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2"/>
  </p:notesMasterIdLst>
  <p:handoutMasterIdLst>
    <p:handoutMasterId r:id="rId23"/>
  </p:handoutMasterIdLst>
  <p:sldIdLst>
    <p:sldId id="1332" r:id="rId2"/>
    <p:sldId id="323" r:id="rId3"/>
    <p:sldId id="339" r:id="rId4"/>
    <p:sldId id="1290" r:id="rId5"/>
    <p:sldId id="1286" r:id="rId6"/>
    <p:sldId id="1348" r:id="rId7"/>
    <p:sldId id="348" r:id="rId8"/>
    <p:sldId id="1283" r:id="rId9"/>
    <p:sldId id="1334" r:id="rId10"/>
    <p:sldId id="1317" r:id="rId11"/>
    <p:sldId id="1335" r:id="rId12"/>
    <p:sldId id="1339" r:id="rId13"/>
    <p:sldId id="1340" r:id="rId14"/>
    <p:sldId id="1336" r:id="rId15"/>
    <p:sldId id="1341" r:id="rId16"/>
    <p:sldId id="1346" r:id="rId17"/>
    <p:sldId id="1337" r:id="rId18"/>
    <p:sldId id="1338" r:id="rId19"/>
    <p:sldId id="1345" r:id="rId20"/>
    <p:sldId id="1347" r:id="rId21"/>
  </p:sldIdLst>
  <p:sldSz cx="12192000" cy="6858000"/>
  <p:notesSz cx="9388475" cy="7102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Front cover slide options" id="{B843613A-3112-435F-B40B-6E0E2A779BFF}">
          <p14:sldIdLst>
            <p14:sldId id="1332"/>
            <p14:sldId id="323"/>
            <p14:sldId id="339"/>
            <p14:sldId id="1290"/>
            <p14:sldId id="1286"/>
            <p14:sldId id="1348"/>
            <p14:sldId id="348"/>
            <p14:sldId id="1283"/>
            <p14:sldId id="1334"/>
            <p14:sldId id="1317"/>
            <p14:sldId id="1335"/>
            <p14:sldId id="1339"/>
            <p14:sldId id="1340"/>
            <p14:sldId id="1336"/>
            <p14:sldId id="1341"/>
            <p14:sldId id="1346"/>
            <p14:sldId id="1337"/>
            <p14:sldId id="1338"/>
            <p14:sldId id="1345"/>
            <p14:sldId id="1347"/>
          </p14:sldIdLst>
        </p14:section>
        <p14:section name="Closing slides" id="{99E447B1-2D31-485A-A495-4B0D910E977A}">
          <p14:sldIdLst/>
        </p14:section>
        <p14:section name="Graphical assets" id="{358D9BF0-210F-4284-AAC9-6A8E21BAA756}">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3A60B92-6395-ED39-99CC-50BFC3D446EA}" name="Kelly Corcoran" initials="KC" userId="S::Kelly.Corcoran@gold.org::a1ee8b2f-3760-48f3-885e-65e311757f3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Iya Davidson" initials="ID" lastIdx="11" clrIdx="0">
    <p:extLst>
      <p:ext uri="{19B8F6BF-5375-455C-9EA6-DF929625EA0E}">
        <p15:presenceInfo xmlns:p15="http://schemas.microsoft.com/office/powerpoint/2012/main" userId="S::Iya.Davidson@gold.org::80a93956-886d-4421-80d4-f7904991c752" providerId="AD"/>
      </p:ext>
    </p:extLst>
  </p:cmAuthor>
  <p:cmAuthor id="2" name="Laura Haggett" initials="LH" lastIdx="17" clrIdx="1">
    <p:extLst>
      <p:ext uri="{19B8F6BF-5375-455C-9EA6-DF929625EA0E}">
        <p15:presenceInfo xmlns:p15="http://schemas.microsoft.com/office/powerpoint/2012/main" userId="S::Laura.Haggett@gold.org::26433d46-d1e2-4cde-b286-caf1e8655743" providerId="AD"/>
      </p:ext>
    </p:extLst>
  </p:cmAuthor>
  <p:cmAuthor id="3" name="www.neiltomlinson.com" initials="NT" lastIdx="8" clrIdx="2">
    <p:extLst>
      <p:ext uri="{19B8F6BF-5375-455C-9EA6-DF929625EA0E}">
        <p15:presenceInfo xmlns:p15="http://schemas.microsoft.com/office/powerpoint/2012/main" userId="www.neiltomlinson.co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39161"/>
    <a:srgbClr val="491E44"/>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D7B26C5-4107-4FEC-AEDC-1716B250A1E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15" autoAdjust="0"/>
    <p:restoredTop sz="92325" autoAdjust="0"/>
  </p:normalViewPr>
  <p:slideViewPr>
    <p:cSldViewPr snapToObjects="1" showGuides="1">
      <p:cViewPr varScale="1">
        <p:scale>
          <a:sx n="81" d="100"/>
          <a:sy n="81" d="100"/>
        </p:scale>
        <p:origin x="348" y="39"/>
      </p:cViewPr>
      <p:guideLst>
        <p:guide orient="horz" pos="2160"/>
        <p:guide pos="3840"/>
      </p:guideLst>
    </p:cSldViewPr>
  </p:slideViewPr>
  <p:notesTextViewPr>
    <p:cViewPr>
      <p:scale>
        <a:sx n="3" d="2"/>
        <a:sy n="3" d="2"/>
      </p:scale>
      <p:origin x="0" y="0"/>
    </p:cViewPr>
  </p:notesTextViewPr>
  <p:sorterViewPr>
    <p:cViewPr>
      <p:scale>
        <a:sx n="130" d="100"/>
        <a:sy n="130" d="100"/>
      </p:scale>
      <p:origin x="0" y="-3519"/>
    </p:cViewPr>
  </p:sorterViewPr>
  <p:notesViewPr>
    <p:cSldViewPr snapToObjects="1" showGuides="1">
      <p:cViewPr varScale="1">
        <p:scale>
          <a:sx n="112" d="100"/>
          <a:sy n="112" d="100"/>
        </p:scale>
        <p:origin x="1266" y="108"/>
      </p:cViewPr>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81F7429-3103-4EB1-86F2-CEDF820166AE}"/>
              </a:ext>
            </a:extLst>
          </p:cNvPr>
          <p:cNvSpPr>
            <a:spLocks noGrp="1"/>
          </p:cNvSpPr>
          <p:nvPr>
            <p:ph type="hdr" sz="quarter"/>
          </p:nvPr>
        </p:nvSpPr>
        <p:spPr>
          <a:xfrm>
            <a:off x="2" y="2"/>
            <a:ext cx="4068339" cy="356357"/>
          </a:xfrm>
          <a:prstGeom prst="rect">
            <a:avLst/>
          </a:prstGeom>
        </p:spPr>
        <p:txBody>
          <a:bodyPr vert="horz" lIns="94046" tIns="47023" rIns="94046" bIns="47023" rtlCol="0"/>
          <a:lstStyle>
            <a:lvl1pPr algn="l">
              <a:defRPr sz="1200"/>
            </a:lvl1pPr>
          </a:lstStyle>
          <a:p>
            <a:endParaRPr lang="en-GB" dirty="0"/>
          </a:p>
        </p:txBody>
      </p:sp>
      <p:sp>
        <p:nvSpPr>
          <p:cNvPr id="3" name="Date Placeholder 2">
            <a:extLst>
              <a:ext uri="{FF2B5EF4-FFF2-40B4-BE49-F238E27FC236}">
                <a16:creationId xmlns:a16="http://schemas.microsoft.com/office/drawing/2014/main" id="{15E232AF-8E56-41DD-9268-F25527F17A8C}"/>
              </a:ext>
            </a:extLst>
          </p:cNvPr>
          <p:cNvSpPr>
            <a:spLocks noGrp="1"/>
          </p:cNvSpPr>
          <p:nvPr>
            <p:ph type="dt" sz="quarter" idx="1"/>
          </p:nvPr>
        </p:nvSpPr>
        <p:spPr>
          <a:xfrm>
            <a:off x="5317965" y="2"/>
            <a:ext cx="4068339" cy="356357"/>
          </a:xfrm>
          <a:prstGeom prst="rect">
            <a:avLst/>
          </a:prstGeom>
        </p:spPr>
        <p:txBody>
          <a:bodyPr vert="horz" lIns="94046" tIns="47023" rIns="94046" bIns="47023" rtlCol="0"/>
          <a:lstStyle>
            <a:lvl1pPr algn="r">
              <a:defRPr sz="1200"/>
            </a:lvl1pPr>
          </a:lstStyle>
          <a:p>
            <a:fld id="{D2D7600C-D000-4980-8AD4-0AD391D853E4}" type="datetimeFigureOut">
              <a:rPr lang="en-GB" smtClean="0"/>
              <a:t>15/09/2022</a:t>
            </a:fld>
            <a:endParaRPr lang="en-GB" dirty="0"/>
          </a:p>
        </p:txBody>
      </p:sp>
      <p:sp>
        <p:nvSpPr>
          <p:cNvPr id="4" name="Footer Placeholder 3">
            <a:extLst>
              <a:ext uri="{FF2B5EF4-FFF2-40B4-BE49-F238E27FC236}">
                <a16:creationId xmlns:a16="http://schemas.microsoft.com/office/drawing/2014/main" id="{EF659AE7-4372-4156-9270-22463577721B}"/>
              </a:ext>
            </a:extLst>
          </p:cNvPr>
          <p:cNvSpPr>
            <a:spLocks noGrp="1"/>
          </p:cNvSpPr>
          <p:nvPr>
            <p:ph type="ftr" sz="quarter" idx="2"/>
          </p:nvPr>
        </p:nvSpPr>
        <p:spPr>
          <a:xfrm>
            <a:off x="2" y="6746120"/>
            <a:ext cx="4068339" cy="356356"/>
          </a:xfrm>
          <a:prstGeom prst="rect">
            <a:avLst/>
          </a:prstGeom>
        </p:spPr>
        <p:txBody>
          <a:bodyPr vert="horz" lIns="94046" tIns="47023" rIns="94046" bIns="47023"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AC67F93D-62D5-49BB-B22C-846954FDD66D}"/>
              </a:ext>
            </a:extLst>
          </p:cNvPr>
          <p:cNvSpPr>
            <a:spLocks noGrp="1"/>
          </p:cNvSpPr>
          <p:nvPr>
            <p:ph type="sldNum" sz="quarter" idx="3"/>
          </p:nvPr>
        </p:nvSpPr>
        <p:spPr>
          <a:xfrm>
            <a:off x="5317965" y="6746120"/>
            <a:ext cx="4068339" cy="356356"/>
          </a:xfrm>
          <a:prstGeom prst="rect">
            <a:avLst/>
          </a:prstGeom>
        </p:spPr>
        <p:txBody>
          <a:bodyPr vert="horz" lIns="94046" tIns="47023" rIns="94046" bIns="47023" rtlCol="0" anchor="b"/>
          <a:lstStyle>
            <a:lvl1pPr algn="r">
              <a:defRPr sz="1200"/>
            </a:lvl1pPr>
          </a:lstStyle>
          <a:p>
            <a:fld id="{61E35070-D0EE-4355-BE29-3173183BFA0C}" type="slidenum">
              <a:rPr lang="en-GB" smtClean="0"/>
              <a:t>‹#›</a:t>
            </a:fld>
            <a:endParaRPr lang="en-GB" dirty="0"/>
          </a:p>
        </p:txBody>
      </p:sp>
    </p:spTree>
    <p:extLst>
      <p:ext uri="{BB962C8B-B14F-4D97-AF65-F5344CB8AC3E}">
        <p14:creationId xmlns:p14="http://schemas.microsoft.com/office/powerpoint/2010/main" val="33746029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274638" y="985838"/>
            <a:ext cx="8839200" cy="4973637"/>
          </a:xfrm>
          <a:prstGeom prst="rect">
            <a:avLst/>
          </a:prstGeom>
          <a:noFill/>
          <a:ln w="635">
            <a:solidFill>
              <a:schemeClr val="bg1">
                <a:lumMod val="75000"/>
              </a:schemeClr>
            </a:solidFill>
          </a:ln>
        </p:spPr>
        <p:txBody>
          <a:bodyPr vert="horz" lIns="94046" tIns="47023" rIns="94046" bIns="47023" rtlCol="0" anchor="ctr"/>
          <a:lstStyle/>
          <a:p>
            <a:endParaRPr lang="en-GB" dirty="0"/>
          </a:p>
        </p:txBody>
      </p:sp>
      <p:grpSp>
        <p:nvGrpSpPr>
          <p:cNvPr id="10" name="Group 9">
            <a:extLst>
              <a:ext uri="{FF2B5EF4-FFF2-40B4-BE49-F238E27FC236}">
                <a16:creationId xmlns:a16="http://schemas.microsoft.com/office/drawing/2014/main" id="{122F7A9E-EC55-49FB-B244-8F5ECFADFE1A}"/>
              </a:ext>
            </a:extLst>
          </p:cNvPr>
          <p:cNvGrpSpPr>
            <a:grpSpLocks noChangeAspect="1"/>
          </p:cNvGrpSpPr>
          <p:nvPr/>
        </p:nvGrpSpPr>
        <p:grpSpPr bwMode="gray">
          <a:xfrm>
            <a:off x="674690" y="316214"/>
            <a:ext cx="1196653" cy="474659"/>
            <a:chOff x="1209" y="1230"/>
            <a:chExt cx="5431" cy="2002"/>
          </a:xfrm>
          <a:solidFill>
            <a:srgbClr val="A39161"/>
          </a:solidFill>
        </p:grpSpPr>
        <p:sp>
          <p:nvSpPr>
            <p:cNvPr id="11" name="Freeform 5">
              <a:extLst>
                <a:ext uri="{FF2B5EF4-FFF2-40B4-BE49-F238E27FC236}">
                  <a16:creationId xmlns:a16="http://schemas.microsoft.com/office/drawing/2014/main" id="{9A5D8319-1357-43B6-939A-F30BFDDC2F97}"/>
                </a:ext>
              </a:extLst>
            </p:cNvPr>
            <p:cNvSpPr>
              <a:spLocks noEditPoints="1"/>
            </p:cNvSpPr>
            <p:nvPr/>
          </p:nvSpPr>
          <p:spPr bwMode="gray">
            <a:xfrm>
              <a:off x="1209" y="1230"/>
              <a:ext cx="2001" cy="2002"/>
            </a:xfrm>
            <a:custGeom>
              <a:avLst/>
              <a:gdLst>
                <a:gd name="T0" fmla="*/ 2362 w 4724"/>
                <a:gd name="T1" fmla="*/ 3482 h 4724"/>
                <a:gd name="T2" fmla="*/ 1243 w 4724"/>
                <a:gd name="T3" fmla="*/ 2363 h 4724"/>
                <a:gd name="T4" fmla="*/ 2362 w 4724"/>
                <a:gd name="T5" fmla="*/ 1242 h 4724"/>
                <a:gd name="T6" fmla="*/ 3482 w 4724"/>
                <a:gd name="T7" fmla="*/ 2363 h 4724"/>
                <a:gd name="T8" fmla="*/ 2362 w 4724"/>
                <a:gd name="T9" fmla="*/ 3482 h 4724"/>
                <a:gd name="T10" fmla="*/ 2363 w 4724"/>
                <a:gd name="T11" fmla="*/ 1039 h 4724"/>
                <a:gd name="T12" fmla="*/ 1039 w 4724"/>
                <a:gd name="T13" fmla="*/ 2363 h 4724"/>
                <a:gd name="T14" fmla="*/ 2363 w 4724"/>
                <a:gd name="T15" fmla="*/ 3685 h 4724"/>
                <a:gd name="T16" fmla="*/ 3685 w 4724"/>
                <a:gd name="T17" fmla="*/ 2363 h 4724"/>
                <a:gd name="T18" fmla="*/ 2363 w 4724"/>
                <a:gd name="T19" fmla="*/ 1039 h 4724"/>
                <a:gd name="T20" fmla="*/ 2362 w 4724"/>
                <a:gd name="T21" fmla="*/ 4002 h 4724"/>
                <a:gd name="T22" fmla="*/ 723 w 4724"/>
                <a:gd name="T23" fmla="*/ 2362 h 4724"/>
                <a:gd name="T24" fmla="*/ 2362 w 4724"/>
                <a:gd name="T25" fmla="*/ 723 h 4724"/>
                <a:gd name="T26" fmla="*/ 4002 w 4724"/>
                <a:gd name="T27" fmla="*/ 2362 h 4724"/>
                <a:gd name="T28" fmla="*/ 2362 w 4724"/>
                <a:gd name="T29" fmla="*/ 4002 h 4724"/>
                <a:gd name="T30" fmla="*/ 2362 w 4724"/>
                <a:gd name="T31" fmla="*/ 520 h 4724"/>
                <a:gd name="T32" fmla="*/ 520 w 4724"/>
                <a:gd name="T33" fmla="*/ 2362 h 4724"/>
                <a:gd name="T34" fmla="*/ 2362 w 4724"/>
                <a:gd name="T35" fmla="*/ 4205 h 4724"/>
                <a:gd name="T36" fmla="*/ 4205 w 4724"/>
                <a:gd name="T37" fmla="*/ 2362 h 4724"/>
                <a:gd name="T38" fmla="*/ 2362 w 4724"/>
                <a:gd name="T39" fmla="*/ 520 h 4724"/>
                <a:gd name="T40" fmla="*/ 2362 w 4724"/>
                <a:gd name="T41" fmla="*/ 4521 h 4724"/>
                <a:gd name="T42" fmla="*/ 203 w 4724"/>
                <a:gd name="T43" fmla="*/ 2362 h 4724"/>
                <a:gd name="T44" fmla="*/ 2362 w 4724"/>
                <a:gd name="T45" fmla="*/ 203 h 4724"/>
                <a:gd name="T46" fmla="*/ 4521 w 4724"/>
                <a:gd name="T47" fmla="*/ 2362 h 4724"/>
                <a:gd name="T48" fmla="*/ 2362 w 4724"/>
                <a:gd name="T49" fmla="*/ 4521 h 4724"/>
                <a:gd name="T50" fmla="*/ 2362 w 4724"/>
                <a:gd name="T51" fmla="*/ 0 h 4724"/>
                <a:gd name="T52" fmla="*/ 0 w 4724"/>
                <a:gd name="T53" fmla="*/ 2362 h 4724"/>
                <a:gd name="T54" fmla="*/ 2362 w 4724"/>
                <a:gd name="T55" fmla="*/ 4724 h 4724"/>
                <a:gd name="T56" fmla="*/ 4724 w 4724"/>
                <a:gd name="T57" fmla="*/ 2362 h 4724"/>
                <a:gd name="T58" fmla="*/ 2362 w 4724"/>
                <a:gd name="T59" fmla="*/ 0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724" h="4724">
                  <a:moveTo>
                    <a:pt x="2362" y="3482"/>
                  </a:moveTo>
                  <a:cubicBezTo>
                    <a:pt x="1743" y="3482"/>
                    <a:pt x="1243" y="2980"/>
                    <a:pt x="1243" y="2363"/>
                  </a:cubicBezTo>
                  <a:cubicBezTo>
                    <a:pt x="1243" y="1744"/>
                    <a:pt x="1743" y="1242"/>
                    <a:pt x="2362" y="1242"/>
                  </a:cubicBezTo>
                  <a:cubicBezTo>
                    <a:pt x="2979" y="1242"/>
                    <a:pt x="3482" y="1744"/>
                    <a:pt x="3482" y="2363"/>
                  </a:cubicBezTo>
                  <a:cubicBezTo>
                    <a:pt x="3482" y="2980"/>
                    <a:pt x="2979" y="3482"/>
                    <a:pt x="2362" y="3482"/>
                  </a:cubicBezTo>
                  <a:close/>
                  <a:moveTo>
                    <a:pt x="2363" y="1039"/>
                  </a:moveTo>
                  <a:cubicBezTo>
                    <a:pt x="1632" y="1039"/>
                    <a:pt x="1039" y="1632"/>
                    <a:pt x="1039" y="2363"/>
                  </a:cubicBezTo>
                  <a:cubicBezTo>
                    <a:pt x="1039" y="3093"/>
                    <a:pt x="1632" y="3685"/>
                    <a:pt x="2363" y="3685"/>
                  </a:cubicBezTo>
                  <a:cubicBezTo>
                    <a:pt x="3093" y="3685"/>
                    <a:pt x="3685" y="3093"/>
                    <a:pt x="3685" y="2363"/>
                  </a:cubicBezTo>
                  <a:cubicBezTo>
                    <a:pt x="3685" y="1632"/>
                    <a:pt x="3093" y="1039"/>
                    <a:pt x="2363" y="1039"/>
                  </a:cubicBezTo>
                  <a:close/>
                  <a:moveTo>
                    <a:pt x="2362" y="4002"/>
                  </a:moveTo>
                  <a:cubicBezTo>
                    <a:pt x="1457" y="4002"/>
                    <a:pt x="723" y="3267"/>
                    <a:pt x="723" y="2362"/>
                  </a:cubicBezTo>
                  <a:cubicBezTo>
                    <a:pt x="723" y="1457"/>
                    <a:pt x="1457" y="723"/>
                    <a:pt x="2362" y="723"/>
                  </a:cubicBezTo>
                  <a:cubicBezTo>
                    <a:pt x="3267" y="723"/>
                    <a:pt x="4002" y="1457"/>
                    <a:pt x="4002" y="2362"/>
                  </a:cubicBezTo>
                  <a:cubicBezTo>
                    <a:pt x="4002" y="3267"/>
                    <a:pt x="3267" y="4002"/>
                    <a:pt x="2362" y="4002"/>
                  </a:cubicBezTo>
                  <a:close/>
                  <a:moveTo>
                    <a:pt x="2362" y="520"/>
                  </a:moveTo>
                  <a:cubicBezTo>
                    <a:pt x="1344" y="520"/>
                    <a:pt x="520" y="1345"/>
                    <a:pt x="520" y="2362"/>
                  </a:cubicBezTo>
                  <a:cubicBezTo>
                    <a:pt x="520" y="3380"/>
                    <a:pt x="1344" y="4205"/>
                    <a:pt x="2362" y="4205"/>
                  </a:cubicBezTo>
                  <a:cubicBezTo>
                    <a:pt x="3380" y="4205"/>
                    <a:pt x="4205" y="3380"/>
                    <a:pt x="4205" y="2362"/>
                  </a:cubicBezTo>
                  <a:cubicBezTo>
                    <a:pt x="4205" y="1345"/>
                    <a:pt x="3380" y="520"/>
                    <a:pt x="2362" y="520"/>
                  </a:cubicBezTo>
                  <a:close/>
                  <a:moveTo>
                    <a:pt x="2362" y="4521"/>
                  </a:moveTo>
                  <a:cubicBezTo>
                    <a:pt x="1170" y="4521"/>
                    <a:pt x="203" y="3554"/>
                    <a:pt x="203" y="2362"/>
                  </a:cubicBezTo>
                  <a:cubicBezTo>
                    <a:pt x="203" y="1170"/>
                    <a:pt x="1170" y="203"/>
                    <a:pt x="2362" y="203"/>
                  </a:cubicBezTo>
                  <a:cubicBezTo>
                    <a:pt x="3555" y="203"/>
                    <a:pt x="4521" y="1170"/>
                    <a:pt x="4521" y="2362"/>
                  </a:cubicBezTo>
                  <a:cubicBezTo>
                    <a:pt x="4521" y="3554"/>
                    <a:pt x="3555" y="4521"/>
                    <a:pt x="2362" y="4521"/>
                  </a:cubicBezTo>
                  <a:close/>
                  <a:moveTo>
                    <a:pt x="2362" y="0"/>
                  </a:moveTo>
                  <a:cubicBezTo>
                    <a:pt x="1058" y="0"/>
                    <a:pt x="0" y="1057"/>
                    <a:pt x="0" y="2362"/>
                  </a:cubicBezTo>
                  <a:cubicBezTo>
                    <a:pt x="0" y="3667"/>
                    <a:pt x="1058" y="4724"/>
                    <a:pt x="2362" y="4724"/>
                  </a:cubicBezTo>
                  <a:cubicBezTo>
                    <a:pt x="3667" y="4724"/>
                    <a:pt x="4724" y="3667"/>
                    <a:pt x="4724" y="2362"/>
                  </a:cubicBezTo>
                  <a:cubicBezTo>
                    <a:pt x="4724" y="1057"/>
                    <a:pt x="3667" y="0"/>
                    <a:pt x="236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00" dirty="0"/>
            </a:p>
          </p:txBody>
        </p:sp>
        <p:sp>
          <p:nvSpPr>
            <p:cNvPr id="12" name="Freeform 6">
              <a:extLst>
                <a:ext uri="{FF2B5EF4-FFF2-40B4-BE49-F238E27FC236}">
                  <a16:creationId xmlns:a16="http://schemas.microsoft.com/office/drawing/2014/main" id="{5A308647-18A9-4C75-9FBA-D9B0C1C5F11D}"/>
                </a:ext>
              </a:extLst>
            </p:cNvPr>
            <p:cNvSpPr>
              <a:spLocks noEditPoints="1"/>
            </p:cNvSpPr>
            <p:nvPr/>
          </p:nvSpPr>
          <p:spPr bwMode="gray">
            <a:xfrm>
              <a:off x="4742" y="1316"/>
              <a:ext cx="424" cy="500"/>
            </a:xfrm>
            <a:custGeom>
              <a:avLst/>
              <a:gdLst>
                <a:gd name="T0" fmla="*/ 207 w 1001"/>
                <a:gd name="T1" fmla="*/ 580 h 1180"/>
                <a:gd name="T2" fmla="*/ 207 w 1001"/>
                <a:gd name="T3" fmla="*/ 189 h 1180"/>
                <a:gd name="T4" fmla="*/ 576 w 1001"/>
                <a:gd name="T5" fmla="*/ 189 h 1180"/>
                <a:gd name="T6" fmla="*/ 763 w 1001"/>
                <a:gd name="T7" fmla="*/ 385 h 1180"/>
                <a:gd name="T8" fmla="*/ 576 w 1001"/>
                <a:gd name="T9" fmla="*/ 580 h 1180"/>
                <a:gd name="T10" fmla="*/ 207 w 1001"/>
                <a:gd name="T11" fmla="*/ 580 h 1180"/>
                <a:gd name="T12" fmla="*/ 689 w 1001"/>
                <a:gd name="T13" fmla="*/ 742 h 1180"/>
                <a:gd name="T14" fmla="*/ 961 w 1001"/>
                <a:gd name="T15" fmla="*/ 385 h 1180"/>
                <a:gd name="T16" fmla="*/ 576 w 1001"/>
                <a:gd name="T17" fmla="*/ 0 h 1180"/>
                <a:gd name="T18" fmla="*/ 0 w 1001"/>
                <a:gd name="T19" fmla="*/ 0 h 1180"/>
                <a:gd name="T20" fmla="*/ 0 w 1001"/>
                <a:gd name="T21" fmla="*/ 1180 h 1180"/>
                <a:gd name="T22" fmla="*/ 207 w 1001"/>
                <a:gd name="T23" fmla="*/ 1180 h 1180"/>
                <a:gd name="T24" fmla="*/ 207 w 1001"/>
                <a:gd name="T25" fmla="*/ 769 h 1180"/>
                <a:gd name="T26" fmla="*/ 467 w 1001"/>
                <a:gd name="T27" fmla="*/ 769 h 1180"/>
                <a:gd name="T28" fmla="*/ 757 w 1001"/>
                <a:gd name="T29" fmla="*/ 1180 h 1180"/>
                <a:gd name="T30" fmla="*/ 1001 w 1001"/>
                <a:gd name="T31" fmla="*/ 1180 h 1180"/>
                <a:gd name="T32" fmla="*/ 689 w 1001"/>
                <a:gd name="T33" fmla="*/ 742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01" h="1180">
                  <a:moveTo>
                    <a:pt x="207" y="580"/>
                  </a:moveTo>
                  <a:lnTo>
                    <a:pt x="207" y="189"/>
                  </a:lnTo>
                  <a:lnTo>
                    <a:pt x="576" y="189"/>
                  </a:lnTo>
                  <a:cubicBezTo>
                    <a:pt x="679" y="189"/>
                    <a:pt x="763" y="276"/>
                    <a:pt x="763" y="385"/>
                  </a:cubicBezTo>
                  <a:cubicBezTo>
                    <a:pt x="763" y="493"/>
                    <a:pt x="679" y="580"/>
                    <a:pt x="576" y="580"/>
                  </a:cubicBezTo>
                  <a:lnTo>
                    <a:pt x="207" y="580"/>
                  </a:lnTo>
                  <a:close/>
                  <a:moveTo>
                    <a:pt x="689" y="742"/>
                  </a:moveTo>
                  <a:cubicBezTo>
                    <a:pt x="847" y="698"/>
                    <a:pt x="961" y="556"/>
                    <a:pt x="961" y="385"/>
                  </a:cubicBezTo>
                  <a:cubicBezTo>
                    <a:pt x="961" y="172"/>
                    <a:pt x="789" y="0"/>
                    <a:pt x="576" y="0"/>
                  </a:cubicBezTo>
                  <a:lnTo>
                    <a:pt x="0" y="0"/>
                  </a:lnTo>
                  <a:lnTo>
                    <a:pt x="0" y="1180"/>
                  </a:lnTo>
                  <a:lnTo>
                    <a:pt x="207" y="1180"/>
                  </a:lnTo>
                  <a:lnTo>
                    <a:pt x="207" y="769"/>
                  </a:lnTo>
                  <a:lnTo>
                    <a:pt x="467" y="769"/>
                  </a:lnTo>
                  <a:lnTo>
                    <a:pt x="757" y="1180"/>
                  </a:lnTo>
                  <a:lnTo>
                    <a:pt x="1001" y="1180"/>
                  </a:lnTo>
                  <a:lnTo>
                    <a:pt x="689" y="742"/>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00" dirty="0"/>
            </a:p>
          </p:txBody>
        </p:sp>
        <p:sp>
          <p:nvSpPr>
            <p:cNvPr id="13" name="Freeform 7">
              <a:extLst>
                <a:ext uri="{FF2B5EF4-FFF2-40B4-BE49-F238E27FC236}">
                  <a16:creationId xmlns:a16="http://schemas.microsoft.com/office/drawing/2014/main" id="{AF592ECF-DF8A-406F-A548-5809FC93CB6D}"/>
                </a:ext>
              </a:extLst>
            </p:cNvPr>
            <p:cNvSpPr>
              <a:spLocks/>
            </p:cNvSpPr>
            <p:nvPr/>
          </p:nvSpPr>
          <p:spPr bwMode="gray">
            <a:xfrm>
              <a:off x="5245" y="1316"/>
              <a:ext cx="340" cy="500"/>
            </a:xfrm>
            <a:custGeom>
              <a:avLst/>
              <a:gdLst>
                <a:gd name="T0" fmla="*/ 0 w 340"/>
                <a:gd name="T1" fmla="*/ 0 h 500"/>
                <a:gd name="T2" fmla="*/ 88 w 340"/>
                <a:gd name="T3" fmla="*/ 0 h 500"/>
                <a:gd name="T4" fmla="*/ 88 w 340"/>
                <a:gd name="T5" fmla="*/ 420 h 500"/>
                <a:gd name="T6" fmla="*/ 340 w 340"/>
                <a:gd name="T7" fmla="*/ 420 h 500"/>
                <a:gd name="T8" fmla="*/ 340 w 340"/>
                <a:gd name="T9" fmla="*/ 500 h 500"/>
                <a:gd name="T10" fmla="*/ 0 w 340"/>
                <a:gd name="T11" fmla="*/ 500 h 500"/>
                <a:gd name="T12" fmla="*/ 0 w 340"/>
                <a:gd name="T13" fmla="*/ 0 h 500"/>
              </a:gdLst>
              <a:ahLst/>
              <a:cxnLst>
                <a:cxn ang="0">
                  <a:pos x="T0" y="T1"/>
                </a:cxn>
                <a:cxn ang="0">
                  <a:pos x="T2" y="T3"/>
                </a:cxn>
                <a:cxn ang="0">
                  <a:pos x="T4" y="T5"/>
                </a:cxn>
                <a:cxn ang="0">
                  <a:pos x="T6" y="T7"/>
                </a:cxn>
                <a:cxn ang="0">
                  <a:pos x="T8" y="T9"/>
                </a:cxn>
                <a:cxn ang="0">
                  <a:pos x="T10" y="T11"/>
                </a:cxn>
                <a:cxn ang="0">
                  <a:pos x="T12" y="T13"/>
                </a:cxn>
              </a:cxnLst>
              <a:rect l="0" t="0" r="r" b="b"/>
              <a:pathLst>
                <a:path w="340" h="500">
                  <a:moveTo>
                    <a:pt x="0" y="0"/>
                  </a:moveTo>
                  <a:lnTo>
                    <a:pt x="88" y="0"/>
                  </a:lnTo>
                  <a:lnTo>
                    <a:pt x="88" y="420"/>
                  </a:lnTo>
                  <a:lnTo>
                    <a:pt x="340" y="420"/>
                  </a:lnTo>
                  <a:lnTo>
                    <a:pt x="340" y="500"/>
                  </a:lnTo>
                  <a:lnTo>
                    <a:pt x="0" y="50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00" dirty="0"/>
            </a:p>
          </p:txBody>
        </p:sp>
        <p:sp>
          <p:nvSpPr>
            <p:cNvPr id="14" name="Freeform 8">
              <a:extLst>
                <a:ext uri="{FF2B5EF4-FFF2-40B4-BE49-F238E27FC236}">
                  <a16:creationId xmlns:a16="http://schemas.microsoft.com/office/drawing/2014/main" id="{57EFCFF7-EA6C-4FD5-955D-2277EC530D36}"/>
                </a:ext>
              </a:extLst>
            </p:cNvPr>
            <p:cNvSpPr>
              <a:spLocks noEditPoints="1"/>
            </p:cNvSpPr>
            <p:nvPr/>
          </p:nvSpPr>
          <p:spPr bwMode="gray">
            <a:xfrm>
              <a:off x="5665" y="1316"/>
              <a:ext cx="444" cy="500"/>
            </a:xfrm>
            <a:custGeom>
              <a:avLst/>
              <a:gdLst>
                <a:gd name="T0" fmla="*/ 459 w 1049"/>
                <a:gd name="T1" fmla="*/ 991 h 1180"/>
                <a:gd name="T2" fmla="*/ 207 w 1049"/>
                <a:gd name="T3" fmla="*/ 991 h 1180"/>
                <a:gd name="T4" fmla="*/ 207 w 1049"/>
                <a:gd name="T5" fmla="*/ 189 h 1180"/>
                <a:gd name="T6" fmla="*/ 459 w 1049"/>
                <a:gd name="T7" fmla="*/ 189 h 1180"/>
                <a:gd name="T8" fmla="*/ 851 w 1049"/>
                <a:gd name="T9" fmla="*/ 590 h 1180"/>
                <a:gd name="T10" fmla="*/ 459 w 1049"/>
                <a:gd name="T11" fmla="*/ 991 h 1180"/>
                <a:gd name="T12" fmla="*/ 459 w 1049"/>
                <a:gd name="T13" fmla="*/ 0 h 1180"/>
                <a:gd name="T14" fmla="*/ 0 w 1049"/>
                <a:gd name="T15" fmla="*/ 0 h 1180"/>
                <a:gd name="T16" fmla="*/ 0 w 1049"/>
                <a:gd name="T17" fmla="*/ 1180 h 1180"/>
                <a:gd name="T18" fmla="*/ 459 w 1049"/>
                <a:gd name="T19" fmla="*/ 1180 h 1180"/>
                <a:gd name="T20" fmla="*/ 1049 w 1049"/>
                <a:gd name="T21" fmla="*/ 590 h 1180"/>
                <a:gd name="T22" fmla="*/ 459 w 1049"/>
                <a:gd name="T23" fmla="*/ 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49" h="1180">
                  <a:moveTo>
                    <a:pt x="459" y="991"/>
                  </a:moveTo>
                  <a:lnTo>
                    <a:pt x="207" y="991"/>
                  </a:lnTo>
                  <a:lnTo>
                    <a:pt x="207" y="189"/>
                  </a:lnTo>
                  <a:lnTo>
                    <a:pt x="459" y="189"/>
                  </a:lnTo>
                  <a:cubicBezTo>
                    <a:pt x="680" y="189"/>
                    <a:pt x="851" y="369"/>
                    <a:pt x="851" y="590"/>
                  </a:cubicBezTo>
                  <a:cubicBezTo>
                    <a:pt x="851" y="812"/>
                    <a:pt x="680" y="991"/>
                    <a:pt x="459" y="991"/>
                  </a:cubicBezTo>
                  <a:close/>
                  <a:moveTo>
                    <a:pt x="459" y="0"/>
                  </a:moveTo>
                  <a:lnTo>
                    <a:pt x="0" y="0"/>
                  </a:lnTo>
                  <a:lnTo>
                    <a:pt x="0" y="1180"/>
                  </a:lnTo>
                  <a:lnTo>
                    <a:pt x="459" y="1180"/>
                  </a:lnTo>
                  <a:cubicBezTo>
                    <a:pt x="785" y="1180"/>
                    <a:pt x="1049" y="916"/>
                    <a:pt x="1049" y="590"/>
                  </a:cubicBezTo>
                  <a:cubicBezTo>
                    <a:pt x="1049" y="264"/>
                    <a:pt x="785" y="0"/>
                    <a:pt x="4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00" dirty="0"/>
            </a:p>
          </p:txBody>
        </p:sp>
        <p:sp>
          <p:nvSpPr>
            <p:cNvPr id="15" name="Freeform 9">
              <a:extLst>
                <a:ext uri="{FF2B5EF4-FFF2-40B4-BE49-F238E27FC236}">
                  <a16:creationId xmlns:a16="http://schemas.microsoft.com/office/drawing/2014/main" id="{152CDAEE-4A38-407F-A6D6-9D9E428FFF76}"/>
                </a:ext>
              </a:extLst>
            </p:cNvPr>
            <p:cNvSpPr>
              <a:spLocks/>
            </p:cNvSpPr>
            <p:nvPr/>
          </p:nvSpPr>
          <p:spPr bwMode="gray">
            <a:xfrm>
              <a:off x="4654" y="1981"/>
              <a:ext cx="340" cy="500"/>
            </a:xfrm>
            <a:custGeom>
              <a:avLst/>
              <a:gdLst>
                <a:gd name="T0" fmla="*/ 0 w 340"/>
                <a:gd name="T1" fmla="*/ 0 h 500"/>
                <a:gd name="T2" fmla="*/ 88 w 340"/>
                <a:gd name="T3" fmla="*/ 0 h 500"/>
                <a:gd name="T4" fmla="*/ 88 w 340"/>
                <a:gd name="T5" fmla="*/ 420 h 500"/>
                <a:gd name="T6" fmla="*/ 340 w 340"/>
                <a:gd name="T7" fmla="*/ 420 h 500"/>
                <a:gd name="T8" fmla="*/ 340 w 340"/>
                <a:gd name="T9" fmla="*/ 500 h 500"/>
                <a:gd name="T10" fmla="*/ 0 w 340"/>
                <a:gd name="T11" fmla="*/ 500 h 500"/>
                <a:gd name="T12" fmla="*/ 0 w 340"/>
                <a:gd name="T13" fmla="*/ 0 h 500"/>
              </a:gdLst>
              <a:ahLst/>
              <a:cxnLst>
                <a:cxn ang="0">
                  <a:pos x="T0" y="T1"/>
                </a:cxn>
                <a:cxn ang="0">
                  <a:pos x="T2" y="T3"/>
                </a:cxn>
                <a:cxn ang="0">
                  <a:pos x="T4" y="T5"/>
                </a:cxn>
                <a:cxn ang="0">
                  <a:pos x="T6" y="T7"/>
                </a:cxn>
                <a:cxn ang="0">
                  <a:pos x="T8" y="T9"/>
                </a:cxn>
                <a:cxn ang="0">
                  <a:pos x="T10" y="T11"/>
                </a:cxn>
                <a:cxn ang="0">
                  <a:pos x="T12" y="T13"/>
                </a:cxn>
              </a:cxnLst>
              <a:rect l="0" t="0" r="r" b="b"/>
              <a:pathLst>
                <a:path w="340" h="500">
                  <a:moveTo>
                    <a:pt x="0" y="0"/>
                  </a:moveTo>
                  <a:lnTo>
                    <a:pt x="88" y="0"/>
                  </a:lnTo>
                  <a:lnTo>
                    <a:pt x="88" y="420"/>
                  </a:lnTo>
                  <a:lnTo>
                    <a:pt x="340" y="420"/>
                  </a:lnTo>
                  <a:lnTo>
                    <a:pt x="340" y="500"/>
                  </a:lnTo>
                  <a:lnTo>
                    <a:pt x="0" y="50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00" dirty="0"/>
            </a:p>
          </p:txBody>
        </p:sp>
        <p:sp>
          <p:nvSpPr>
            <p:cNvPr id="16" name="Freeform 10">
              <a:extLst>
                <a:ext uri="{FF2B5EF4-FFF2-40B4-BE49-F238E27FC236}">
                  <a16:creationId xmlns:a16="http://schemas.microsoft.com/office/drawing/2014/main" id="{C1681FA2-5486-4D49-82B8-7F0F3D652819}"/>
                </a:ext>
              </a:extLst>
            </p:cNvPr>
            <p:cNvSpPr>
              <a:spLocks noEditPoints="1"/>
            </p:cNvSpPr>
            <p:nvPr/>
          </p:nvSpPr>
          <p:spPr bwMode="gray">
            <a:xfrm>
              <a:off x="4058" y="1973"/>
              <a:ext cx="517" cy="517"/>
            </a:xfrm>
            <a:custGeom>
              <a:avLst/>
              <a:gdLst>
                <a:gd name="T0" fmla="*/ 610 w 1221"/>
                <a:gd name="T1" fmla="*/ 1021 h 1220"/>
                <a:gd name="T2" fmla="*/ 199 w 1221"/>
                <a:gd name="T3" fmla="*/ 610 h 1220"/>
                <a:gd name="T4" fmla="*/ 610 w 1221"/>
                <a:gd name="T5" fmla="*/ 199 h 1220"/>
                <a:gd name="T6" fmla="*/ 1022 w 1221"/>
                <a:gd name="T7" fmla="*/ 610 h 1220"/>
                <a:gd name="T8" fmla="*/ 610 w 1221"/>
                <a:gd name="T9" fmla="*/ 1021 h 1220"/>
                <a:gd name="T10" fmla="*/ 610 w 1221"/>
                <a:gd name="T11" fmla="*/ 0 h 1220"/>
                <a:gd name="T12" fmla="*/ 0 w 1221"/>
                <a:gd name="T13" fmla="*/ 610 h 1220"/>
                <a:gd name="T14" fmla="*/ 610 w 1221"/>
                <a:gd name="T15" fmla="*/ 1220 h 1220"/>
                <a:gd name="T16" fmla="*/ 1221 w 1221"/>
                <a:gd name="T17" fmla="*/ 610 h 1220"/>
                <a:gd name="T18" fmla="*/ 610 w 1221"/>
                <a:gd name="T19" fmla="*/ 0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1" h="1220">
                  <a:moveTo>
                    <a:pt x="610" y="1021"/>
                  </a:moveTo>
                  <a:cubicBezTo>
                    <a:pt x="383" y="1021"/>
                    <a:pt x="199" y="837"/>
                    <a:pt x="199" y="610"/>
                  </a:cubicBezTo>
                  <a:cubicBezTo>
                    <a:pt x="199" y="383"/>
                    <a:pt x="383" y="199"/>
                    <a:pt x="610" y="199"/>
                  </a:cubicBezTo>
                  <a:cubicBezTo>
                    <a:pt x="838" y="199"/>
                    <a:pt x="1022" y="383"/>
                    <a:pt x="1022" y="610"/>
                  </a:cubicBezTo>
                  <a:cubicBezTo>
                    <a:pt x="1022" y="837"/>
                    <a:pt x="838" y="1021"/>
                    <a:pt x="610" y="1021"/>
                  </a:cubicBezTo>
                  <a:close/>
                  <a:moveTo>
                    <a:pt x="610" y="0"/>
                  </a:moveTo>
                  <a:cubicBezTo>
                    <a:pt x="273" y="0"/>
                    <a:pt x="0" y="273"/>
                    <a:pt x="0" y="610"/>
                  </a:cubicBezTo>
                  <a:cubicBezTo>
                    <a:pt x="0" y="947"/>
                    <a:pt x="273" y="1220"/>
                    <a:pt x="610" y="1220"/>
                  </a:cubicBezTo>
                  <a:cubicBezTo>
                    <a:pt x="947" y="1220"/>
                    <a:pt x="1221" y="947"/>
                    <a:pt x="1221" y="610"/>
                  </a:cubicBezTo>
                  <a:cubicBezTo>
                    <a:pt x="1221" y="273"/>
                    <a:pt x="947" y="0"/>
                    <a:pt x="61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00" dirty="0"/>
            </a:p>
          </p:txBody>
        </p:sp>
        <p:sp>
          <p:nvSpPr>
            <p:cNvPr id="17" name="Freeform 11">
              <a:extLst>
                <a:ext uri="{FF2B5EF4-FFF2-40B4-BE49-F238E27FC236}">
                  <a16:creationId xmlns:a16="http://schemas.microsoft.com/office/drawing/2014/main" id="{1662F7F1-999E-4173-B0BC-02CBE7A4D608}"/>
                </a:ext>
              </a:extLst>
            </p:cNvPr>
            <p:cNvSpPr>
              <a:spLocks noEditPoints="1"/>
            </p:cNvSpPr>
            <p:nvPr/>
          </p:nvSpPr>
          <p:spPr bwMode="gray">
            <a:xfrm>
              <a:off x="4144" y="1308"/>
              <a:ext cx="518" cy="517"/>
            </a:xfrm>
            <a:custGeom>
              <a:avLst/>
              <a:gdLst>
                <a:gd name="T0" fmla="*/ 611 w 1221"/>
                <a:gd name="T1" fmla="*/ 1022 h 1220"/>
                <a:gd name="T2" fmla="*/ 199 w 1221"/>
                <a:gd name="T3" fmla="*/ 610 h 1220"/>
                <a:gd name="T4" fmla="*/ 611 w 1221"/>
                <a:gd name="T5" fmla="*/ 199 h 1220"/>
                <a:gd name="T6" fmla="*/ 1022 w 1221"/>
                <a:gd name="T7" fmla="*/ 610 h 1220"/>
                <a:gd name="T8" fmla="*/ 611 w 1221"/>
                <a:gd name="T9" fmla="*/ 1022 h 1220"/>
                <a:gd name="T10" fmla="*/ 611 w 1221"/>
                <a:gd name="T11" fmla="*/ 0 h 1220"/>
                <a:gd name="T12" fmla="*/ 0 w 1221"/>
                <a:gd name="T13" fmla="*/ 610 h 1220"/>
                <a:gd name="T14" fmla="*/ 611 w 1221"/>
                <a:gd name="T15" fmla="*/ 1220 h 1220"/>
                <a:gd name="T16" fmla="*/ 1221 w 1221"/>
                <a:gd name="T17" fmla="*/ 610 h 1220"/>
                <a:gd name="T18" fmla="*/ 611 w 1221"/>
                <a:gd name="T19" fmla="*/ 0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1" h="1220">
                  <a:moveTo>
                    <a:pt x="611" y="1022"/>
                  </a:moveTo>
                  <a:cubicBezTo>
                    <a:pt x="383" y="1022"/>
                    <a:pt x="199" y="837"/>
                    <a:pt x="199" y="610"/>
                  </a:cubicBezTo>
                  <a:cubicBezTo>
                    <a:pt x="199" y="383"/>
                    <a:pt x="383" y="199"/>
                    <a:pt x="611" y="199"/>
                  </a:cubicBezTo>
                  <a:cubicBezTo>
                    <a:pt x="838" y="199"/>
                    <a:pt x="1022" y="383"/>
                    <a:pt x="1022" y="610"/>
                  </a:cubicBezTo>
                  <a:cubicBezTo>
                    <a:pt x="1022" y="837"/>
                    <a:pt x="838" y="1022"/>
                    <a:pt x="611" y="1022"/>
                  </a:cubicBezTo>
                  <a:close/>
                  <a:moveTo>
                    <a:pt x="611" y="0"/>
                  </a:moveTo>
                  <a:cubicBezTo>
                    <a:pt x="274" y="0"/>
                    <a:pt x="0" y="273"/>
                    <a:pt x="0" y="610"/>
                  </a:cubicBezTo>
                  <a:cubicBezTo>
                    <a:pt x="0" y="947"/>
                    <a:pt x="274" y="1220"/>
                    <a:pt x="611" y="1220"/>
                  </a:cubicBezTo>
                  <a:cubicBezTo>
                    <a:pt x="948" y="1220"/>
                    <a:pt x="1221" y="947"/>
                    <a:pt x="1221" y="610"/>
                  </a:cubicBezTo>
                  <a:cubicBezTo>
                    <a:pt x="1221" y="273"/>
                    <a:pt x="948" y="0"/>
                    <a:pt x="6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00" dirty="0"/>
            </a:p>
          </p:txBody>
        </p:sp>
        <p:sp>
          <p:nvSpPr>
            <p:cNvPr id="18" name="Freeform 12">
              <a:extLst>
                <a:ext uri="{FF2B5EF4-FFF2-40B4-BE49-F238E27FC236}">
                  <a16:creationId xmlns:a16="http://schemas.microsoft.com/office/drawing/2014/main" id="{50A8751B-FBBF-4F20-96E8-FAB651B7C7A1}"/>
                </a:ext>
              </a:extLst>
            </p:cNvPr>
            <p:cNvSpPr>
              <a:spLocks noEditPoints="1"/>
            </p:cNvSpPr>
            <p:nvPr/>
          </p:nvSpPr>
          <p:spPr bwMode="gray">
            <a:xfrm>
              <a:off x="3971" y="2637"/>
              <a:ext cx="517" cy="517"/>
            </a:xfrm>
            <a:custGeom>
              <a:avLst/>
              <a:gdLst>
                <a:gd name="T0" fmla="*/ 610 w 1220"/>
                <a:gd name="T1" fmla="*/ 1021 h 1220"/>
                <a:gd name="T2" fmla="*/ 199 w 1220"/>
                <a:gd name="T3" fmla="*/ 610 h 1220"/>
                <a:gd name="T4" fmla="*/ 610 w 1220"/>
                <a:gd name="T5" fmla="*/ 198 h 1220"/>
                <a:gd name="T6" fmla="*/ 1021 w 1220"/>
                <a:gd name="T7" fmla="*/ 610 h 1220"/>
                <a:gd name="T8" fmla="*/ 610 w 1220"/>
                <a:gd name="T9" fmla="*/ 1021 h 1220"/>
                <a:gd name="T10" fmla="*/ 610 w 1220"/>
                <a:gd name="T11" fmla="*/ 0 h 1220"/>
                <a:gd name="T12" fmla="*/ 0 w 1220"/>
                <a:gd name="T13" fmla="*/ 610 h 1220"/>
                <a:gd name="T14" fmla="*/ 610 w 1220"/>
                <a:gd name="T15" fmla="*/ 1220 h 1220"/>
                <a:gd name="T16" fmla="*/ 1220 w 1220"/>
                <a:gd name="T17" fmla="*/ 610 h 1220"/>
                <a:gd name="T18" fmla="*/ 610 w 1220"/>
                <a:gd name="T19" fmla="*/ 0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0" h="1220">
                  <a:moveTo>
                    <a:pt x="610" y="1021"/>
                  </a:moveTo>
                  <a:cubicBezTo>
                    <a:pt x="383" y="1021"/>
                    <a:pt x="199" y="837"/>
                    <a:pt x="199" y="610"/>
                  </a:cubicBezTo>
                  <a:cubicBezTo>
                    <a:pt x="199" y="383"/>
                    <a:pt x="383" y="198"/>
                    <a:pt x="610" y="198"/>
                  </a:cubicBezTo>
                  <a:cubicBezTo>
                    <a:pt x="837" y="198"/>
                    <a:pt x="1021" y="383"/>
                    <a:pt x="1021" y="610"/>
                  </a:cubicBezTo>
                  <a:cubicBezTo>
                    <a:pt x="1021" y="837"/>
                    <a:pt x="837" y="1021"/>
                    <a:pt x="610" y="1021"/>
                  </a:cubicBezTo>
                  <a:close/>
                  <a:moveTo>
                    <a:pt x="610" y="0"/>
                  </a:moveTo>
                  <a:cubicBezTo>
                    <a:pt x="273" y="0"/>
                    <a:pt x="0" y="273"/>
                    <a:pt x="0" y="610"/>
                  </a:cubicBezTo>
                  <a:cubicBezTo>
                    <a:pt x="0" y="947"/>
                    <a:pt x="273" y="1220"/>
                    <a:pt x="610" y="1220"/>
                  </a:cubicBezTo>
                  <a:cubicBezTo>
                    <a:pt x="947" y="1220"/>
                    <a:pt x="1220" y="947"/>
                    <a:pt x="1220" y="610"/>
                  </a:cubicBezTo>
                  <a:cubicBezTo>
                    <a:pt x="1220" y="273"/>
                    <a:pt x="947" y="0"/>
                    <a:pt x="6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00" dirty="0"/>
            </a:p>
          </p:txBody>
        </p:sp>
        <p:sp>
          <p:nvSpPr>
            <p:cNvPr id="19" name="Freeform 13">
              <a:extLst>
                <a:ext uri="{FF2B5EF4-FFF2-40B4-BE49-F238E27FC236}">
                  <a16:creationId xmlns:a16="http://schemas.microsoft.com/office/drawing/2014/main" id="{AC64E3D5-280C-42DF-BC67-2AC2267CAEF3}"/>
                </a:ext>
              </a:extLst>
            </p:cNvPr>
            <p:cNvSpPr>
              <a:spLocks/>
            </p:cNvSpPr>
            <p:nvPr/>
          </p:nvSpPr>
          <p:spPr bwMode="gray">
            <a:xfrm>
              <a:off x="3487" y="2637"/>
              <a:ext cx="441" cy="517"/>
            </a:xfrm>
            <a:custGeom>
              <a:avLst/>
              <a:gdLst>
                <a:gd name="T0" fmla="*/ 1042 w 1042"/>
                <a:gd name="T1" fmla="*/ 1041 h 1220"/>
                <a:gd name="T2" fmla="*/ 611 w 1042"/>
                <a:gd name="T3" fmla="*/ 1220 h 1220"/>
                <a:gd name="T4" fmla="*/ 0 w 1042"/>
                <a:gd name="T5" fmla="*/ 610 h 1220"/>
                <a:gd name="T6" fmla="*/ 611 w 1042"/>
                <a:gd name="T7" fmla="*/ 0 h 1220"/>
                <a:gd name="T8" fmla="*/ 1042 w 1042"/>
                <a:gd name="T9" fmla="*/ 178 h 1220"/>
                <a:gd name="T10" fmla="*/ 901 w 1042"/>
                <a:gd name="T11" fmla="*/ 319 h 1220"/>
                <a:gd name="T12" fmla="*/ 611 w 1042"/>
                <a:gd name="T13" fmla="*/ 198 h 1220"/>
                <a:gd name="T14" fmla="*/ 199 w 1042"/>
                <a:gd name="T15" fmla="*/ 610 h 1220"/>
                <a:gd name="T16" fmla="*/ 611 w 1042"/>
                <a:gd name="T17" fmla="*/ 1021 h 1220"/>
                <a:gd name="T18" fmla="*/ 902 w 1042"/>
                <a:gd name="T19" fmla="*/ 901 h 1220"/>
                <a:gd name="T20" fmla="*/ 1042 w 1042"/>
                <a:gd name="T21" fmla="*/ 1041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2" h="1220">
                  <a:moveTo>
                    <a:pt x="1042" y="1041"/>
                  </a:moveTo>
                  <a:cubicBezTo>
                    <a:pt x="932" y="1152"/>
                    <a:pt x="779" y="1220"/>
                    <a:pt x="611" y="1220"/>
                  </a:cubicBezTo>
                  <a:cubicBezTo>
                    <a:pt x="274" y="1220"/>
                    <a:pt x="0" y="947"/>
                    <a:pt x="0" y="610"/>
                  </a:cubicBezTo>
                  <a:cubicBezTo>
                    <a:pt x="0" y="273"/>
                    <a:pt x="274" y="0"/>
                    <a:pt x="611" y="0"/>
                  </a:cubicBezTo>
                  <a:cubicBezTo>
                    <a:pt x="779" y="0"/>
                    <a:pt x="932" y="68"/>
                    <a:pt x="1042" y="178"/>
                  </a:cubicBezTo>
                  <a:lnTo>
                    <a:pt x="901" y="319"/>
                  </a:lnTo>
                  <a:cubicBezTo>
                    <a:pt x="827" y="244"/>
                    <a:pt x="724" y="198"/>
                    <a:pt x="611" y="198"/>
                  </a:cubicBezTo>
                  <a:cubicBezTo>
                    <a:pt x="383" y="198"/>
                    <a:pt x="199" y="383"/>
                    <a:pt x="199" y="610"/>
                  </a:cubicBezTo>
                  <a:cubicBezTo>
                    <a:pt x="199" y="837"/>
                    <a:pt x="383" y="1021"/>
                    <a:pt x="611" y="1021"/>
                  </a:cubicBezTo>
                  <a:cubicBezTo>
                    <a:pt x="724" y="1021"/>
                    <a:pt x="827" y="975"/>
                    <a:pt x="902" y="901"/>
                  </a:cubicBezTo>
                  <a:lnTo>
                    <a:pt x="1042" y="10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00" dirty="0"/>
            </a:p>
          </p:txBody>
        </p:sp>
        <p:sp>
          <p:nvSpPr>
            <p:cNvPr id="20" name="Freeform 14">
              <a:extLst>
                <a:ext uri="{FF2B5EF4-FFF2-40B4-BE49-F238E27FC236}">
                  <a16:creationId xmlns:a16="http://schemas.microsoft.com/office/drawing/2014/main" id="{72A4F583-42ED-4946-A714-EFB4BBB4CBEA}"/>
                </a:ext>
              </a:extLst>
            </p:cNvPr>
            <p:cNvSpPr>
              <a:spLocks/>
            </p:cNvSpPr>
            <p:nvPr/>
          </p:nvSpPr>
          <p:spPr bwMode="gray">
            <a:xfrm>
              <a:off x="5088" y="2646"/>
              <a:ext cx="427" cy="500"/>
            </a:xfrm>
            <a:custGeom>
              <a:avLst/>
              <a:gdLst>
                <a:gd name="T0" fmla="*/ 340 w 427"/>
                <a:gd name="T1" fmla="*/ 0 h 500"/>
                <a:gd name="T2" fmla="*/ 427 w 427"/>
                <a:gd name="T3" fmla="*/ 0 h 500"/>
                <a:gd name="T4" fmla="*/ 427 w 427"/>
                <a:gd name="T5" fmla="*/ 500 h 500"/>
                <a:gd name="T6" fmla="*/ 352 w 427"/>
                <a:gd name="T7" fmla="*/ 500 h 500"/>
                <a:gd name="T8" fmla="*/ 87 w 427"/>
                <a:gd name="T9" fmla="*/ 146 h 500"/>
                <a:gd name="T10" fmla="*/ 87 w 427"/>
                <a:gd name="T11" fmla="*/ 500 h 500"/>
                <a:gd name="T12" fmla="*/ 0 w 427"/>
                <a:gd name="T13" fmla="*/ 500 h 500"/>
                <a:gd name="T14" fmla="*/ 0 w 427"/>
                <a:gd name="T15" fmla="*/ 0 h 500"/>
                <a:gd name="T16" fmla="*/ 83 w 427"/>
                <a:gd name="T17" fmla="*/ 0 h 500"/>
                <a:gd name="T18" fmla="*/ 340 w 427"/>
                <a:gd name="T19" fmla="*/ 344 h 500"/>
                <a:gd name="T20" fmla="*/ 340 w 427"/>
                <a:gd name="T21" fmla="*/ 0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7" h="500">
                  <a:moveTo>
                    <a:pt x="340" y="0"/>
                  </a:moveTo>
                  <a:lnTo>
                    <a:pt x="427" y="0"/>
                  </a:lnTo>
                  <a:lnTo>
                    <a:pt x="427" y="500"/>
                  </a:lnTo>
                  <a:lnTo>
                    <a:pt x="352" y="500"/>
                  </a:lnTo>
                  <a:lnTo>
                    <a:pt x="87" y="146"/>
                  </a:lnTo>
                  <a:lnTo>
                    <a:pt x="87" y="500"/>
                  </a:lnTo>
                  <a:lnTo>
                    <a:pt x="0" y="500"/>
                  </a:lnTo>
                  <a:lnTo>
                    <a:pt x="0" y="0"/>
                  </a:lnTo>
                  <a:lnTo>
                    <a:pt x="83" y="0"/>
                  </a:lnTo>
                  <a:lnTo>
                    <a:pt x="340" y="344"/>
                  </a:lnTo>
                  <a:lnTo>
                    <a:pt x="34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00" dirty="0"/>
            </a:p>
          </p:txBody>
        </p:sp>
        <p:sp>
          <p:nvSpPr>
            <p:cNvPr id="21" name="Freeform 15">
              <a:extLst>
                <a:ext uri="{FF2B5EF4-FFF2-40B4-BE49-F238E27FC236}">
                  <a16:creationId xmlns:a16="http://schemas.microsoft.com/office/drawing/2014/main" id="{41B54727-0B42-4ECB-AFF7-F084C7AD9B62}"/>
                </a:ext>
              </a:extLst>
            </p:cNvPr>
            <p:cNvSpPr>
              <a:spLocks/>
            </p:cNvSpPr>
            <p:nvPr/>
          </p:nvSpPr>
          <p:spPr bwMode="gray">
            <a:xfrm>
              <a:off x="6300" y="2646"/>
              <a:ext cx="340" cy="500"/>
            </a:xfrm>
            <a:custGeom>
              <a:avLst/>
              <a:gdLst>
                <a:gd name="T0" fmla="*/ 0 w 340"/>
                <a:gd name="T1" fmla="*/ 0 h 500"/>
                <a:gd name="T2" fmla="*/ 88 w 340"/>
                <a:gd name="T3" fmla="*/ 0 h 500"/>
                <a:gd name="T4" fmla="*/ 88 w 340"/>
                <a:gd name="T5" fmla="*/ 420 h 500"/>
                <a:gd name="T6" fmla="*/ 340 w 340"/>
                <a:gd name="T7" fmla="*/ 420 h 500"/>
                <a:gd name="T8" fmla="*/ 340 w 340"/>
                <a:gd name="T9" fmla="*/ 500 h 500"/>
                <a:gd name="T10" fmla="*/ 0 w 340"/>
                <a:gd name="T11" fmla="*/ 500 h 500"/>
                <a:gd name="T12" fmla="*/ 0 w 340"/>
                <a:gd name="T13" fmla="*/ 0 h 500"/>
              </a:gdLst>
              <a:ahLst/>
              <a:cxnLst>
                <a:cxn ang="0">
                  <a:pos x="T0" y="T1"/>
                </a:cxn>
                <a:cxn ang="0">
                  <a:pos x="T2" y="T3"/>
                </a:cxn>
                <a:cxn ang="0">
                  <a:pos x="T4" y="T5"/>
                </a:cxn>
                <a:cxn ang="0">
                  <a:pos x="T6" y="T7"/>
                </a:cxn>
                <a:cxn ang="0">
                  <a:pos x="T8" y="T9"/>
                </a:cxn>
                <a:cxn ang="0">
                  <a:pos x="T10" y="T11"/>
                </a:cxn>
                <a:cxn ang="0">
                  <a:pos x="T12" y="T13"/>
                </a:cxn>
              </a:cxnLst>
              <a:rect l="0" t="0" r="r" b="b"/>
              <a:pathLst>
                <a:path w="340" h="500">
                  <a:moveTo>
                    <a:pt x="0" y="0"/>
                  </a:moveTo>
                  <a:lnTo>
                    <a:pt x="88" y="0"/>
                  </a:lnTo>
                  <a:lnTo>
                    <a:pt x="88" y="420"/>
                  </a:lnTo>
                  <a:lnTo>
                    <a:pt x="340" y="420"/>
                  </a:lnTo>
                  <a:lnTo>
                    <a:pt x="340" y="500"/>
                  </a:lnTo>
                  <a:lnTo>
                    <a:pt x="0" y="50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00" dirty="0"/>
            </a:p>
          </p:txBody>
        </p:sp>
        <p:sp>
          <p:nvSpPr>
            <p:cNvPr id="22" name="Rectangle 21">
              <a:extLst>
                <a:ext uri="{FF2B5EF4-FFF2-40B4-BE49-F238E27FC236}">
                  <a16:creationId xmlns:a16="http://schemas.microsoft.com/office/drawing/2014/main" id="{815C0E9E-9498-49DE-ABE9-F7BAF5E32616}"/>
                </a:ext>
              </a:extLst>
            </p:cNvPr>
            <p:cNvSpPr>
              <a:spLocks noChangeArrowheads="1"/>
            </p:cNvSpPr>
            <p:nvPr/>
          </p:nvSpPr>
          <p:spPr bwMode="gray">
            <a:xfrm>
              <a:off x="6119" y="2646"/>
              <a:ext cx="88" cy="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00" dirty="0"/>
            </a:p>
          </p:txBody>
        </p:sp>
        <p:sp>
          <p:nvSpPr>
            <p:cNvPr id="23" name="Freeform 17">
              <a:extLst>
                <a:ext uri="{FF2B5EF4-FFF2-40B4-BE49-F238E27FC236}">
                  <a16:creationId xmlns:a16="http://schemas.microsoft.com/office/drawing/2014/main" id="{8CAD7A39-3033-4F30-ACA9-5376125ED958}"/>
                </a:ext>
              </a:extLst>
            </p:cNvPr>
            <p:cNvSpPr>
              <a:spLocks/>
            </p:cNvSpPr>
            <p:nvPr/>
          </p:nvSpPr>
          <p:spPr bwMode="gray">
            <a:xfrm>
              <a:off x="5596" y="2637"/>
              <a:ext cx="441" cy="517"/>
            </a:xfrm>
            <a:custGeom>
              <a:avLst/>
              <a:gdLst>
                <a:gd name="T0" fmla="*/ 1041 w 1041"/>
                <a:gd name="T1" fmla="*/ 1041 h 1220"/>
                <a:gd name="T2" fmla="*/ 610 w 1041"/>
                <a:gd name="T3" fmla="*/ 1220 h 1220"/>
                <a:gd name="T4" fmla="*/ 0 w 1041"/>
                <a:gd name="T5" fmla="*/ 610 h 1220"/>
                <a:gd name="T6" fmla="*/ 610 w 1041"/>
                <a:gd name="T7" fmla="*/ 0 h 1220"/>
                <a:gd name="T8" fmla="*/ 1041 w 1041"/>
                <a:gd name="T9" fmla="*/ 178 h 1220"/>
                <a:gd name="T10" fmla="*/ 901 w 1041"/>
                <a:gd name="T11" fmla="*/ 319 h 1220"/>
                <a:gd name="T12" fmla="*/ 610 w 1041"/>
                <a:gd name="T13" fmla="*/ 198 h 1220"/>
                <a:gd name="T14" fmla="*/ 198 w 1041"/>
                <a:gd name="T15" fmla="*/ 610 h 1220"/>
                <a:gd name="T16" fmla="*/ 610 w 1041"/>
                <a:gd name="T17" fmla="*/ 1021 h 1220"/>
                <a:gd name="T18" fmla="*/ 901 w 1041"/>
                <a:gd name="T19" fmla="*/ 901 h 1220"/>
                <a:gd name="T20" fmla="*/ 1041 w 1041"/>
                <a:gd name="T21" fmla="*/ 1041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1" h="1220">
                  <a:moveTo>
                    <a:pt x="1041" y="1041"/>
                  </a:moveTo>
                  <a:cubicBezTo>
                    <a:pt x="931" y="1152"/>
                    <a:pt x="778" y="1220"/>
                    <a:pt x="610" y="1220"/>
                  </a:cubicBezTo>
                  <a:cubicBezTo>
                    <a:pt x="273" y="1220"/>
                    <a:pt x="0" y="947"/>
                    <a:pt x="0" y="610"/>
                  </a:cubicBezTo>
                  <a:cubicBezTo>
                    <a:pt x="0" y="273"/>
                    <a:pt x="273" y="0"/>
                    <a:pt x="610" y="0"/>
                  </a:cubicBezTo>
                  <a:cubicBezTo>
                    <a:pt x="778" y="0"/>
                    <a:pt x="931" y="68"/>
                    <a:pt x="1041" y="178"/>
                  </a:cubicBezTo>
                  <a:lnTo>
                    <a:pt x="901" y="319"/>
                  </a:lnTo>
                  <a:cubicBezTo>
                    <a:pt x="826" y="244"/>
                    <a:pt x="723" y="198"/>
                    <a:pt x="610" y="198"/>
                  </a:cubicBezTo>
                  <a:cubicBezTo>
                    <a:pt x="383" y="198"/>
                    <a:pt x="198" y="383"/>
                    <a:pt x="198" y="610"/>
                  </a:cubicBezTo>
                  <a:cubicBezTo>
                    <a:pt x="198" y="837"/>
                    <a:pt x="383" y="1021"/>
                    <a:pt x="610" y="1021"/>
                  </a:cubicBezTo>
                  <a:cubicBezTo>
                    <a:pt x="723" y="1021"/>
                    <a:pt x="826" y="975"/>
                    <a:pt x="901" y="901"/>
                  </a:cubicBezTo>
                  <a:lnTo>
                    <a:pt x="1041" y="10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00" dirty="0"/>
            </a:p>
          </p:txBody>
        </p:sp>
        <p:sp>
          <p:nvSpPr>
            <p:cNvPr id="24" name="Freeform 18">
              <a:extLst>
                <a:ext uri="{FF2B5EF4-FFF2-40B4-BE49-F238E27FC236}">
                  <a16:creationId xmlns:a16="http://schemas.microsoft.com/office/drawing/2014/main" id="{D0975129-A273-4209-83E2-697C03CB975A}"/>
                </a:ext>
              </a:extLst>
            </p:cNvPr>
            <p:cNvSpPr>
              <a:spLocks noEditPoints="1"/>
            </p:cNvSpPr>
            <p:nvPr/>
          </p:nvSpPr>
          <p:spPr bwMode="gray">
            <a:xfrm>
              <a:off x="5088" y="1981"/>
              <a:ext cx="444" cy="500"/>
            </a:xfrm>
            <a:custGeom>
              <a:avLst/>
              <a:gdLst>
                <a:gd name="T0" fmla="*/ 459 w 1049"/>
                <a:gd name="T1" fmla="*/ 991 h 1180"/>
                <a:gd name="T2" fmla="*/ 208 w 1049"/>
                <a:gd name="T3" fmla="*/ 991 h 1180"/>
                <a:gd name="T4" fmla="*/ 208 w 1049"/>
                <a:gd name="T5" fmla="*/ 189 h 1180"/>
                <a:gd name="T6" fmla="*/ 459 w 1049"/>
                <a:gd name="T7" fmla="*/ 189 h 1180"/>
                <a:gd name="T8" fmla="*/ 851 w 1049"/>
                <a:gd name="T9" fmla="*/ 590 h 1180"/>
                <a:gd name="T10" fmla="*/ 459 w 1049"/>
                <a:gd name="T11" fmla="*/ 991 h 1180"/>
                <a:gd name="T12" fmla="*/ 459 w 1049"/>
                <a:gd name="T13" fmla="*/ 0 h 1180"/>
                <a:gd name="T14" fmla="*/ 0 w 1049"/>
                <a:gd name="T15" fmla="*/ 0 h 1180"/>
                <a:gd name="T16" fmla="*/ 0 w 1049"/>
                <a:gd name="T17" fmla="*/ 1180 h 1180"/>
                <a:gd name="T18" fmla="*/ 459 w 1049"/>
                <a:gd name="T19" fmla="*/ 1180 h 1180"/>
                <a:gd name="T20" fmla="*/ 1049 w 1049"/>
                <a:gd name="T21" fmla="*/ 590 h 1180"/>
                <a:gd name="T22" fmla="*/ 459 w 1049"/>
                <a:gd name="T23" fmla="*/ 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49" h="1180">
                  <a:moveTo>
                    <a:pt x="459" y="991"/>
                  </a:moveTo>
                  <a:lnTo>
                    <a:pt x="208" y="991"/>
                  </a:lnTo>
                  <a:lnTo>
                    <a:pt x="208" y="189"/>
                  </a:lnTo>
                  <a:lnTo>
                    <a:pt x="459" y="189"/>
                  </a:lnTo>
                  <a:cubicBezTo>
                    <a:pt x="681" y="189"/>
                    <a:pt x="851" y="369"/>
                    <a:pt x="851" y="590"/>
                  </a:cubicBezTo>
                  <a:cubicBezTo>
                    <a:pt x="851" y="812"/>
                    <a:pt x="681" y="991"/>
                    <a:pt x="459" y="991"/>
                  </a:cubicBezTo>
                  <a:close/>
                  <a:moveTo>
                    <a:pt x="459" y="0"/>
                  </a:moveTo>
                  <a:lnTo>
                    <a:pt x="0" y="0"/>
                  </a:lnTo>
                  <a:lnTo>
                    <a:pt x="0" y="1180"/>
                  </a:lnTo>
                  <a:lnTo>
                    <a:pt x="459" y="1180"/>
                  </a:lnTo>
                  <a:cubicBezTo>
                    <a:pt x="785" y="1180"/>
                    <a:pt x="1049" y="916"/>
                    <a:pt x="1049" y="590"/>
                  </a:cubicBezTo>
                  <a:cubicBezTo>
                    <a:pt x="1049" y="264"/>
                    <a:pt x="785" y="0"/>
                    <a:pt x="4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00" dirty="0"/>
            </a:p>
          </p:txBody>
        </p:sp>
        <p:sp>
          <p:nvSpPr>
            <p:cNvPr id="25" name="Freeform 19">
              <a:extLst>
                <a:ext uri="{FF2B5EF4-FFF2-40B4-BE49-F238E27FC236}">
                  <a16:creationId xmlns:a16="http://schemas.microsoft.com/office/drawing/2014/main" id="{2B803B2D-EC92-4E16-810E-307F9783AE60}"/>
                </a:ext>
              </a:extLst>
            </p:cNvPr>
            <p:cNvSpPr>
              <a:spLocks/>
            </p:cNvSpPr>
            <p:nvPr/>
          </p:nvSpPr>
          <p:spPr bwMode="gray">
            <a:xfrm>
              <a:off x="4567" y="2646"/>
              <a:ext cx="427" cy="508"/>
            </a:xfrm>
            <a:custGeom>
              <a:avLst/>
              <a:gdLst>
                <a:gd name="T0" fmla="*/ 1009 w 1009"/>
                <a:gd name="T1" fmla="*/ 0 h 1200"/>
                <a:gd name="T2" fmla="*/ 803 w 1009"/>
                <a:gd name="T3" fmla="*/ 0 h 1200"/>
                <a:gd name="T4" fmla="*/ 803 w 1009"/>
                <a:gd name="T5" fmla="*/ 703 h 1200"/>
                <a:gd name="T6" fmla="*/ 505 w 1009"/>
                <a:gd name="T7" fmla="*/ 1001 h 1200"/>
                <a:gd name="T8" fmla="*/ 206 w 1009"/>
                <a:gd name="T9" fmla="*/ 703 h 1200"/>
                <a:gd name="T10" fmla="*/ 206 w 1009"/>
                <a:gd name="T11" fmla="*/ 0 h 1200"/>
                <a:gd name="T12" fmla="*/ 0 w 1009"/>
                <a:gd name="T13" fmla="*/ 0 h 1200"/>
                <a:gd name="T14" fmla="*/ 0 w 1009"/>
                <a:gd name="T15" fmla="*/ 695 h 1200"/>
                <a:gd name="T16" fmla="*/ 505 w 1009"/>
                <a:gd name="T17" fmla="*/ 1200 h 1200"/>
                <a:gd name="T18" fmla="*/ 1009 w 1009"/>
                <a:gd name="T19" fmla="*/ 695 h 1200"/>
                <a:gd name="T20" fmla="*/ 1009 w 1009"/>
                <a:gd name="T21" fmla="*/ 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09" h="1200">
                  <a:moveTo>
                    <a:pt x="1009" y="0"/>
                  </a:moveTo>
                  <a:lnTo>
                    <a:pt x="803" y="0"/>
                  </a:lnTo>
                  <a:lnTo>
                    <a:pt x="803" y="703"/>
                  </a:lnTo>
                  <a:cubicBezTo>
                    <a:pt x="803" y="868"/>
                    <a:pt x="669" y="1001"/>
                    <a:pt x="505" y="1001"/>
                  </a:cubicBezTo>
                  <a:cubicBezTo>
                    <a:pt x="340" y="1001"/>
                    <a:pt x="206" y="868"/>
                    <a:pt x="206" y="703"/>
                  </a:cubicBezTo>
                  <a:lnTo>
                    <a:pt x="206" y="0"/>
                  </a:lnTo>
                  <a:lnTo>
                    <a:pt x="0" y="0"/>
                  </a:lnTo>
                  <a:lnTo>
                    <a:pt x="0" y="695"/>
                  </a:lnTo>
                  <a:cubicBezTo>
                    <a:pt x="0" y="974"/>
                    <a:pt x="226" y="1200"/>
                    <a:pt x="505" y="1200"/>
                  </a:cubicBezTo>
                  <a:cubicBezTo>
                    <a:pt x="783" y="1200"/>
                    <a:pt x="1009" y="974"/>
                    <a:pt x="1009" y="695"/>
                  </a:cubicBezTo>
                  <a:lnTo>
                    <a:pt x="100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00" dirty="0"/>
            </a:p>
          </p:txBody>
        </p:sp>
        <p:sp>
          <p:nvSpPr>
            <p:cNvPr id="26" name="Freeform 20">
              <a:extLst>
                <a:ext uri="{FF2B5EF4-FFF2-40B4-BE49-F238E27FC236}">
                  <a16:creationId xmlns:a16="http://schemas.microsoft.com/office/drawing/2014/main" id="{E035C977-9965-4BAF-B00C-2BDD5710F6F0}"/>
                </a:ext>
              </a:extLst>
            </p:cNvPr>
            <p:cNvSpPr>
              <a:spLocks/>
            </p:cNvSpPr>
            <p:nvPr/>
          </p:nvSpPr>
          <p:spPr bwMode="gray">
            <a:xfrm>
              <a:off x="3487" y="1975"/>
              <a:ext cx="485" cy="517"/>
            </a:xfrm>
            <a:custGeom>
              <a:avLst/>
              <a:gdLst>
                <a:gd name="T0" fmla="*/ 1146 w 1146"/>
                <a:gd name="T1" fmla="*/ 541 h 1220"/>
                <a:gd name="T2" fmla="*/ 1146 w 1146"/>
                <a:gd name="T3" fmla="*/ 1003 h 1220"/>
                <a:gd name="T4" fmla="*/ 630 w 1146"/>
                <a:gd name="T5" fmla="*/ 1220 h 1220"/>
                <a:gd name="T6" fmla="*/ 0 w 1146"/>
                <a:gd name="T7" fmla="*/ 605 h 1220"/>
                <a:gd name="T8" fmla="*/ 620 w 1146"/>
                <a:gd name="T9" fmla="*/ 0 h 1220"/>
                <a:gd name="T10" fmla="*/ 1075 w 1146"/>
                <a:gd name="T11" fmla="*/ 178 h 1220"/>
                <a:gd name="T12" fmla="*/ 934 w 1146"/>
                <a:gd name="T13" fmla="*/ 319 h 1220"/>
                <a:gd name="T14" fmla="*/ 620 w 1146"/>
                <a:gd name="T15" fmla="*/ 198 h 1220"/>
                <a:gd name="T16" fmla="*/ 199 w 1146"/>
                <a:gd name="T17" fmla="*/ 605 h 1220"/>
                <a:gd name="T18" fmla="*/ 630 w 1146"/>
                <a:gd name="T19" fmla="*/ 1021 h 1220"/>
                <a:gd name="T20" fmla="*/ 951 w 1146"/>
                <a:gd name="T21" fmla="*/ 917 h 1220"/>
                <a:gd name="T22" fmla="*/ 951 w 1146"/>
                <a:gd name="T23" fmla="*/ 721 h 1220"/>
                <a:gd name="T24" fmla="*/ 649 w 1146"/>
                <a:gd name="T25" fmla="*/ 721 h 1220"/>
                <a:gd name="T26" fmla="*/ 649 w 1146"/>
                <a:gd name="T27" fmla="*/ 541 h 1220"/>
                <a:gd name="T28" fmla="*/ 1146 w 1146"/>
                <a:gd name="T29" fmla="*/ 541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46" h="1220">
                  <a:moveTo>
                    <a:pt x="1146" y="541"/>
                  </a:moveTo>
                  <a:lnTo>
                    <a:pt x="1146" y="1003"/>
                  </a:lnTo>
                  <a:cubicBezTo>
                    <a:pt x="1027" y="1136"/>
                    <a:pt x="838" y="1220"/>
                    <a:pt x="630" y="1220"/>
                  </a:cubicBezTo>
                  <a:cubicBezTo>
                    <a:pt x="272" y="1220"/>
                    <a:pt x="0" y="942"/>
                    <a:pt x="0" y="605"/>
                  </a:cubicBezTo>
                  <a:cubicBezTo>
                    <a:pt x="0" y="268"/>
                    <a:pt x="283" y="0"/>
                    <a:pt x="620" y="0"/>
                  </a:cubicBezTo>
                  <a:cubicBezTo>
                    <a:pt x="789" y="0"/>
                    <a:pt x="965" y="68"/>
                    <a:pt x="1075" y="178"/>
                  </a:cubicBezTo>
                  <a:lnTo>
                    <a:pt x="934" y="319"/>
                  </a:lnTo>
                  <a:cubicBezTo>
                    <a:pt x="860" y="244"/>
                    <a:pt x="734" y="198"/>
                    <a:pt x="620" y="198"/>
                  </a:cubicBezTo>
                  <a:cubicBezTo>
                    <a:pt x="393" y="198"/>
                    <a:pt x="199" y="378"/>
                    <a:pt x="199" y="605"/>
                  </a:cubicBezTo>
                  <a:cubicBezTo>
                    <a:pt x="199" y="832"/>
                    <a:pt x="389" y="1021"/>
                    <a:pt x="630" y="1021"/>
                  </a:cubicBezTo>
                  <a:cubicBezTo>
                    <a:pt x="774" y="1021"/>
                    <a:pt x="884" y="979"/>
                    <a:pt x="951" y="917"/>
                  </a:cubicBezTo>
                  <a:lnTo>
                    <a:pt x="951" y="721"/>
                  </a:lnTo>
                  <a:lnTo>
                    <a:pt x="649" y="721"/>
                  </a:lnTo>
                  <a:lnTo>
                    <a:pt x="649" y="541"/>
                  </a:lnTo>
                  <a:lnTo>
                    <a:pt x="1146" y="541"/>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00" dirty="0"/>
            </a:p>
          </p:txBody>
        </p:sp>
        <p:sp>
          <p:nvSpPr>
            <p:cNvPr id="27" name="Freeform 21">
              <a:extLst>
                <a:ext uri="{FF2B5EF4-FFF2-40B4-BE49-F238E27FC236}">
                  <a16:creationId xmlns:a16="http://schemas.microsoft.com/office/drawing/2014/main" id="{8285A460-97B1-4CBF-93E2-08956FC16D83}"/>
                </a:ext>
              </a:extLst>
            </p:cNvPr>
            <p:cNvSpPr>
              <a:spLocks/>
            </p:cNvSpPr>
            <p:nvPr/>
          </p:nvSpPr>
          <p:spPr bwMode="gray">
            <a:xfrm>
              <a:off x="3425" y="1316"/>
              <a:ext cx="702" cy="500"/>
            </a:xfrm>
            <a:custGeom>
              <a:avLst/>
              <a:gdLst>
                <a:gd name="T0" fmla="*/ 237 w 702"/>
                <a:gd name="T1" fmla="*/ 500 h 500"/>
                <a:gd name="T2" fmla="*/ 162 w 702"/>
                <a:gd name="T3" fmla="*/ 500 h 500"/>
                <a:gd name="T4" fmla="*/ 0 w 702"/>
                <a:gd name="T5" fmla="*/ 0 h 500"/>
                <a:gd name="T6" fmla="*/ 90 w 702"/>
                <a:gd name="T7" fmla="*/ 0 h 500"/>
                <a:gd name="T8" fmla="*/ 200 w 702"/>
                <a:gd name="T9" fmla="*/ 355 h 500"/>
                <a:gd name="T10" fmla="*/ 314 w 702"/>
                <a:gd name="T11" fmla="*/ 0 h 500"/>
                <a:gd name="T12" fmla="*/ 388 w 702"/>
                <a:gd name="T13" fmla="*/ 0 h 500"/>
                <a:gd name="T14" fmla="*/ 502 w 702"/>
                <a:gd name="T15" fmla="*/ 355 h 500"/>
                <a:gd name="T16" fmla="*/ 612 w 702"/>
                <a:gd name="T17" fmla="*/ 0 h 500"/>
                <a:gd name="T18" fmla="*/ 702 w 702"/>
                <a:gd name="T19" fmla="*/ 0 h 500"/>
                <a:gd name="T20" fmla="*/ 540 w 702"/>
                <a:gd name="T21" fmla="*/ 500 h 500"/>
                <a:gd name="T22" fmla="*/ 464 w 702"/>
                <a:gd name="T23" fmla="*/ 500 h 500"/>
                <a:gd name="T24" fmla="*/ 351 w 702"/>
                <a:gd name="T25" fmla="*/ 154 h 500"/>
                <a:gd name="T26" fmla="*/ 237 w 702"/>
                <a:gd name="T27" fmla="*/ 500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2" h="500">
                  <a:moveTo>
                    <a:pt x="237" y="500"/>
                  </a:moveTo>
                  <a:lnTo>
                    <a:pt x="162" y="500"/>
                  </a:lnTo>
                  <a:lnTo>
                    <a:pt x="0" y="0"/>
                  </a:lnTo>
                  <a:lnTo>
                    <a:pt x="90" y="0"/>
                  </a:lnTo>
                  <a:lnTo>
                    <a:pt x="200" y="355"/>
                  </a:lnTo>
                  <a:lnTo>
                    <a:pt x="314" y="0"/>
                  </a:lnTo>
                  <a:lnTo>
                    <a:pt x="388" y="0"/>
                  </a:lnTo>
                  <a:lnTo>
                    <a:pt x="502" y="355"/>
                  </a:lnTo>
                  <a:lnTo>
                    <a:pt x="612" y="0"/>
                  </a:lnTo>
                  <a:lnTo>
                    <a:pt x="702" y="0"/>
                  </a:lnTo>
                  <a:lnTo>
                    <a:pt x="540" y="500"/>
                  </a:lnTo>
                  <a:lnTo>
                    <a:pt x="464" y="500"/>
                  </a:lnTo>
                  <a:lnTo>
                    <a:pt x="351" y="154"/>
                  </a:lnTo>
                  <a:lnTo>
                    <a:pt x="237" y="5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00" dirty="0"/>
            </a:p>
          </p:txBody>
        </p:sp>
      </p:grpSp>
      <p:sp>
        <p:nvSpPr>
          <p:cNvPr id="32" name="Notes Placeholder 31">
            <a:extLst>
              <a:ext uri="{FF2B5EF4-FFF2-40B4-BE49-F238E27FC236}">
                <a16:creationId xmlns:a16="http://schemas.microsoft.com/office/drawing/2014/main" id="{324E93E7-FB9F-429A-AB26-E3DD3B1DF360}"/>
              </a:ext>
            </a:extLst>
          </p:cNvPr>
          <p:cNvSpPr>
            <a:spLocks noGrp="1"/>
          </p:cNvSpPr>
          <p:nvPr>
            <p:ph type="body" sz="quarter" idx="3"/>
          </p:nvPr>
        </p:nvSpPr>
        <p:spPr>
          <a:xfrm>
            <a:off x="674690" y="6185418"/>
            <a:ext cx="8039096" cy="685608"/>
          </a:xfrm>
          <a:prstGeom prst="rect">
            <a:avLst/>
          </a:prstGeom>
        </p:spPr>
        <p:txBody>
          <a:bodyPr vert="horz" lIns="0" tIns="0" rIns="0" bIns="0" numCol="2" spcCol="360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39380809"/>
      </p:ext>
    </p:extLst>
  </p:cSld>
  <p:clrMap bg1="lt1" tx1="dk1" bg2="lt2" tx2="dk2" accent1="accent1" accent2="accent2" accent3="accent3" accent4="accent4" accent5="accent5" accent6="accent6" hlink="hlink" folHlink="folHlink"/>
  <p:notesStyle>
    <a:lvl1pPr marL="0" algn="l" defTabSz="914400" rtl="0" eaLnBrk="1" latinLnBrk="0" hangingPunct="1">
      <a:lnSpc>
        <a:spcPct val="90000"/>
      </a:lnSpc>
      <a:spcBef>
        <a:spcPts val="400"/>
      </a:spcBef>
      <a:spcAft>
        <a:spcPts val="400"/>
      </a:spcAft>
      <a:defRPr sz="800" kern="1200">
        <a:solidFill>
          <a:schemeClr val="tx1"/>
        </a:solidFill>
        <a:latin typeface="+mn-lt"/>
        <a:ea typeface="+mn-ea"/>
        <a:cs typeface="+mn-cs"/>
      </a:defRPr>
    </a:lvl1pPr>
    <a:lvl2pPr marL="0" indent="0" algn="l" defTabSz="914400" rtl="0" eaLnBrk="1" latinLnBrk="0" hangingPunct="1">
      <a:lnSpc>
        <a:spcPct val="90000"/>
      </a:lnSpc>
      <a:spcBef>
        <a:spcPts val="200"/>
      </a:spcBef>
      <a:spcAft>
        <a:spcPts val="200"/>
      </a:spcAft>
      <a:defRPr sz="800" kern="1200">
        <a:solidFill>
          <a:schemeClr val="tx1"/>
        </a:solidFill>
        <a:latin typeface="+mn-lt"/>
        <a:ea typeface="+mn-ea"/>
        <a:cs typeface="+mn-cs"/>
      </a:defRPr>
    </a:lvl2pPr>
    <a:lvl3pPr marL="180000" indent="-180000" algn="l" defTabSz="914400" rtl="0" eaLnBrk="1" latinLnBrk="0" hangingPunct="1">
      <a:lnSpc>
        <a:spcPct val="90000"/>
      </a:lnSpc>
      <a:spcBef>
        <a:spcPts val="200"/>
      </a:spcBef>
      <a:spcAft>
        <a:spcPts val="200"/>
      </a:spcAft>
      <a:buClr>
        <a:schemeClr val="tx2"/>
      </a:buClr>
      <a:buFont typeface="Arial" panose="020B0604020202020204" pitchFamily="34" charset="0"/>
      <a:buChar char="•"/>
      <a:defRPr sz="800" kern="1200">
        <a:solidFill>
          <a:schemeClr val="tx1"/>
        </a:solidFill>
        <a:latin typeface="+mn-lt"/>
        <a:ea typeface="+mn-ea"/>
        <a:cs typeface="+mn-cs"/>
      </a:defRPr>
    </a:lvl3pPr>
    <a:lvl4pPr marL="360000" indent="-180000" algn="l" defTabSz="914400" rtl="0" eaLnBrk="1" latinLnBrk="0" hangingPunct="1">
      <a:lnSpc>
        <a:spcPct val="90000"/>
      </a:lnSpc>
      <a:spcBef>
        <a:spcPts val="200"/>
      </a:spcBef>
      <a:spcAft>
        <a:spcPts val="200"/>
      </a:spcAft>
      <a:buClr>
        <a:schemeClr val="tx2"/>
      </a:buClr>
      <a:buFont typeface="Arial" panose="020B0604020202020204" pitchFamily="34" charset="0"/>
      <a:buChar char="•"/>
      <a:defRPr sz="800" kern="1200">
        <a:solidFill>
          <a:schemeClr val="tx1"/>
        </a:solidFill>
        <a:latin typeface="+mn-lt"/>
        <a:ea typeface="+mn-ea"/>
        <a:cs typeface="+mn-cs"/>
      </a:defRPr>
    </a:lvl4pPr>
    <a:lvl5pPr marL="0" indent="0" algn="l" defTabSz="914400" rtl="0" eaLnBrk="1" latinLnBrk="0" hangingPunct="1">
      <a:lnSpc>
        <a:spcPct val="90000"/>
      </a:lnSpc>
      <a:spcBef>
        <a:spcPts val="400"/>
      </a:spcBef>
      <a:spcAft>
        <a:spcPts val="400"/>
      </a:spcAft>
      <a:defRPr sz="800" b="1"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237" userDrawn="1">
          <p15:clr>
            <a:srgbClr val="F26B43"/>
          </p15:clr>
        </p15:guide>
        <p15:guide id="2" pos="2957"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4638" y="985838"/>
            <a:ext cx="8839200" cy="4973637"/>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29775250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3823853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17106579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42798456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7972450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20529834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2270203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1566150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4638" y="985838"/>
            <a:ext cx="8839200" cy="4973637"/>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1412443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723827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4638" y="985838"/>
            <a:ext cx="8839200" cy="4973637"/>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4020665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8413" y="895350"/>
            <a:ext cx="8042275" cy="4524375"/>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24145101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205493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8951851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9414134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26924726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8847662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hyperlink" Target="http://www.gold.org/" TargetMode="External"/><Relationship Id="rId4" Type="http://schemas.openxmlformats.org/officeDocument/2006/relationships/image" Target="../media/image8.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cover #1">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Freeform: Shape 43">
            <a:extLst>
              <a:ext uri="{FF2B5EF4-FFF2-40B4-BE49-F238E27FC236}">
                <a16:creationId xmlns:a16="http://schemas.microsoft.com/office/drawing/2014/main" id="{67CA0A92-6A7C-4425-9A2B-E11A195B51A2}"/>
              </a:ext>
            </a:extLst>
          </p:cNvPr>
          <p:cNvSpPr/>
          <p:nvPr userDrawn="1"/>
        </p:nvSpPr>
        <p:spPr bwMode="gray">
          <a:xfrm rot="16200000">
            <a:off x="1388865" y="-1232337"/>
            <a:ext cx="6712275" cy="9490003"/>
          </a:xfrm>
          <a:custGeom>
            <a:avLst/>
            <a:gdLst>
              <a:gd name="connsiteX0" fmla="*/ 6712275 w 6712275"/>
              <a:gd name="connsiteY0" fmla="*/ 0 h 9490003"/>
              <a:gd name="connsiteX1" fmla="*/ 6701250 w 6712275"/>
              <a:gd name="connsiteY1" fmla="*/ 144988 h 9490003"/>
              <a:gd name="connsiteX2" fmla="*/ 201601 w 6712275"/>
              <a:gd name="connsiteY2" fmla="*/ 9398861 h 9490003"/>
              <a:gd name="connsiteX3" fmla="*/ 0 w 6712275"/>
              <a:gd name="connsiteY3" fmla="*/ 9490003 h 9490003"/>
              <a:gd name="connsiteX4" fmla="*/ 1 w 6712275"/>
              <a:gd name="connsiteY4" fmla="*/ 4052284 h 9490003"/>
              <a:gd name="connsiteX5" fmla="*/ 139536 w 6712275"/>
              <a:gd name="connsiteY5" fmla="*/ 3919250 h 9490003"/>
              <a:gd name="connsiteX6" fmla="*/ 2112506 w 6712275"/>
              <a:gd name="connsiteY6" fmla="*/ 28884 h 9490003"/>
              <a:gd name="connsiteX7" fmla="*/ 2116176 w 6712275"/>
              <a:gd name="connsiteY7" fmla="*/ 0 h 949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12275" h="9490003">
                <a:moveTo>
                  <a:pt x="6712275" y="0"/>
                </a:moveTo>
                <a:lnTo>
                  <a:pt x="6701250" y="144988"/>
                </a:lnTo>
                <a:cubicBezTo>
                  <a:pt x="6286154" y="4232388"/>
                  <a:pt x="3745266" y="7691349"/>
                  <a:pt x="201601" y="9398861"/>
                </a:cubicBezTo>
                <a:lnTo>
                  <a:pt x="0" y="9490003"/>
                </a:lnTo>
                <a:lnTo>
                  <a:pt x="1" y="4052284"/>
                </a:lnTo>
                <a:lnTo>
                  <a:pt x="139536" y="3919250"/>
                </a:lnTo>
                <a:cubicBezTo>
                  <a:pt x="1170534" y="2888253"/>
                  <a:pt x="1881966" y="1537690"/>
                  <a:pt x="2112506" y="28884"/>
                </a:cubicBezTo>
                <a:lnTo>
                  <a:pt x="2116176"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46" name="Freeform: Shape 45">
            <a:extLst>
              <a:ext uri="{FF2B5EF4-FFF2-40B4-BE49-F238E27FC236}">
                <a16:creationId xmlns:a16="http://schemas.microsoft.com/office/drawing/2014/main" id="{C37AB12F-6C87-4830-A75F-1CD44E608304}"/>
              </a:ext>
            </a:extLst>
          </p:cNvPr>
          <p:cNvSpPr/>
          <p:nvPr userDrawn="1"/>
        </p:nvSpPr>
        <p:spPr bwMode="gray">
          <a:xfrm rot="16200000">
            <a:off x="7008675" y="1674675"/>
            <a:ext cx="4816452" cy="5550198"/>
          </a:xfrm>
          <a:custGeom>
            <a:avLst/>
            <a:gdLst>
              <a:gd name="connsiteX0" fmla="*/ 4816452 w 4816452"/>
              <a:gd name="connsiteY0" fmla="*/ 3909747 h 5550198"/>
              <a:gd name="connsiteX1" fmla="*/ 4509205 w 4816452"/>
              <a:gd name="connsiteY1" fmla="*/ 5431597 h 5550198"/>
              <a:gd name="connsiteX2" fmla="*/ 4455586 w 4816452"/>
              <a:gd name="connsiteY2" fmla="*/ 5550198 h 5550198"/>
              <a:gd name="connsiteX3" fmla="*/ 1967698 w 4816452"/>
              <a:gd name="connsiteY3" fmla="*/ 5550198 h 5550198"/>
              <a:gd name="connsiteX4" fmla="*/ 1999695 w 4816452"/>
              <a:gd name="connsiteY4" fmla="*/ 5530759 h 5550198"/>
              <a:gd name="connsiteX5" fmla="*/ 2861580 w 4816452"/>
              <a:gd name="connsiteY5" fmla="*/ 3909747 h 5550198"/>
              <a:gd name="connsiteX6" fmla="*/ 906706 w 4816452"/>
              <a:gd name="connsiteY6" fmla="*/ 1954873 h 5550198"/>
              <a:gd name="connsiteX7" fmla="*/ 145781 w 4816452"/>
              <a:gd name="connsiteY7" fmla="*/ 2108497 h 5550198"/>
              <a:gd name="connsiteX8" fmla="*/ 0 w 4816452"/>
              <a:gd name="connsiteY8" fmla="*/ 2178723 h 5550198"/>
              <a:gd name="connsiteX9" fmla="*/ 0 w 4816452"/>
              <a:gd name="connsiteY9" fmla="*/ 109968 h 5550198"/>
              <a:gd name="connsiteX10" fmla="*/ 118755 w 4816452"/>
              <a:gd name="connsiteY10" fmla="*/ 79433 h 5550198"/>
              <a:gd name="connsiteX11" fmla="*/ 906705 w 4816452"/>
              <a:gd name="connsiteY11" fmla="*/ 0 h 5550198"/>
              <a:gd name="connsiteX12" fmla="*/ 4816452 w 4816452"/>
              <a:gd name="connsiteY12" fmla="*/ 3909747 h 5550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16452" h="5550198">
                <a:moveTo>
                  <a:pt x="4816452" y="3909747"/>
                </a:moveTo>
                <a:cubicBezTo>
                  <a:pt x="4816452" y="4449571"/>
                  <a:pt x="4707049" y="4963841"/>
                  <a:pt x="4509205" y="5431597"/>
                </a:cubicBezTo>
                <a:lnTo>
                  <a:pt x="4455586" y="5550198"/>
                </a:lnTo>
                <a:lnTo>
                  <a:pt x="1967698" y="5550198"/>
                </a:lnTo>
                <a:lnTo>
                  <a:pt x="1999695" y="5530759"/>
                </a:lnTo>
                <a:cubicBezTo>
                  <a:pt x="2519695" y="5179454"/>
                  <a:pt x="2861580" y="4584526"/>
                  <a:pt x="2861580" y="3909747"/>
                </a:cubicBezTo>
                <a:cubicBezTo>
                  <a:pt x="2861580" y="2830100"/>
                  <a:pt x="1986353" y="1954873"/>
                  <a:pt x="906706" y="1954873"/>
                </a:cubicBezTo>
                <a:cubicBezTo>
                  <a:pt x="636795" y="1954873"/>
                  <a:pt x="379659" y="2009575"/>
                  <a:pt x="145781" y="2108497"/>
                </a:cubicBezTo>
                <a:lnTo>
                  <a:pt x="0" y="2178723"/>
                </a:lnTo>
                <a:lnTo>
                  <a:pt x="0" y="109968"/>
                </a:lnTo>
                <a:lnTo>
                  <a:pt x="118755" y="79433"/>
                </a:lnTo>
                <a:cubicBezTo>
                  <a:pt x="373270" y="27351"/>
                  <a:pt x="636794" y="0"/>
                  <a:pt x="906705" y="0"/>
                </a:cubicBezTo>
                <a:cubicBezTo>
                  <a:pt x="3065999" y="0"/>
                  <a:pt x="4816452" y="1750453"/>
                  <a:pt x="4816452" y="3909747"/>
                </a:cubicBezTo>
                <a:close/>
              </a:path>
            </a:pathLst>
          </a:cu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3" name="Date Placeholder 2">
            <a:extLst>
              <a:ext uri="{FF2B5EF4-FFF2-40B4-BE49-F238E27FC236}">
                <a16:creationId xmlns:a16="http://schemas.microsoft.com/office/drawing/2014/main" id="{F929B703-2123-42F4-AEB7-16A79AD3DD8D}"/>
              </a:ext>
            </a:extLst>
          </p:cNvPr>
          <p:cNvSpPr>
            <a:spLocks noGrp="1"/>
          </p:cNvSpPr>
          <p:nvPr>
            <p:ph type="dt" sz="half" idx="10"/>
          </p:nvPr>
        </p:nvSpPr>
        <p:spPr bwMode="gray"/>
        <p:txBody>
          <a:bodyPr/>
          <a:lstStyle>
            <a:lvl1pPr>
              <a:defRPr>
                <a:solidFill>
                  <a:schemeClr val="bg1">
                    <a:lumMod val="75000"/>
                  </a:schemeClr>
                </a:solidFill>
              </a:defRPr>
            </a:lvl1pPr>
          </a:lstStyle>
          <a:p>
            <a:r>
              <a:rPr lang="en-US"/>
              <a:t>March 23 2022 </a:t>
            </a:r>
            <a:endParaRPr lang="en-GB" dirty="0"/>
          </a:p>
        </p:txBody>
      </p:sp>
      <p:sp>
        <p:nvSpPr>
          <p:cNvPr id="4" name="Footer Placeholder 3">
            <a:extLst>
              <a:ext uri="{FF2B5EF4-FFF2-40B4-BE49-F238E27FC236}">
                <a16:creationId xmlns:a16="http://schemas.microsoft.com/office/drawing/2014/main" id="{41C998A5-F9F2-4107-B18E-DF422FA4A1DA}"/>
              </a:ext>
            </a:extLst>
          </p:cNvPr>
          <p:cNvSpPr>
            <a:spLocks noGrp="1"/>
          </p:cNvSpPr>
          <p:nvPr>
            <p:ph type="ftr" sz="quarter" idx="11"/>
          </p:nvPr>
        </p:nvSpPr>
        <p:spPr bwMode="gray"/>
        <p:txBody>
          <a:bodyPr/>
          <a:lstStyle>
            <a:lvl1pPr>
              <a:defRPr>
                <a:solidFill>
                  <a:schemeClr val="bg1">
                    <a:lumMod val="75000"/>
                  </a:schemeClr>
                </a:solidFill>
              </a:defRPr>
            </a:lvl1pPr>
          </a:lstStyle>
          <a:p>
            <a:r>
              <a:rPr lang="en-US"/>
              <a:t>World Gold Council  | Webinar for Assurance Providers | May 2022</a:t>
            </a:r>
            <a:endParaRPr lang="en-GB" dirty="0"/>
          </a:p>
        </p:txBody>
      </p:sp>
      <p:sp>
        <p:nvSpPr>
          <p:cNvPr id="5" name="Slide Number Placeholder 4">
            <a:extLst>
              <a:ext uri="{FF2B5EF4-FFF2-40B4-BE49-F238E27FC236}">
                <a16:creationId xmlns:a16="http://schemas.microsoft.com/office/drawing/2014/main" id="{DC5C1E37-517C-4DAE-A0CC-FC4DEA4DEC63}"/>
              </a:ext>
            </a:extLst>
          </p:cNvPr>
          <p:cNvSpPr>
            <a:spLocks noGrp="1"/>
          </p:cNvSpPr>
          <p:nvPr>
            <p:ph type="sldNum" sz="quarter" idx="12"/>
          </p:nvPr>
        </p:nvSpPr>
        <p:spPr bwMode="gray"/>
        <p:txBody>
          <a:bodyPr/>
          <a:lstStyle>
            <a:lvl1pPr>
              <a:defRPr>
                <a:solidFill>
                  <a:schemeClr val="bg1">
                    <a:lumMod val="75000"/>
                  </a:schemeClr>
                </a:solidFill>
              </a:defRPr>
            </a:lvl1pPr>
          </a:lstStyle>
          <a:p>
            <a:fld id="{501147BB-AEC0-4063-9B38-B923881AE4E7}" type="slidenum">
              <a:rPr lang="en-GB" smtClean="0"/>
              <a:pPr/>
              <a:t>‹#›</a:t>
            </a:fld>
            <a:endParaRPr lang="en-GB" dirty="0"/>
          </a:p>
        </p:txBody>
      </p:sp>
      <p:sp>
        <p:nvSpPr>
          <p:cNvPr id="25" name="Title 24">
            <a:extLst>
              <a:ext uri="{FF2B5EF4-FFF2-40B4-BE49-F238E27FC236}">
                <a16:creationId xmlns:a16="http://schemas.microsoft.com/office/drawing/2014/main" id="{6CACD632-F1C0-40EF-9E1E-CD2735732BCF}"/>
              </a:ext>
            </a:extLst>
          </p:cNvPr>
          <p:cNvSpPr>
            <a:spLocks noGrp="1"/>
          </p:cNvSpPr>
          <p:nvPr>
            <p:ph type="title" hasCustomPrompt="1"/>
          </p:nvPr>
        </p:nvSpPr>
        <p:spPr bwMode="gray">
          <a:xfrm>
            <a:off x="874236" y="2485040"/>
            <a:ext cx="6158389" cy="1377975"/>
          </a:xfrm>
        </p:spPr>
        <p:txBody>
          <a:bodyPr bIns="180000" anchor="b">
            <a:normAutofit/>
          </a:bodyPr>
          <a:lstStyle>
            <a:lvl1pPr>
              <a:defRPr sz="3000">
                <a:solidFill>
                  <a:schemeClr val="bg1"/>
                </a:solidFill>
              </a:defRPr>
            </a:lvl1pPr>
          </a:lstStyle>
          <a:p>
            <a:r>
              <a:rPr lang="en-US" dirty="0"/>
              <a:t>Click to edit title on two lines maximum</a:t>
            </a:r>
            <a:endParaRPr lang="en-GB" dirty="0"/>
          </a:p>
        </p:txBody>
      </p:sp>
      <p:sp>
        <p:nvSpPr>
          <p:cNvPr id="27" name="Text Placeholder 26">
            <a:extLst>
              <a:ext uri="{FF2B5EF4-FFF2-40B4-BE49-F238E27FC236}">
                <a16:creationId xmlns:a16="http://schemas.microsoft.com/office/drawing/2014/main" id="{79990FBA-6DB5-4FEA-851D-FAE9867D74F5}"/>
              </a:ext>
            </a:extLst>
          </p:cNvPr>
          <p:cNvSpPr>
            <a:spLocks noGrp="1"/>
          </p:cNvSpPr>
          <p:nvPr>
            <p:ph type="body" sz="quarter" idx="13" hasCustomPrompt="1"/>
          </p:nvPr>
        </p:nvSpPr>
        <p:spPr bwMode="gray">
          <a:xfrm>
            <a:off x="874236" y="3945586"/>
            <a:ext cx="6158389" cy="1139598"/>
          </a:xfrm>
        </p:spPr>
        <p:txBody>
          <a:bodyPr tIns="360000"/>
          <a:lstStyle>
            <a:lvl1pPr>
              <a:spcBef>
                <a:spcPts val="200"/>
              </a:spcBef>
              <a:spcAft>
                <a:spcPts val="200"/>
              </a:spcAft>
              <a:defRPr sz="1200" b="0">
                <a:solidFill>
                  <a:schemeClr val="bg1"/>
                </a:solidFill>
              </a:defRPr>
            </a:lvl1pPr>
            <a:lvl2pPr>
              <a:spcBef>
                <a:spcPts val="200"/>
              </a:spcBef>
              <a:spcAft>
                <a:spcPts val="200"/>
              </a:spcAft>
              <a:defRPr sz="1000">
                <a:solidFill>
                  <a:schemeClr val="tx2"/>
                </a:solidFill>
              </a:defRPr>
            </a:lvl2pPr>
            <a:lvl3pPr marL="0" indent="0">
              <a:buNone/>
              <a:defRPr>
                <a:solidFill>
                  <a:srgbClr val="FF0000"/>
                </a:solidFill>
              </a:defRPr>
            </a:lvl3pPr>
            <a:lvl4pPr>
              <a:defRPr>
                <a:solidFill>
                  <a:srgbClr val="FF0000"/>
                </a:solidFill>
              </a:defRPr>
            </a:lvl4pPr>
            <a:lvl5pPr>
              <a:defRPr>
                <a:solidFill>
                  <a:srgbClr val="FF0000"/>
                </a:solidFill>
              </a:defRPr>
            </a:lvl5pPr>
          </a:lstStyle>
          <a:p>
            <a:pPr lvl="0"/>
            <a:r>
              <a:rPr lang="en-US" dirty="0"/>
              <a:t>Click to add subtitle on two lines maximum</a:t>
            </a:r>
          </a:p>
          <a:p>
            <a:pPr lvl="1"/>
            <a:r>
              <a:rPr lang="en-US" dirty="0"/>
              <a:t>Second level</a:t>
            </a:r>
          </a:p>
        </p:txBody>
      </p:sp>
      <p:sp>
        <p:nvSpPr>
          <p:cNvPr id="28" name="Rectangle 27">
            <a:extLst>
              <a:ext uri="{FF2B5EF4-FFF2-40B4-BE49-F238E27FC236}">
                <a16:creationId xmlns:a16="http://schemas.microsoft.com/office/drawing/2014/main" id="{72DE9E5F-5D91-4D21-8FD2-7187894D829D}"/>
              </a:ext>
            </a:extLst>
          </p:cNvPr>
          <p:cNvSpPr/>
          <p:nvPr userDrawn="1"/>
        </p:nvSpPr>
        <p:spPr bwMode="gray">
          <a:xfrm>
            <a:off x="874713" y="3872367"/>
            <a:ext cx="1561068"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algn="l">
              <a:lnSpc>
                <a:spcPct val="90000"/>
              </a:lnSpc>
              <a:spcBef>
                <a:spcPts val="400"/>
              </a:spcBef>
              <a:spcAft>
                <a:spcPts val="400"/>
              </a:spcAft>
            </a:pPr>
            <a:endParaRPr lang="en-GB" sz="1000" dirty="0">
              <a:solidFill>
                <a:schemeClr val="tx2"/>
              </a:solidFill>
            </a:endParaRPr>
          </a:p>
        </p:txBody>
      </p:sp>
      <p:sp>
        <p:nvSpPr>
          <p:cNvPr id="48" name="Freeform: Shape 47">
            <a:extLst>
              <a:ext uri="{FF2B5EF4-FFF2-40B4-BE49-F238E27FC236}">
                <a16:creationId xmlns:a16="http://schemas.microsoft.com/office/drawing/2014/main" id="{5EDF9866-C5C1-4001-8643-23F93AF2E88F}"/>
              </a:ext>
            </a:extLst>
          </p:cNvPr>
          <p:cNvSpPr/>
          <p:nvPr userDrawn="1"/>
        </p:nvSpPr>
        <p:spPr bwMode="gray">
          <a:xfrm rot="16200000">
            <a:off x="8733600" y="473280"/>
            <a:ext cx="3931679" cy="2985120"/>
          </a:xfrm>
          <a:custGeom>
            <a:avLst/>
            <a:gdLst>
              <a:gd name="connsiteX0" fmla="*/ 3931679 w 3931679"/>
              <a:gd name="connsiteY0" fmla="*/ 180668 h 2985120"/>
              <a:gd name="connsiteX1" fmla="*/ 3931679 w 3931679"/>
              <a:gd name="connsiteY1" fmla="*/ 1864633 h 2985120"/>
              <a:gd name="connsiteX2" fmla="*/ 3858138 w 3931679"/>
              <a:gd name="connsiteY2" fmla="*/ 1797794 h 2985120"/>
              <a:gd name="connsiteX3" fmla="*/ 2927164 w 3931679"/>
              <a:gd name="connsiteY3" fmla="*/ 1463583 h 2985120"/>
              <a:gd name="connsiteX4" fmla="*/ 1463582 w 3931679"/>
              <a:gd name="connsiteY4" fmla="*/ 2927165 h 2985120"/>
              <a:gd name="connsiteX5" fmla="*/ 1466508 w 3931679"/>
              <a:gd name="connsiteY5" fmla="*/ 2985120 h 2985120"/>
              <a:gd name="connsiteX6" fmla="*/ 1466 w 3931679"/>
              <a:gd name="connsiteY6" fmla="*/ 2985120 h 2985120"/>
              <a:gd name="connsiteX7" fmla="*/ 0 w 3931679"/>
              <a:gd name="connsiteY7" fmla="*/ 2927165 h 2985120"/>
              <a:gd name="connsiteX8" fmla="*/ 2927165 w 3931679"/>
              <a:gd name="connsiteY8" fmla="*/ 0 h 2985120"/>
              <a:gd name="connsiteX9" fmla="*/ 3797614 w 3931679"/>
              <a:gd name="connsiteY9" fmla="*/ 131600 h 298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31679" h="2985120">
                <a:moveTo>
                  <a:pt x="3931679" y="180668"/>
                </a:moveTo>
                <a:lnTo>
                  <a:pt x="3931679" y="1864633"/>
                </a:lnTo>
                <a:lnTo>
                  <a:pt x="3858138" y="1797794"/>
                </a:lnTo>
                <a:cubicBezTo>
                  <a:pt x="3605145" y="1589005"/>
                  <a:pt x="3280801" y="1463583"/>
                  <a:pt x="2927164" y="1463583"/>
                </a:cubicBezTo>
                <a:cubicBezTo>
                  <a:pt x="2118850" y="1463583"/>
                  <a:pt x="1463582" y="2118851"/>
                  <a:pt x="1463582" y="2927165"/>
                </a:cubicBezTo>
                <a:lnTo>
                  <a:pt x="1466508" y="2985120"/>
                </a:lnTo>
                <a:lnTo>
                  <a:pt x="1466" y="2985120"/>
                </a:lnTo>
                <a:lnTo>
                  <a:pt x="0" y="2927165"/>
                </a:lnTo>
                <a:cubicBezTo>
                  <a:pt x="0" y="1310536"/>
                  <a:pt x="1310536" y="0"/>
                  <a:pt x="2927165" y="0"/>
                </a:cubicBezTo>
                <a:cubicBezTo>
                  <a:pt x="3230283" y="0"/>
                  <a:pt x="3522640" y="46074"/>
                  <a:pt x="3797614" y="131600"/>
                </a:cubicBezTo>
                <a:close/>
              </a:path>
            </a:pathLst>
          </a:cu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grpSp>
        <p:nvGrpSpPr>
          <p:cNvPr id="7" name="Group 6">
            <a:extLst>
              <a:ext uri="{FF2B5EF4-FFF2-40B4-BE49-F238E27FC236}">
                <a16:creationId xmlns:a16="http://schemas.microsoft.com/office/drawing/2014/main" id="{1E52882A-E862-4AE8-8BEA-212CCDF06E28}"/>
              </a:ext>
            </a:extLst>
          </p:cNvPr>
          <p:cNvGrpSpPr>
            <a:grpSpLocks noChangeAspect="1"/>
          </p:cNvGrpSpPr>
          <p:nvPr userDrawn="1"/>
        </p:nvGrpSpPr>
        <p:grpSpPr bwMode="gray">
          <a:xfrm>
            <a:off x="875421" y="1520788"/>
            <a:ext cx="1295388" cy="477511"/>
            <a:chOff x="1209" y="1230"/>
            <a:chExt cx="5431" cy="2002"/>
          </a:xfrm>
          <a:solidFill>
            <a:srgbClr val="A39161"/>
          </a:solidFill>
        </p:grpSpPr>
        <p:sp>
          <p:nvSpPr>
            <p:cNvPr id="8" name="Freeform 5">
              <a:extLst>
                <a:ext uri="{FF2B5EF4-FFF2-40B4-BE49-F238E27FC236}">
                  <a16:creationId xmlns:a16="http://schemas.microsoft.com/office/drawing/2014/main" id="{18E4CD18-EBCB-4492-9705-C04063BB663F}"/>
                </a:ext>
              </a:extLst>
            </p:cNvPr>
            <p:cNvSpPr>
              <a:spLocks noEditPoints="1"/>
            </p:cNvSpPr>
            <p:nvPr/>
          </p:nvSpPr>
          <p:spPr bwMode="gray">
            <a:xfrm>
              <a:off x="1209" y="1230"/>
              <a:ext cx="2001" cy="2002"/>
            </a:xfrm>
            <a:custGeom>
              <a:avLst/>
              <a:gdLst>
                <a:gd name="T0" fmla="*/ 2362 w 4724"/>
                <a:gd name="T1" fmla="*/ 3482 h 4724"/>
                <a:gd name="T2" fmla="*/ 1243 w 4724"/>
                <a:gd name="T3" fmla="*/ 2363 h 4724"/>
                <a:gd name="T4" fmla="*/ 2362 w 4724"/>
                <a:gd name="T5" fmla="*/ 1242 h 4724"/>
                <a:gd name="T6" fmla="*/ 3482 w 4724"/>
                <a:gd name="T7" fmla="*/ 2363 h 4724"/>
                <a:gd name="T8" fmla="*/ 2362 w 4724"/>
                <a:gd name="T9" fmla="*/ 3482 h 4724"/>
                <a:gd name="T10" fmla="*/ 2363 w 4724"/>
                <a:gd name="T11" fmla="*/ 1039 h 4724"/>
                <a:gd name="T12" fmla="*/ 1039 w 4724"/>
                <a:gd name="T13" fmla="*/ 2363 h 4724"/>
                <a:gd name="T14" fmla="*/ 2363 w 4724"/>
                <a:gd name="T15" fmla="*/ 3685 h 4724"/>
                <a:gd name="T16" fmla="*/ 3685 w 4724"/>
                <a:gd name="T17" fmla="*/ 2363 h 4724"/>
                <a:gd name="T18" fmla="*/ 2363 w 4724"/>
                <a:gd name="T19" fmla="*/ 1039 h 4724"/>
                <a:gd name="T20" fmla="*/ 2362 w 4724"/>
                <a:gd name="T21" fmla="*/ 4002 h 4724"/>
                <a:gd name="T22" fmla="*/ 723 w 4724"/>
                <a:gd name="T23" fmla="*/ 2362 h 4724"/>
                <a:gd name="T24" fmla="*/ 2362 w 4724"/>
                <a:gd name="T25" fmla="*/ 723 h 4724"/>
                <a:gd name="T26" fmla="*/ 4002 w 4724"/>
                <a:gd name="T27" fmla="*/ 2362 h 4724"/>
                <a:gd name="T28" fmla="*/ 2362 w 4724"/>
                <a:gd name="T29" fmla="*/ 4002 h 4724"/>
                <a:gd name="T30" fmla="*/ 2362 w 4724"/>
                <a:gd name="T31" fmla="*/ 520 h 4724"/>
                <a:gd name="T32" fmla="*/ 520 w 4724"/>
                <a:gd name="T33" fmla="*/ 2362 h 4724"/>
                <a:gd name="T34" fmla="*/ 2362 w 4724"/>
                <a:gd name="T35" fmla="*/ 4205 h 4724"/>
                <a:gd name="T36" fmla="*/ 4205 w 4724"/>
                <a:gd name="T37" fmla="*/ 2362 h 4724"/>
                <a:gd name="T38" fmla="*/ 2362 w 4724"/>
                <a:gd name="T39" fmla="*/ 520 h 4724"/>
                <a:gd name="T40" fmla="*/ 2362 w 4724"/>
                <a:gd name="T41" fmla="*/ 4521 h 4724"/>
                <a:gd name="T42" fmla="*/ 203 w 4724"/>
                <a:gd name="T43" fmla="*/ 2362 h 4724"/>
                <a:gd name="T44" fmla="*/ 2362 w 4724"/>
                <a:gd name="T45" fmla="*/ 203 h 4724"/>
                <a:gd name="T46" fmla="*/ 4521 w 4724"/>
                <a:gd name="T47" fmla="*/ 2362 h 4724"/>
                <a:gd name="T48" fmla="*/ 2362 w 4724"/>
                <a:gd name="T49" fmla="*/ 4521 h 4724"/>
                <a:gd name="T50" fmla="*/ 2362 w 4724"/>
                <a:gd name="T51" fmla="*/ 0 h 4724"/>
                <a:gd name="T52" fmla="*/ 0 w 4724"/>
                <a:gd name="T53" fmla="*/ 2362 h 4724"/>
                <a:gd name="T54" fmla="*/ 2362 w 4724"/>
                <a:gd name="T55" fmla="*/ 4724 h 4724"/>
                <a:gd name="T56" fmla="*/ 4724 w 4724"/>
                <a:gd name="T57" fmla="*/ 2362 h 4724"/>
                <a:gd name="T58" fmla="*/ 2362 w 4724"/>
                <a:gd name="T59" fmla="*/ 0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724" h="4724">
                  <a:moveTo>
                    <a:pt x="2362" y="3482"/>
                  </a:moveTo>
                  <a:cubicBezTo>
                    <a:pt x="1743" y="3482"/>
                    <a:pt x="1243" y="2980"/>
                    <a:pt x="1243" y="2363"/>
                  </a:cubicBezTo>
                  <a:cubicBezTo>
                    <a:pt x="1243" y="1744"/>
                    <a:pt x="1743" y="1242"/>
                    <a:pt x="2362" y="1242"/>
                  </a:cubicBezTo>
                  <a:cubicBezTo>
                    <a:pt x="2979" y="1242"/>
                    <a:pt x="3482" y="1744"/>
                    <a:pt x="3482" y="2363"/>
                  </a:cubicBezTo>
                  <a:cubicBezTo>
                    <a:pt x="3482" y="2980"/>
                    <a:pt x="2979" y="3482"/>
                    <a:pt x="2362" y="3482"/>
                  </a:cubicBezTo>
                  <a:close/>
                  <a:moveTo>
                    <a:pt x="2363" y="1039"/>
                  </a:moveTo>
                  <a:cubicBezTo>
                    <a:pt x="1632" y="1039"/>
                    <a:pt x="1039" y="1632"/>
                    <a:pt x="1039" y="2363"/>
                  </a:cubicBezTo>
                  <a:cubicBezTo>
                    <a:pt x="1039" y="3093"/>
                    <a:pt x="1632" y="3685"/>
                    <a:pt x="2363" y="3685"/>
                  </a:cubicBezTo>
                  <a:cubicBezTo>
                    <a:pt x="3093" y="3685"/>
                    <a:pt x="3685" y="3093"/>
                    <a:pt x="3685" y="2363"/>
                  </a:cubicBezTo>
                  <a:cubicBezTo>
                    <a:pt x="3685" y="1632"/>
                    <a:pt x="3093" y="1039"/>
                    <a:pt x="2363" y="1039"/>
                  </a:cubicBezTo>
                  <a:close/>
                  <a:moveTo>
                    <a:pt x="2362" y="4002"/>
                  </a:moveTo>
                  <a:cubicBezTo>
                    <a:pt x="1457" y="4002"/>
                    <a:pt x="723" y="3267"/>
                    <a:pt x="723" y="2362"/>
                  </a:cubicBezTo>
                  <a:cubicBezTo>
                    <a:pt x="723" y="1457"/>
                    <a:pt x="1457" y="723"/>
                    <a:pt x="2362" y="723"/>
                  </a:cubicBezTo>
                  <a:cubicBezTo>
                    <a:pt x="3267" y="723"/>
                    <a:pt x="4002" y="1457"/>
                    <a:pt x="4002" y="2362"/>
                  </a:cubicBezTo>
                  <a:cubicBezTo>
                    <a:pt x="4002" y="3267"/>
                    <a:pt x="3267" y="4002"/>
                    <a:pt x="2362" y="4002"/>
                  </a:cubicBezTo>
                  <a:close/>
                  <a:moveTo>
                    <a:pt x="2362" y="520"/>
                  </a:moveTo>
                  <a:cubicBezTo>
                    <a:pt x="1344" y="520"/>
                    <a:pt x="520" y="1345"/>
                    <a:pt x="520" y="2362"/>
                  </a:cubicBezTo>
                  <a:cubicBezTo>
                    <a:pt x="520" y="3380"/>
                    <a:pt x="1344" y="4205"/>
                    <a:pt x="2362" y="4205"/>
                  </a:cubicBezTo>
                  <a:cubicBezTo>
                    <a:pt x="3380" y="4205"/>
                    <a:pt x="4205" y="3380"/>
                    <a:pt x="4205" y="2362"/>
                  </a:cubicBezTo>
                  <a:cubicBezTo>
                    <a:pt x="4205" y="1345"/>
                    <a:pt x="3380" y="520"/>
                    <a:pt x="2362" y="520"/>
                  </a:cubicBezTo>
                  <a:close/>
                  <a:moveTo>
                    <a:pt x="2362" y="4521"/>
                  </a:moveTo>
                  <a:cubicBezTo>
                    <a:pt x="1170" y="4521"/>
                    <a:pt x="203" y="3554"/>
                    <a:pt x="203" y="2362"/>
                  </a:cubicBezTo>
                  <a:cubicBezTo>
                    <a:pt x="203" y="1170"/>
                    <a:pt x="1170" y="203"/>
                    <a:pt x="2362" y="203"/>
                  </a:cubicBezTo>
                  <a:cubicBezTo>
                    <a:pt x="3555" y="203"/>
                    <a:pt x="4521" y="1170"/>
                    <a:pt x="4521" y="2362"/>
                  </a:cubicBezTo>
                  <a:cubicBezTo>
                    <a:pt x="4521" y="3554"/>
                    <a:pt x="3555" y="4521"/>
                    <a:pt x="2362" y="4521"/>
                  </a:cubicBezTo>
                  <a:close/>
                  <a:moveTo>
                    <a:pt x="2362" y="0"/>
                  </a:moveTo>
                  <a:cubicBezTo>
                    <a:pt x="1058" y="0"/>
                    <a:pt x="0" y="1057"/>
                    <a:pt x="0" y="2362"/>
                  </a:cubicBezTo>
                  <a:cubicBezTo>
                    <a:pt x="0" y="3667"/>
                    <a:pt x="1058" y="4724"/>
                    <a:pt x="2362" y="4724"/>
                  </a:cubicBezTo>
                  <a:cubicBezTo>
                    <a:pt x="3667" y="4724"/>
                    <a:pt x="4724" y="3667"/>
                    <a:pt x="4724" y="2362"/>
                  </a:cubicBezTo>
                  <a:cubicBezTo>
                    <a:pt x="4724" y="1057"/>
                    <a:pt x="3667" y="0"/>
                    <a:pt x="236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9" name="Freeform 6">
              <a:extLst>
                <a:ext uri="{FF2B5EF4-FFF2-40B4-BE49-F238E27FC236}">
                  <a16:creationId xmlns:a16="http://schemas.microsoft.com/office/drawing/2014/main" id="{02D7DEAE-6099-4EF9-8B26-4828C18FEC75}"/>
                </a:ext>
              </a:extLst>
            </p:cNvPr>
            <p:cNvSpPr>
              <a:spLocks noEditPoints="1"/>
            </p:cNvSpPr>
            <p:nvPr/>
          </p:nvSpPr>
          <p:spPr bwMode="gray">
            <a:xfrm>
              <a:off x="4742" y="1316"/>
              <a:ext cx="424" cy="500"/>
            </a:xfrm>
            <a:custGeom>
              <a:avLst/>
              <a:gdLst>
                <a:gd name="T0" fmla="*/ 207 w 1001"/>
                <a:gd name="T1" fmla="*/ 580 h 1180"/>
                <a:gd name="T2" fmla="*/ 207 w 1001"/>
                <a:gd name="T3" fmla="*/ 189 h 1180"/>
                <a:gd name="T4" fmla="*/ 576 w 1001"/>
                <a:gd name="T5" fmla="*/ 189 h 1180"/>
                <a:gd name="T6" fmla="*/ 763 w 1001"/>
                <a:gd name="T7" fmla="*/ 385 h 1180"/>
                <a:gd name="T8" fmla="*/ 576 w 1001"/>
                <a:gd name="T9" fmla="*/ 580 h 1180"/>
                <a:gd name="T10" fmla="*/ 207 w 1001"/>
                <a:gd name="T11" fmla="*/ 580 h 1180"/>
                <a:gd name="T12" fmla="*/ 689 w 1001"/>
                <a:gd name="T13" fmla="*/ 742 h 1180"/>
                <a:gd name="T14" fmla="*/ 961 w 1001"/>
                <a:gd name="T15" fmla="*/ 385 h 1180"/>
                <a:gd name="T16" fmla="*/ 576 w 1001"/>
                <a:gd name="T17" fmla="*/ 0 h 1180"/>
                <a:gd name="T18" fmla="*/ 0 w 1001"/>
                <a:gd name="T19" fmla="*/ 0 h 1180"/>
                <a:gd name="T20" fmla="*/ 0 w 1001"/>
                <a:gd name="T21" fmla="*/ 1180 h 1180"/>
                <a:gd name="T22" fmla="*/ 207 w 1001"/>
                <a:gd name="T23" fmla="*/ 1180 h 1180"/>
                <a:gd name="T24" fmla="*/ 207 w 1001"/>
                <a:gd name="T25" fmla="*/ 769 h 1180"/>
                <a:gd name="T26" fmla="*/ 467 w 1001"/>
                <a:gd name="T27" fmla="*/ 769 h 1180"/>
                <a:gd name="T28" fmla="*/ 757 w 1001"/>
                <a:gd name="T29" fmla="*/ 1180 h 1180"/>
                <a:gd name="T30" fmla="*/ 1001 w 1001"/>
                <a:gd name="T31" fmla="*/ 1180 h 1180"/>
                <a:gd name="T32" fmla="*/ 689 w 1001"/>
                <a:gd name="T33" fmla="*/ 742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01" h="1180">
                  <a:moveTo>
                    <a:pt x="207" y="580"/>
                  </a:moveTo>
                  <a:lnTo>
                    <a:pt x="207" y="189"/>
                  </a:lnTo>
                  <a:lnTo>
                    <a:pt x="576" y="189"/>
                  </a:lnTo>
                  <a:cubicBezTo>
                    <a:pt x="679" y="189"/>
                    <a:pt x="763" y="276"/>
                    <a:pt x="763" y="385"/>
                  </a:cubicBezTo>
                  <a:cubicBezTo>
                    <a:pt x="763" y="493"/>
                    <a:pt x="679" y="580"/>
                    <a:pt x="576" y="580"/>
                  </a:cubicBezTo>
                  <a:lnTo>
                    <a:pt x="207" y="580"/>
                  </a:lnTo>
                  <a:close/>
                  <a:moveTo>
                    <a:pt x="689" y="742"/>
                  </a:moveTo>
                  <a:cubicBezTo>
                    <a:pt x="847" y="698"/>
                    <a:pt x="961" y="556"/>
                    <a:pt x="961" y="385"/>
                  </a:cubicBezTo>
                  <a:cubicBezTo>
                    <a:pt x="961" y="172"/>
                    <a:pt x="789" y="0"/>
                    <a:pt x="576" y="0"/>
                  </a:cubicBezTo>
                  <a:lnTo>
                    <a:pt x="0" y="0"/>
                  </a:lnTo>
                  <a:lnTo>
                    <a:pt x="0" y="1180"/>
                  </a:lnTo>
                  <a:lnTo>
                    <a:pt x="207" y="1180"/>
                  </a:lnTo>
                  <a:lnTo>
                    <a:pt x="207" y="769"/>
                  </a:lnTo>
                  <a:lnTo>
                    <a:pt x="467" y="769"/>
                  </a:lnTo>
                  <a:lnTo>
                    <a:pt x="757" y="1180"/>
                  </a:lnTo>
                  <a:lnTo>
                    <a:pt x="1001" y="1180"/>
                  </a:lnTo>
                  <a:lnTo>
                    <a:pt x="689" y="742"/>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10" name="Freeform 7">
              <a:extLst>
                <a:ext uri="{FF2B5EF4-FFF2-40B4-BE49-F238E27FC236}">
                  <a16:creationId xmlns:a16="http://schemas.microsoft.com/office/drawing/2014/main" id="{3E8B0B34-5AE8-46A6-BAFE-6B50369A6B4E}"/>
                </a:ext>
              </a:extLst>
            </p:cNvPr>
            <p:cNvSpPr>
              <a:spLocks/>
            </p:cNvSpPr>
            <p:nvPr/>
          </p:nvSpPr>
          <p:spPr bwMode="gray">
            <a:xfrm>
              <a:off x="5245" y="1316"/>
              <a:ext cx="340" cy="500"/>
            </a:xfrm>
            <a:custGeom>
              <a:avLst/>
              <a:gdLst>
                <a:gd name="T0" fmla="*/ 0 w 340"/>
                <a:gd name="T1" fmla="*/ 0 h 500"/>
                <a:gd name="T2" fmla="*/ 88 w 340"/>
                <a:gd name="T3" fmla="*/ 0 h 500"/>
                <a:gd name="T4" fmla="*/ 88 w 340"/>
                <a:gd name="T5" fmla="*/ 420 h 500"/>
                <a:gd name="T6" fmla="*/ 340 w 340"/>
                <a:gd name="T7" fmla="*/ 420 h 500"/>
                <a:gd name="T8" fmla="*/ 340 w 340"/>
                <a:gd name="T9" fmla="*/ 500 h 500"/>
                <a:gd name="T10" fmla="*/ 0 w 340"/>
                <a:gd name="T11" fmla="*/ 500 h 500"/>
                <a:gd name="T12" fmla="*/ 0 w 340"/>
                <a:gd name="T13" fmla="*/ 0 h 500"/>
              </a:gdLst>
              <a:ahLst/>
              <a:cxnLst>
                <a:cxn ang="0">
                  <a:pos x="T0" y="T1"/>
                </a:cxn>
                <a:cxn ang="0">
                  <a:pos x="T2" y="T3"/>
                </a:cxn>
                <a:cxn ang="0">
                  <a:pos x="T4" y="T5"/>
                </a:cxn>
                <a:cxn ang="0">
                  <a:pos x="T6" y="T7"/>
                </a:cxn>
                <a:cxn ang="0">
                  <a:pos x="T8" y="T9"/>
                </a:cxn>
                <a:cxn ang="0">
                  <a:pos x="T10" y="T11"/>
                </a:cxn>
                <a:cxn ang="0">
                  <a:pos x="T12" y="T13"/>
                </a:cxn>
              </a:cxnLst>
              <a:rect l="0" t="0" r="r" b="b"/>
              <a:pathLst>
                <a:path w="340" h="500">
                  <a:moveTo>
                    <a:pt x="0" y="0"/>
                  </a:moveTo>
                  <a:lnTo>
                    <a:pt x="88" y="0"/>
                  </a:lnTo>
                  <a:lnTo>
                    <a:pt x="88" y="420"/>
                  </a:lnTo>
                  <a:lnTo>
                    <a:pt x="340" y="420"/>
                  </a:lnTo>
                  <a:lnTo>
                    <a:pt x="340" y="500"/>
                  </a:lnTo>
                  <a:lnTo>
                    <a:pt x="0" y="50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11" name="Freeform 8">
              <a:extLst>
                <a:ext uri="{FF2B5EF4-FFF2-40B4-BE49-F238E27FC236}">
                  <a16:creationId xmlns:a16="http://schemas.microsoft.com/office/drawing/2014/main" id="{4A3A2FD1-1909-43E7-B4DB-9A512C16307B}"/>
                </a:ext>
              </a:extLst>
            </p:cNvPr>
            <p:cNvSpPr>
              <a:spLocks noEditPoints="1"/>
            </p:cNvSpPr>
            <p:nvPr/>
          </p:nvSpPr>
          <p:spPr bwMode="gray">
            <a:xfrm>
              <a:off x="5665" y="1316"/>
              <a:ext cx="444" cy="500"/>
            </a:xfrm>
            <a:custGeom>
              <a:avLst/>
              <a:gdLst>
                <a:gd name="T0" fmla="*/ 459 w 1049"/>
                <a:gd name="T1" fmla="*/ 991 h 1180"/>
                <a:gd name="T2" fmla="*/ 207 w 1049"/>
                <a:gd name="T3" fmla="*/ 991 h 1180"/>
                <a:gd name="T4" fmla="*/ 207 w 1049"/>
                <a:gd name="T5" fmla="*/ 189 h 1180"/>
                <a:gd name="T6" fmla="*/ 459 w 1049"/>
                <a:gd name="T7" fmla="*/ 189 h 1180"/>
                <a:gd name="T8" fmla="*/ 851 w 1049"/>
                <a:gd name="T9" fmla="*/ 590 h 1180"/>
                <a:gd name="T10" fmla="*/ 459 w 1049"/>
                <a:gd name="T11" fmla="*/ 991 h 1180"/>
                <a:gd name="T12" fmla="*/ 459 w 1049"/>
                <a:gd name="T13" fmla="*/ 0 h 1180"/>
                <a:gd name="T14" fmla="*/ 0 w 1049"/>
                <a:gd name="T15" fmla="*/ 0 h 1180"/>
                <a:gd name="T16" fmla="*/ 0 w 1049"/>
                <a:gd name="T17" fmla="*/ 1180 h 1180"/>
                <a:gd name="T18" fmla="*/ 459 w 1049"/>
                <a:gd name="T19" fmla="*/ 1180 h 1180"/>
                <a:gd name="T20" fmla="*/ 1049 w 1049"/>
                <a:gd name="T21" fmla="*/ 590 h 1180"/>
                <a:gd name="T22" fmla="*/ 459 w 1049"/>
                <a:gd name="T23" fmla="*/ 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49" h="1180">
                  <a:moveTo>
                    <a:pt x="459" y="991"/>
                  </a:moveTo>
                  <a:lnTo>
                    <a:pt x="207" y="991"/>
                  </a:lnTo>
                  <a:lnTo>
                    <a:pt x="207" y="189"/>
                  </a:lnTo>
                  <a:lnTo>
                    <a:pt x="459" y="189"/>
                  </a:lnTo>
                  <a:cubicBezTo>
                    <a:pt x="680" y="189"/>
                    <a:pt x="851" y="369"/>
                    <a:pt x="851" y="590"/>
                  </a:cubicBezTo>
                  <a:cubicBezTo>
                    <a:pt x="851" y="812"/>
                    <a:pt x="680" y="991"/>
                    <a:pt x="459" y="991"/>
                  </a:cubicBezTo>
                  <a:close/>
                  <a:moveTo>
                    <a:pt x="459" y="0"/>
                  </a:moveTo>
                  <a:lnTo>
                    <a:pt x="0" y="0"/>
                  </a:lnTo>
                  <a:lnTo>
                    <a:pt x="0" y="1180"/>
                  </a:lnTo>
                  <a:lnTo>
                    <a:pt x="459" y="1180"/>
                  </a:lnTo>
                  <a:cubicBezTo>
                    <a:pt x="785" y="1180"/>
                    <a:pt x="1049" y="916"/>
                    <a:pt x="1049" y="590"/>
                  </a:cubicBezTo>
                  <a:cubicBezTo>
                    <a:pt x="1049" y="264"/>
                    <a:pt x="785" y="0"/>
                    <a:pt x="4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12" name="Freeform 9">
              <a:extLst>
                <a:ext uri="{FF2B5EF4-FFF2-40B4-BE49-F238E27FC236}">
                  <a16:creationId xmlns:a16="http://schemas.microsoft.com/office/drawing/2014/main" id="{D02A40C7-6361-4781-9EFC-8B99420966E0}"/>
                </a:ext>
              </a:extLst>
            </p:cNvPr>
            <p:cNvSpPr>
              <a:spLocks/>
            </p:cNvSpPr>
            <p:nvPr/>
          </p:nvSpPr>
          <p:spPr bwMode="gray">
            <a:xfrm>
              <a:off x="4654" y="1981"/>
              <a:ext cx="340" cy="500"/>
            </a:xfrm>
            <a:custGeom>
              <a:avLst/>
              <a:gdLst>
                <a:gd name="T0" fmla="*/ 0 w 340"/>
                <a:gd name="T1" fmla="*/ 0 h 500"/>
                <a:gd name="T2" fmla="*/ 88 w 340"/>
                <a:gd name="T3" fmla="*/ 0 h 500"/>
                <a:gd name="T4" fmla="*/ 88 w 340"/>
                <a:gd name="T5" fmla="*/ 420 h 500"/>
                <a:gd name="T6" fmla="*/ 340 w 340"/>
                <a:gd name="T7" fmla="*/ 420 h 500"/>
                <a:gd name="T8" fmla="*/ 340 w 340"/>
                <a:gd name="T9" fmla="*/ 500 h 500"/>
                <a:gd name="T10" fmla="*/ 0 w 340"/>
                <a:gd name="T11" fmla="*/ 500 h 500"/>
                <a:gd name="T12" fmla="*/ 0 w 340"/>
                <a:gd name="T13" fmla="*/ 0 h 500"/>
              </a:gdLst>
              <a:ahLst/>
              <a:cxnLst>
                <a:cxn ang="0">
                  <a:pos x="T0" y="T1"/>
                </a:cxn>
                <a:cxn ang="0">
                  <a:pos x="T2" y="T3"/>
                </a:cxn>
                <a:cxn ang="0">
                  <a:pos x="T4" y="T5"/>
                </a:cxn>
                <a:cxn ang="0">
                  <a:pos x="T6" y="T7"/>
                </a:cxn>
                <a:cxn ang="0">
                  <a:pos x="T8" y="T9"/>
                </a:cxn>
                <a:cxn ang="0">
                  <a:pos x="T10" y="T11"/>
                </a:cxn>
                <a:cxn ang="0">
                  <a:pos x="T12" y="T13"/>
                </a:cxn>
              </a:cxnLst>
              <a:rect l="0" t="0" r="r" b="b"/>
              <a:pathLst>
                <a:path w="340" h="500">
                  <a:moveTo>
                    <a:pt x="0" y="0"/>
                  </a:moveTo>
                  <a:lnTo>
                    <a:pt x="88" y="0"/>
                  </a:lnTo>
                  <a:lnTo>
                    <a:pt x="88" y="420"/>
                  </a:lnTo>
                  <a:lnTo>
                    <a:pt x="340" y="420"/>
                  </a:lnTo>
                  <a:lnTo>
                    <a:pt x="340" y="500"/>
                  </a:lnTo>
                  <a:lnTo>
                    <a:pt x="0" y="50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13" name="Freeform 10">
              <a:extLst>
                <a:ext uri="{FF2B5EF4-FFF2-40B4-BE49-F238E27FC236}">
                  <a16:creationId xmlns:a16="http://schemas.microsoft.com/office/drawing/2014/main" id="{635378E7-1215-4CDC-B6B9-BFF3B9119A74}"/>
                </a:ext>
              </a:extLst>
            </p:cNvPr>
            <p:cNvSpPr>
              <a:spLocks noEditPoints="1"/>
            </p:cNvSpPr>
            <p:nvPr/>
          </p:nvSpPr>
          <p:spPr bwMode="gray">
            <a:xfrm>
              <a:off x="4058" y="1973"/>
              <a:ext cx="517" cy="517"/>
            </a:xfrm>
            <a:custGeom>
              <a:avLst/>
              <a:gdLst>
                <a:gd name="T0" fmla="*/ 610 w 1221"/>
                <a:gd name="T1" fmla="*/ 1021 h 1220"/>
                <a:gd name="T2" fmla="*/ 199 w 1221"/>
                <a:gd name="T3" fmla="*/ 610 h 1220"/>
                <a:gd name="T4" fmla="*/ 610 w 1221"/>
                <a:gd name="T5" fmla="*/ 199 h 1220"/>
                <a:gd name="T6" fmla="*/ 1022 w 1221"/>
                <a:gd name="T7" fmla="*/ 610 h 1220"/>
                <a:gd name="T8" fmla="*/ 610 w 1221"/>
                <a:gd name="T9" fmla="*/ 1021 h 1220"/>
                <a:gd name="T10" fmla="*/ 610 w 1221"/>
                <a:gd name="T11" fmla="*/ 0 h 1220"/>
                <a:gd name="T12" fmla="*/ 0 w 1221"/>
                <a:gd name="T13" fmla="*/ 610 h 1220"/>
                <a:gd name="T14" fmla="*/ 610 w 1221"/>
                <a:gd name="T15" fmla="*/ 1220 h 1220"/>
                <a:gd name="T16" fmla="*/ 1221 w 1221"/>
                <a:gd name="T17" fmla="*/ 610 h 1220"/>
                <a:gd name="T18" fmla="*/ 610 w 1221"/>
                <a:gd name="T19" fmla="*/ 0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1" h="1220">
                  <a:moveTo>
                    <a:pt x="610" y="1021"/>
                  </a:moveTo>
                  <a:cubicBezTo>
                    <a:pt x="383" y="1021"/>
                    <a:pt x="199" y="837"/>
                    <a:pt x="199" y="610"/>
                  </a:cubicBezTo>
                  <a:cubicBezTo>
                    <a:pt x="199" y="383"/>
                    <a:pt x="383" y="199"/>
                    <a:pt x="610" y="199"/>
                  </a:cubicBezTo>
                  <a:cubicBezTo>
                    <a:pt x="838" y="199"/>
                    <a:pt x="1022" y="383"/>
                    <a:pt x="1022" y="610"/>
                  </a:cubicBezTo>
                  <a:cubicBezTo>
                    <a:pt x="1022" y="837"/>
                    <a:pt x="838" y="1021"/>
                    <a:pt x="610" y="1021"/>
                  </a:cubicBezTo>
                  <a:close/>
                  <a:moveTo>
                    <a:pt x="610" y="0"/>
                  </a:moveTo>
                  <a:cubicBezTo>
                    <a:pt x="273" y="0"/>
                    <a:pt x="0" y="273"/>
                    <a:pt x="0" y="610"/>
                  </a:cubicBezTo>
                  <a:cubicBezTo>
                    <a:pt x="0" y="947"/>
                    <a:pt x="273" y="1220"/>
                    <a:pt x="610" y="1220"/>
                  </a:cubicBezTo>
                  <a:cubicBezTo>
                    <a:pt x="947" y="1220"/>
                    <a:pt x="1221" y="947"/>
                    <a:pt x="1221" y="610"/>
                  </a:cubicBezTo>
                  <a:cubicBezTo>
                    <a:pt x="1221" y="273"/>
                    <a:pt x="947" y="0"/>
                    <a:pt x="61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14" name="Freeform 11">
              <a:extLst>
                <a:ext uri="{FF2B5EF4-FFF2-40B4-BE49-F238E27FC236}">
                  <a16:creationId xmlns:a16="http://schemas.microsoft.com/office/drawing/2014/main" id="{30CC6848-9F35-42DC-9035-A81BD54041F9}"/>
                </a:ext>
              </a:extLst>
            </p:cNvPr>
            <p:cNvSpPr>
              <a:spLocks noEditPoints="1"/>
            </p:cNvSpPr>
            <p:nvPr/>
          </p:nvSpPr>
          <p:spPr bwMode="gray">
            <a:xfrm>
              <a:off x="4144" y="1308"/>
              <a:ext cx="518" cy="517"/>
            </a:xfrm>
            <a:custGeom>
              <a:avLst/>
              <a:gdLst>
                <a:gd name="T0" fmla="*/ 611 w 1221"/>
                <a:gd name="T1" fmla="*/ 1022 h 1220"/>
                <a:gd name="T2" fmla="*/ 199 w 1221"/>
                <a:gd name="T3" fmla="*/ 610 h 1220"/>
                <a:gd name="T4" fmla="*/ 611 w 1221"/>
                <a:gd name="T5" fmla="*/ 199 h 1220"/>
                <a:gd name="T6" fmla="*/ 1022 w 1221"/>
                <a:gd name="T7" fmla="*/ 610 h 1220"/>
                <a:gd name="T8" fmla="*/ 611 w 1221"/>
                <a:gd name="T9" fmla="*/ 1022 h 1220"/>
                <a:gd name="T10" fmla="*/ 611 w 1221"/>
                <a:gd name="T11" fmla="*/ 0 h 1220"/>
                <a:gd name="T12" fmla="*/ 0 w 1221"/>
                <a:gd name="T13" fmla="*/ 610 h 1220"/>
                <a:gd name="T14" fmla="*/ 611 w 1221"/>
                <a:gd name="T15" fmla="*/ 1220 h 1220"/>
                <a:gd name="T16" fmla="*/ 1221 w 1221"/>
                <a:gd name="T17" fmla="*/ 610 h 1220"/>
                <a:gd name="T18" fmla="*/ 611 w 1221"/>
                <a:gd name="T19" fmla="*/ 0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1" h="1220">
                  <a:moveTo>
                    <a:pt x="611" y="1022"/>
                  </a:moveTo>
                  <a:cubicBezTo>
                    <a:pt x="383" y="1022"/>
                    <a:pt x="199" y="837"/>
                    <a:pt x="199" y="610"/>
                  </a:cubicBezTo>
                  <a:cubicBezTo>
                    <a:pt x="199" y="383"/>
                    <a:pt x="383" y="199"/>
                    <a:pt x="611" y="199"/>
                  </a:cubicBezTo>
                  <a:cubicBezTo>
                    <a:pt x="838" y="199"/>
                    <a:pt x="1022" y="383"/>
                    <a:pt x="1022" y="610"/>
                  </a:cubicBezTo>
                  <a:cubicBezTo>
                    <a:pt x="1022" y="837"/>
                    <a:pt x="838" y="1022"/>
                    <a:pt x="611" y="1022"/>
                  </a:cubicBezTo>
                  <a:close/>
                  <a:moveTo>
                    <a:pt x="611" y="0"/>
                  </a:moveTo>
                  <a:cubicBezTo>
                    <a:pt x="274" y="0"/>
                    <a:pt x="0" y="273"/>
                    <a:pt x="0" y="610"/>
                  </a:cubicBezTo>
                  <a:cubicBezTo>
                    <a:pt x="0" y="947"/>
                    <a:pt x="274" y="1220"/>
                    <a:pt x="611" y="1220"/>
                  </a:cubicBezTo>
                  <a:cubicBezTo>
                    <a:pt x="948" y="1220"/>
                    <a:pt x="1221" y="947"/>
                    <a:pt x="1221" y="610"/>
                  </a:cubicBezTo>
                  <a:cubicBezTo>
                    <a:pt x="1221" y="273"/>
                    <a:pt x="948" y="0"/>
                    <a:pt x="6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15" name="Freeform 12">
              <a:extLst>
                <a:ext uri="{FF2B5EF4-FFF2-40B4-BE49-F238E27FC236}">
                  <a16:creationId xmlns:a16="http://schemas.microsoft.com/office/drawing/2014/main" id="{0C637E64-9666-4465-8F3C-F8282F460594}"/>
                </a:ext>
              </a:extLst>
            </p:cNvPr>
            <p:cNvSpPr>
              <a:spLocks noEditPoints="1"/>
            </p:cNvSpPr>
            <p:nvPr/>
          </p:nvSpPr>
          <p:spPr bwMode="gray">
            <a:xfrm>
              <a:off x="3971" y="2637"/>
              <a:ext cx="517" cy="517"/>
            </a:xfrm>
            <a:custGeom>
              <a:avLst/>
              <a:gdLst>
                <a:gd name="T0" fmla="*/ 610 w 1220"/>
                <a:gd name="T1" fmla="*/ 1021 h 1220"/>
                <a:gd name="T2" fmla="*/ 199 w 1220"/>
                <a:gd name="T3" fmla="*/ 610 h 1220"/>
                <a:gd name="T4" fmla="*/ 610 w 1220"/>
                <a:gd name="T5" fmla="*/ 198 h 1220"/>
                <a:gd name="T6" fmla="*/ 1021 w 1220"/>
                <a:gd name="T7" fmla="*/ 610 h 1220"/>
                <a:gd name="T8" fmla="*/ 610 w 1220"/>
                <a:gd name="T9" fmla="*/ 1021 h 1220"/>
                <a:gd name="T10" fmla="*/ 610 w 1220"/>
                <a:gd name="T11" fmla="*/ 0 h 1220"/>
                <a:gd name="T12" fmla="*/ 0 w 1220"/>
                <a:gd name="T13" fmla="*/ 610 h 1220"/>
                <a:gd name="T14" fmla="*/ 610 w 1220"/>
                <a:gd name="T15" fmla="*/ 1220 h 1220"/>
                <a:gd name="T16" fmla="*/ 1220 w 1220"/>
                <a:gd name="T17" fmla="*/ 610 h 1220"/>
                <a:gd name="T18" fmla="*/ 610 w 1220"/>
                <a:gd name="T19" fmla="*/ 0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0" h="1220">
                  <a:moveTo>
                    <a:pt x="610" y="1021"/>
                  </a:moveTo>
                  <a:cubicBezTo>
                    <a:pt x="383" y="1021"/>
                    <a:pt x="199" y="837"/>
                    <a:pt x="199" y="610"/>
                  </a:cubicBezTo>
                  <a:cubicBezTo>
                    <a:pt x="199" y="383"/>
                    <a:pt x="383" y="198"/>
                    <a:pt x="610" y="198"/>
                  </a:cubicBezTo>
                  <a:cubicBezTo>
                    <a:pt x="837" y="198"/>
                    <a:pt x="1021" y="383"/>
                    <a:pt x="1021" y="610"/>
                  </a:cubicBezTo>
                  <a:cubicBezTo>
                    <a:pt x="1021" y="837"/>
                    <a:pt x="837" y="1021"/>
                    <a:pt x="610" y="1021"/>
                  </a:cubicBezTo>
                  <a:close/>
                  <a:moveTo>
                    <a:pt x="610" y="0"/>
                  </a:moveTo>
                  <a:cubicBezTo>
                    <a:pt x="273" y="0"/>
                    <a:pt x="0" y="273"/>
                    <a:pt x="0" y="610"/>
                  </a:cubicBezTo>
                  <a:cubicBezTo>
                    <a:pt x="0" y="947"/>
                    <a:pt x="273" y="1220"/>
                    <a:pt x="610" y="1220"/>
                  </a:cubicBezTo>
                  <a:cubicBezTo>
                    <a:pt x="947" y="1220"/>
                    <a:pt x="1220" y="947"/>
                    <a:pt x="1220" y="610"/>
                  </a:cubicBezTo>
                  <a:cubicBezTo>
                    <a:pt x="1220" y="273"/>
                    <a:pt x="947" y="0"/>
                    <a:pt x="6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16" name="Freeform 13">
              <a:extLst>
                <a:ext uri="{FF2B5EF4-FFF2-40B4-BE49-F238E27FC236}">
                  <a16:creationId xmlns:a16="http://schemas.microsoft.com/office/drawing/2014/main" id="{468F0F25-F74B-4EC6-85A8-8A09CCBBCE96}"/>
                </a:ext>
              </a:extLst>
            </p:cNvPr>
            <p:cNvSpPr>
              <a:spLocks/>
            </p:cNvSpPr>
            <p:nvPr/>
          </p:nvSpPr>
          <p:spPr bwMode="gray">
            <a:xfrm>
              <a:off x="3487" y="2637"/>
              <a:ext cx="441" cy="517"/>
            </a:xfrm>
            <a:custGeom>
              <a:avLst/>
              <a:gdLst>
                <a:gd name="T0" fmla="*/ 1042 w 1042"/>
                <a:gd name="T1" fmla="*/ 1041 h 1220"/>
                <a:gd name="T2" fmla="*/ 611 w 1042"/>
                <a:gd name="T3" fmla="*/ 1220 h 1220"/>
                <a:gd name="T4" fmla="*/ 0 w 1042"/>
                <a:gd name="T5" fmla="*/ 610 h 1220"/>
                <a:gd name="T6" fmla="*/ 611 w 1042"/>
                <a:gd name="T7" fmla="*/ 0 h 1220"/>
                <a:gd name="T8" fmla="*/ 1042 w 1042"/>
                <a:gd name="T9" fmla="*/ 178 h 1220"/>
                <a:gd name="T10" fmla="*/ 901 w 1042"/>
                <a:gd name="T11" fmla="*/ 319 h 1220"/>
                <a:gd name="T12" fmla="*/ 611 w 1042"/>
                <a:gd name="T13" fmla="*/ 198 h 1220"/>
                <a:gd name="T14" fmla="*/ 199 w 1042"/>
                <a:gd name="T15" fmla="*/ 610 h 1220"/>
                <a:gd name="T16" fmla="*/ 611 w 1042"/>
                <a:gd name="T17" fmla="*/ 1021 h 1220"/>
                <a:gd name="T18" fmla="*/ 902 w 1042"/>
                <a:gd name="T19" fmla="*/ 901 h 1220"/>
                <a:gd name="T20" fmla="*/ 1042 w 1042"/>
                <a:gd name="T21" fmla="*/ 1041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2" h="1220">
                  <a:moveTo>
                    <a:pt x="1042" y="1041"/>
                  </a:moveTo>
                  <a:cubicBezTo>
                    <a:pt x="932" y="1152"/>
                    <a:pt x="779" y="1220"/>
                    <a:pt x="611" y="1220"/>
                  </a:cubicBezTo>
                  <a:cubicBezTo>
                    <a:pt x="274" y="1220"/>
                    <a:pt x="0" y="947"/>
                    <a:pt x="0" y="610"/>
                  </a:cubicBezTo>
                  <a:cubicBezTo>
                    <a:pt x="0" y="273"/>
                    <a:pt x="274" y="0"/>
                    <a:pt x="611" y="0"/>
                  </a:cubicBezTo>
                  <a:cubicBezTo>
                    <a:pt x="779" y="0"/>
                    <a:pt x="932" y="68"/>
                    <a:pt x="1042" y="178"/>
                  </a:cubicBezTo>
                  <a:lnTo>
                    <a:pt x="901" y="319"/>
                  </a:lnTo>
                  <a:cubicBezTo>
                    <a:pt x="827" y="244"/>
                    <a:pt x="724" y="198"/>
                    <a:pt x="611" y="198"/>
                  </a:cubicBezTo>
                  <a:cubicBezTo>
                    <a:pt x="383" y="198"/>
                    <a:pt x="199" y="383"/>
                    <a:pt x="199" y="610"/>
                  </a:cubicBezTo>
                  <a:cubicBezTo>
                    <a:pt x="199" y="837"/>
                    <a:pt x="383" y="1021"/>
                    <a:pt x="611" y="1021"/>
                  </a:cubicBezTo>
                  <a:cubicBezTo>
                    <a:pt x="724" y="1021"/>
                    <a:pt x="827" y="975"/>
                    <a:pt x="902" y="901"/>
                  </a:cubicBezTo>
                  <a:lnTo>
                    <a:pt x="1042" y="10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17" name="Freeform 14">
              <a:extLst>
                <a:ext uri="{FF2B5EF4-FFF2-40B4-BE49-F238E27FC236}">
                  <a16:creationId xmlns:a16="http://schemas.microsoft.com/office/drawing/2014/main" id="{692F38F0-23D6-4A1F-B501-815C3D014100}"/>
                </a:ext>
              </a:extLst>
            </p:cNvPr>
            <p:cNvSpPr>
              <a:spLocks/>
            </p:cNvSpPr>
            <p:nvPr/>
          </p:nvSpPr>
          <p:spPr bwMode="gray">
            <a:xfrm>
              <a:off x="5088" y="2646"/>
              <a:ext cx="427" cy="500"/>
            </a:xfrm>
            <a:custGeom>
              <a:avLst/>
              <a:gdLst>
                <a:gd name="T0" fmla="*/ 340 w 427"/>
                <a:gd name="T1" fmla="*/ 0 h 500"/>
                <a:gd name="T2" fmla="*/ 427 w 427"/>
                <a:gd name="T3" fmla="*/ 0 h 500"/>
                <a:gd name="T4" fmla="*/ 427 w 427"/>
                <a:gd name="T5" fmla="*/ 500 h 500"/>
                <a:gd name="T6" fmla="*/ 352 w 427"/>
                <a:gd name="T7" fmla="*/ 500 h 500"/>
                <a:gd name="T8" fmla="*/ 87 w 427"/>
                <a:gd name="T9" fmla="*/ 146 h 500"/>
                <a:gd name="T10" fmla="*/ 87 w 427"/>
                <a:gd name="T11" fmla="*/ 500 h 500"/>
                <a:gd name="T12" fmla="*/ 0 w 427"/>
                <a:gd name="T13" fmla="*/ 500 h 500"/>
                <a:gd name="T14" fmla="*/ 0 w 427"/>
                <a:gd name="T15" fmla="*/ 0 h 500"/>
                <a:gd name="T16" fmla="*/ 83 w 427"/>
                <a:gd name="T17" fmla="*/ 0 h 500"/>
                <a:gd name="T18" fmla="*/ 340 w 427"/>
                <a:gd name="T19" fmla="*/ 344 h 500"/>
                <a:gd name="T20" fmla="*/ 340 w 427"/>
                <a:gd name="T21" fmla="*/ 0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7" h="500">
                  <a:moveTo>
                    <a:pt x="340" y="0"/>
                  </a:moveTo>
                  <a:lnTo>
                    <a:pt x="427" y="0"/>
                  </a:lnTo>
                  <a:lnTo>
                    <a:pt x="427" y="500"/>
                  </a:lnTo>
                  <a:lnTo>
                    <a:pt x="352" y="500"/>
                  </a:lnTo>
                  <a:lnTo>
                    <a:pt x="87" y="146"/>
                  </a:lnTo>
                  <a:lnTo>
                    <a:pt x="87" y="500"/>
                  </a:lnTo>
                  <a:lnTo>
                    <a:pt x="0" y="500"/>
                  </a:lnTo>
                  <a:lnTo>
                    <a:pt x="0" y="0"/>
                  </a:lnTo>
                  <a:lnTo>
                    <a:pt x="83" y="0"/>
                  </a:lnTo>
                  <a:lnTo>
                    <a:pt x="340" y="344"/>
                  </a:lnTo>
                  <a:lnTo>
                    <a:pt x="34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18" name="Freeform 15">
              <a:extLst>
                <a:ext uri="{FF2B5EF4-FFF2-40B4-BE49-F238E27FC236}">
                  <a16:creationId xmlns:a16="http://schemas.microsoft.com/office/drawing/2014/main" id="{F7ABA0FC-189F-49DB-8828-B59335BDCA6C}"/>
                </a:ext>
              </a:extLst>
            </p:cNvPr>
            <p:cNvSpPr>
              <a:spLocks/>
            </p:cNvSpPr>
            <p:nvPr/>
          </p:nvSpPr>
          <p:spPr bwMode="gray">
            <a:xfrm>
              <a:off x="6300" y="2646"/>
              <a:ext cx="340" cy="500"/>
            </a:xfrm>
            <a:custGeom>
              <a:avLst/>
              <a:gdLst>
                <a:gd name="T0" fmla="*/ 0 w 340"/>
                <a:gd name="T1" fmla="*/ 0 h 500"/>
                <a:gd name="T2" fmla="*/ 88 w 340"/>
                <a:gd name="T3" fmla="*/ 0 h 500"/>
                <a:gd name="T4" fmla="*/ 88 w 340"/>
                <a:gd name="T5" fmla="*/ 420 h 500"/>
                <a:gd name="T6" fmla="*/ 340 w 340"/>
                <a:gd name="T7" fmla="*/ 420 h 500"/>
                <a:gd name="T8" fmla="*/ 340 w 340"/>
                <a:gd name="T9" fmla="*/ 500 h 500"/>
                <a:gd name="T10" fmla="*/ 0 w 340"/>
                <a:gd name="T11" fmla="*/ 500 h 500"/>
                <a:gd name="T12" fmla="*/ 0 w 340"/>
                <a:gd name="T13" fmla="*/ 0 h 500"/>
              </a:gdLst>
              <a:ahLst/>
              <a:cxnLst>
                <a:cxn ang="0">
                  <a:pos x="T0" y="T1"/>
                </a:cxn>
                <a:cxn ang="0">
                  <a:pos x="T2" y="T3"/>
                </a:cxn>
                <a:cxn ang="0">
                  <a:pos x="T4" y="T5"/>
                </a:cxn>
                <a:cxn ang="0">
                  <a:pos x="T6" y="T7"/>
                </a:cxn>
                <a:cxn ang="0">
                  <a:pos x="T8" y="T9"/>
                </a:cxn>
                <a:cxn ang="0">
                  <a:pos x="T10" y="T11"/>
                </a:cxn>
                <a:cxn ang="0">
                  <a:pos x="T12" y="T13"/>
                </a:cxn>
              </a:cxnLst>
              <a:rect l="0" t="0" r="r" b="b"/>
              <a:pathLst>
                <a:path w="340" h="500">
                  <a:moveTo>
                    <a:pt x="0" y="0"/>
                  </a:moveTo>
                  <a:lnTo>
                    <a:pt x="88" y="0"/>
                  </a:lnTo>
                  <a:lnTo>
                    <a:pt x="88" y="420"/>
                  </a:lnTo>
                  <a:lnTo>
                    <a:pt x="340" y="420"/>
                  </a:lnTo>
                  <a:lnTo>
                    <a:pt x="340" y="500"/>
                  </a:lnTo>
                  <a:lnTo>
                    <a:pt x="0" y="50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19" name="Rectangle 18">
              <a:extLst>
                <a:ext uri="{FF2B5EF4-FFF2-40B4-BE49-F238E27FC236}">
                  <a16:creationId xmlns:a16="http://schemas.microsoft.com/office/drawing/2014/main" id="{8B15B6EF-ABE0-4121-A044-E17E08B23CF1}"/>
                </a:ext>
              </a:extLst>
            </p:cNvPr>
            <p:cNvSpPr>
              <a:spLocks noChangeArrowheads="1"/>
            </p:cNvSpPr>
            <p:nvPr/>
          </p:nvSpPr>
          <p:spPr bwMode="gray">
            <a:xfrm>
              <a:off x="6119" y="2646"/>
              <a:ext cx="88" cy="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20" name="Freeform 17">
              <a:extLst>
                <a:ext uri="{FF2B5EF4-FFF2-40B4-BE49-F238E27FC236}">
                  <a16:creationId xmlns:a16="http://schemas.microsoft.com/office/drawing/2014/main" id="{48776AD6-2E2C-45F8-9C84-2320ADD907F8}"/>
                </a:ext>
              </a:extLst>
            </p:cNvPr>
            <p:cNvSpPr>
              <a:spLocks/>
            </p:cNvSpPr>
            <p:nvPr/>
          </p:nvSpPr>
          <p:spPr bwMode="gray">
            <a:xfrm>
              <a:off x="5596" y="2637"/>
              <a:ext cx="441" cy="517"/>
            </a:xfrm>
            <a:custGeom>
              <a:avLst/>
              <a:gdLst>
                <a:gd name="T0" fmla="*/ 1041 w 1041"/>
                <a:gd name="T1" fmla="*/ 1041 h 1220"/>
                <a:gd name="T2" fmla="*/ 610 w 1041"/>
                <a:gd name="T3" fmla="*/ 1220 h 1220"/>
                <a:gd name="T4" fmla="*/ 0 w 1041"/>
                <a:gd name="T5" fmla="*/ 610 h 1220"/>
                <a:gd name="T6" fmla="*/ 610 w 1041"/>
                <a:gd name="T7" fmla="*/ 0 h 1220"/>
                <a:gd name="T8" fmla="*/ 1041 w 1041"/>
                <a:gd name="T9" fmla="*/ 178 h 1220"/>
                <a:gd name="T10" fmla="*/ 901 w 1041"/>
                <a:gd name="T11" fmla="*/ 319 h 1220"/>
                <a:gd name="T12" fmla="*/ 610 w 1041"/>
                <a:gd name="T13" fmla="*/ 198 h 1220"/>
                <a:gd name="T14" fmla="*/ 198 w 1041"/>
                <a:gd name="T15" fmla="*/ 610 h 1220"/>
                <a:gd name="T16" fmla="*/ 610 w 1041"/>
                <a:gd name="T17" fmla="*/ 1021 h 1220"/>
                <a:gd name="T18" fmla="*/ 901 w 1041"/>
                <a:gd name="T19" fmla="*/ 901 h 1220"/>
                <a:gd name="T20" fmla="*/ 1041 w 1041"/>
                <a:gd name="T21" fmla="*/ 1041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1" h="1220">
                  <a:moveTo>
                    <a:pt x="1041" y="1041"/>
                  </a:moveTo>
                  <a:cubicBezTo>
                    <a:pt x="931" y="1152"/>
                    <a:pt x="778" y="1220"/>
                    <a:pt x="610" y="1220"/>
                  </a:cubicBezTo>
                  <a:cubicBezTo>
                    <a:pt x="273" y="1220"/>
                    <a:pt x="0" y="947"/>
                    <a:pt x="0" y="610"/>
                  </a:cubicBezTo>
                  <a:cubicBezTo>
                    <a:pt x="0" y="273"/>
                    <a:pt x="273" y="0"/>
                    <a:pt x="610" y="0"/>
                  </a:cubicBezTo>
                  <a:cubicBezTo>
                    <a:pt x="778" y="0"/>
                    <a:pt x="931" y="68"/>
                    <a:pt x="1041" y="178"/>
                  </a:cubicBezTo>
                  <a:lnTo>
                    <a:pt x="901" y="319"/>
                  </a:lnTo>
                  <a:cubicBezTo>
                    <a:pt x="826" y="244"/>
                    <a:pt x="723" y="198"/>
                    <a:pt x="610" y="198"/>
                  </a:cubicBezTo>
                  <a:cubicBezTo>
                    <a:pt x="383" y="198"/>
                    <a:pt x="198" y="383"/>
                    <a:pt x="198" y="610"/>
                  </a:cubicBezTo>
                  <a:cubicBezTo>
                    <a:pt x="198" y="837"/>
                    <a:pt x="383" y="1021"/>
                    <a:pt x="610" y="1021"/>
                  </a:cubicBezTo>
                  <a:cubicBezTo>
                    <a:pt x="723" y="1021"/>
                    <a:pt x="826" y="975"/>
                    <a:pt x="901" y="901"/>
                  </a:cubicBezTo>
                  <a:lnTo>
                    <a:pt x="1041" y="10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21" name="Freeform 18">
              <a:extLst>
                <a:ext uri="{FF2B5EF4-FFF2-40B4-BE49-F238E27FC236}">
                  <a16:creationId xmlns:a16="http://schemas.microsoft.com/office/drawing/2014/main" id="{64F39EC5-0156-4CCB-B664-1CB29EE8E9D8}"/>
                </a:ext>
              </a:extLst>
            </p:cNvPr>
            <p:cNvSpPr>
              <a:spLocks noEditPoints="1"/>
            </p:cNvSpPr>
            <p:nvPr/>
          </p:nvSpPr>
          <p:spPr bwMode="gray">
            <a:xfrm>
              <a:off x="5088" y="1981"/>
              <a:ext cx="444" cy="500"/>
            </a:xfrm>
            <a:custGeom>
              <a:avLst/>
              <a:gdLst>
                <a:gd name="T0" fmla="*/ 459 w 1049"/>
                <a:gd name="T1" fmla="*/ 991 h 1180"/>
                <a:gd name="T2" fmla="*/ 208 w 1049"/>
                <a:gd name="T3" fmla="*/ 991 h 1180"/>
                <a:gd name="T4" fmla="*/ 208 w 1049"/>
                <a:gd name="T5" fmla="*/ 189 h 1180"/>
                <a:gd name="T6" fmla="*/ 459 w 1049"/>
                <a:gd name="T7" fmla="*/ 189 h 1180"/>
                <a:gd name="T8" fmla="*/ 851 w 1049"/>
                <a:gd name="T9" fmla="*/ 590 h 1180"/>
                <a:gd name="T10" fmla="*/ 459 w 1049"/>
                <a:gd name="T11" fmla="*/ 991 h 1180"/>
                <a:gd name="T12" fmla="*/ 459 w 1049"/>
                <a:gd name="T13" fmla="*/ 0 h 1180"/>
                <a:gd name="T14" fmla="*/ 0 w 1049"/>
                <a:gd name="T15" fmla="*/ 0 h 1180"/>
                <a:gd name="T16" fmla="*/ 0 w 1049"/>
                <a:gd name="T17" fmla="*/ 1180 h 1180"/>
                <a:gd name="T18" fmla="*/ 459 w 1049"/>
                <a:gd name="T19" fmla="*/ 1180 h 1180"/>
                <a:gd name="T20" fmla="*/ 1049 w 1049"/>
                <a:gd name="T21" fmla="*/ 590 h 1180"/>
                <a:gd name="T22" fmla="*/ 459 w 1049"/>
                <a:gd name="T23" fmla="*/ 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49" h="1180">
                  <a:moveTo>
                    <a:pt x="459" y="991"/>
                  </a:moveTo>
                  <a:lnTo>
                    <a:pt x="208" y="991"/>
                  </a:lnTo>
                  <a:lnTo>
                    <a:pt x="208" y="189"/>
                  </a:lnTo>
                  <a:lnTo>
                    <a:pt x="459" y="189"/>
                  </a:lnTo>
                  <a:cubicBezTo>
                    <a:pt x="681" y="189"/>
                    <a:pt x="851" y="369"/>
                    <a:pt x="851" y="590"/>
                  </a:cubicBezTo>
                  <a:cubicBezTo>
                    <a:pt x="851" y="812"/>
                    <a:pt x="681" y="991"/>
                    <a:pt x="459" y="991"/>
                  </a:cubicBezTo>
                  <a:close/>
                  <a:moveTo>
                    <a:pt x="459" y="0"/>
                  </a:moveTo>
                  <a:lnTo>
                    <a:pt x="0" y="0"/>
                  </a:lnTo>
                  <a:lnTo>
                    <a:pt x="0" y="1180"/>
                  </a:lnTo>
                  <a:lnTo>
                    <a:pt x="459" y="1180"/>
                  </a:lnTo>
                  <a:cubicBezTo>
                    <a:pt x="785" y="1180"/>
                    <a:pt x="1049" y="916"/>
                    <a:pt x="1049" y="590"/>
                  </a:cubicBezTo>
                  <a:cubicBezTo>
                    <a:pt x="1049" y="264"/>
                    <a:pt x="785" y="0"/>
                    <a:pt x="4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22" name="Freeform 19">
              <a:extLst>
                <a:ext uri="{FF2B5EF4-FFF2-40B4-BE49-F238E27FC236}">
                  <a16:creationId xmlns:a16="http://schemas.microsoft.com/office/drawing/2014/main" id="{76A5887D-0FB9-4ECE-AB14-A80C7DF0C76D}"/>
                </a:ext>
              </a:extLst>
            </p:cNvPr>
            <p:cNvSpPr>
              <a:spLocks/>
            </p:cNvSpPr>
            <p:nvPr/>
          </p:nvSpPr>
          <p:spPr bwMode="gray">
            <a:xfrm>
              <a:off x="4567" y="2646"/>
              <a:ext cx="427" cy="508"/>
            </a:xfrm>
            <a:custGeom>
              <a:avLst/>
              <a:gdLst>
                <a:gd name="T0" fmla="*/ 1009 w 1009"/>
                <a:gd name="T1" fmla="*/ 0 h 1200"/>
                <a:gd name="T2" fmla="*/ 803 w 1009"/>
                <a:gd name="T3" fmla="*/ 0 h 1200"/>
                <a:gd name="T4" fmla="*/ 803 w 1009"/>
                <a:gd name="T5" fmla="*/ 703 h 1200"/>
                <a:gd name="T6" fmla="*/ 505 w 1009"/>
                <a:gd name="T7" fmla="*/ 1001 h 1200"/>
                <a:gd name="T8" fmla="*/ 206 w 1009"/>
                <a:gd name="T9" fmla="*/ 703 h 1200"/>
                <a:gd name="T10" fmla="*/ 206 w 1009"/>
                <a:gd name="T11" fmla="*/ 0 h 1200"/>
                <a:gd name="T12" fmla="*/ 0 w 1009"/>
                <a:gd name="T13" fmla="*/ 0 h 1200"/>
                <a:gd name="T14" fmla="*/ 0 w 1009"/>
                <a:gd name="T15" fmla="*/ 695 h 1200"/>
                <a:gd name="T16" fmla="*/ 505 w 1009"/>
                <a:gd name="T17" fmla="*/ 1200 h 1200"/>
                <a:gd name="T18" fmla="*/ 1009 w 1009"/>
                <a:gd name="T19" fmla="*/ 695 h 1200"/>
                <a:gd name="T20" fmla="*/ 1009 w 1009"/>
                <a:gd name="T21" fmla="*/ 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09" h="1200">
                  <a:moveTo>
                    <a:pt x="1009" y="0"/>
                  </a:moveTo>
                  <a:lnTo>
                    <a:pt x="803" y="0"/>
                  </a:lnTo>
                  <a:lnTo>
                    <a:pt x="803" y="703"/>
                  </a:lnTo>
                  <a:cubicBezTo>
                    <a:pt x="803" y="868"/>
                    <a:pt x="669" y="1001"/>
                    <a:pt x="505" y="1001"/>
                  </a:cubicBezTo>
                  <a:cubicBezTo>
                    <a:pt x="340" y="1001"/>
                    <a:pt x="206" y="868"/>
                    <a:pt x="206" y="703"/>
                  </a:cubicBezTo>
                  <a:lnTo>
                    <a:pt x="206" y="0"/>
                  </a:lnTo>
                  <a:lnTo>
                    <a:pt x="0" y="0"/>
                  </a:lnTo>
                  <a:lnTo>
                    <a:pt x="0" y="695"/>
                  </a:lnTo>
                  <a:cubicBezTo>
                    <a:pt x="0" y="974"/>
                    <a:pt x="226" y="1200"/>
                    <a:pt x="505" y="1200"/>
                  </a:cubicBezTo>
                  <a:cubicBezTo>
                    <a:pt x="783" y="1200"/>
                    <a:pt x="1009" y="974"/>
                    <a:pt x="1009" y="695"/>
                  </a:cubicBezTo>
                  <a:lnTo>
                    <a:pt x="100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23" name="Freeform 20">
              <a:extLst>
                <a:ext uri="{FF2B5EF4-FFF2-40B4-BE49-F238E27FC236}">
                  <a16:creationId xmlns:a16="http://schemas.microsoft.com/office/drawing/2014/main" id="{94432909-E4B4-4561-8445-E15A9C6CD83E}"/>
                </a:ext>
              </a:extLst>
            </p:cNvPr>
            <p:cNvSpPr>
              <a:spLocks/>
            </p:cNvSpPr>
            <p:nvPr/>
          </p:nvSpPr>
          <p:spPr bwMode="gray">
            <a:xfrm>
              <a:off x="3487" y="1975"/>
              <a:ext cx="485" cy="517"/>
            </a:xfrm>
            <a:custGeom>
              <a:avLst/>
              <a:gdLst>
                <a:gd name="T0" fmla="*/ 1146 w 1146"/>
                <a:gd name="T1" fmla="*/ 541 h 1220"/>
                <a:gd name="T2" fmla="*/ 1146 w 1146"/>
                <a:gd name="T3" fmla="*/ 1003 h 1220"/>
                <a:gd name="T4" fmla="*/ 630 w 1146"/>
                <a:gd name="T5" fmla="*/ 1220 h 1220"/>
                <a:gd name="T6" fmla="*/ 0 w 1146"/>
                <a:gd name="T7" fmla="*/ 605 h 1220"/>
                <a:gd name="T8" fmla="*/ 620 w 1146"/>
                <a:gd name="T9" fmla="*/ 0 h 1220"/>
                <a:gd name="T10" fmla="*/ 1075 w 1146"/>
                <a:gd name="T11" fmla="*/ 178 h 1220"/>
                <a:gd name="T12" fmla="*/ 934 w 1146"/>
                <a:gd name="T13" fmla="*/ 319 h 1220"/>
                <a:gd name="T14" fmla="*/ 620 w 1146"/>
                <a:gd name="T15" fmla="*/ 198 h 1220"/>
                <a:gd name="T16" fmla="*/ 199 w 1146"/>
                <a:gd name="T17" fmla="*/ 605 h 1220"/>
                <a:gd name="T18" fmla="*/ 630 w 1146"/>
                <a:gd name="T19" fmla="*/ 1021 h 1220"/>
                <a:gd name="T20" fmla="*/ 951 w 1146"/>
                <a:gd name="T21" fmla="*/ 917 h 1220"/>
                <a:gd name="T22" fmla="*/ 951 w 1146"/>
                <a:gd name="T23" fmla="*/ 721 h 1220"/>
                <a:gd name="T24" fmla="*/ 649 w 1146"/>
                <a:gd name="T25" fmla="*/ 721 h 1220"/>
                <a:gd name="T26" fmla="*/ 649 w 1146"/>
                <a:gd name="T27" fmla="*/ 541 h 1220"/>
                <a:gd name="T28" fmla="*/ 1146 w 1146"/>
                <a:gd name="T29" fmla="*/ 541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46" h="1220">
                  <a:moveTo>
                    <a:pt x="1146" y="541"/>
                  </a:moveTo>
                  <a:lnTo>
                    <a:pt x="1146" y="1003"/>
                  </a:lnTo>
                  <a:cubicBezTo>
                    <a:pt x="1027" y="1136"/>
                    <a:pt x="838" y="1220"/>
                    <a:pt x="630" y="1220"/>
                  </a:cubicBezTo>
                  <a:cubicBezTo>
                    <a:pt x="272" y="1220"/>
                    <a:pt x="0" y="942"/>
                    <a:pt x="0" y="605"/>
                  </a:cubicBezTo>
                  <a:cubicBezTo>
                    <a:pt x="0" y="268"/>
                    <a:pt x="283" y="0"/>
                    <a:pt x="620" y="0"/>
                  </a:cubicBezTo>
                  <a:cubicBezTo>
                    <a:pt x="789" y="0"/>
                    <a:pt x="965" y="68"/>
                    <a:pt x="1075" y="178"/>
                  </a:cubicBezTo>
                  <a:lnTo>
                    <a:pt x="934" y="319"/>
                  </a:lnTo>
                  <a:cubicBezTo>
                    <a:pt x="860" y="244"/>
                    <a:pt x="734" y="198"/>
                    <a:pt x="620" y="198"/>
                  </a:cubicBezTo>
                  <a:cubicBezTo>
                    <a:pt x="393" y="198"/>
                    <a:pt x="199" y="378"/>
                    <a:pt x="199" y="605"/>
                  </a:cubicBezTo>
                  <a:cubicBezTo>
                    <a:pt x="199" y="832"/>
                    <a:pt x="389" y="1021"/>
                    <a:pt x="630" y="1021"/>
                  </a:cubicBezTo>
                  <a:cubicBezTo>
                    <a:pt x="774" y="1021"/>
                    <a:pt x="884" y="979"/>
                    <a:pt x="951" y="917"/>
                  </a:cubicBezTo>
                  <a:lnTo>
                    <a:pt x="951" y="721"/>
                  </a:lnTo>
                  <a:lnTo>
                    <a:pt x="649" y="721"/>
                  </a:lnTo>
                  <a:lnTo>
                    <a:pt x="649" y="541"/>
                  </a:lnTo>
                  <a:lnTo>
                    <a:pt x="1146" y="541"/>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24" name="Freeform 21">
              <a:extLst>
                <a:ext uri="{FF2B5EF4-FFF2-40B4-BE49-F238E27FC236}">
                  <a16:creationId xmlns:a16="http://schemas.microsoft.com/office/drawing/2014/main" id="{8675DEBC-66B4-4755-8A93-402C8EF189D7}"/>
                </a:ext>
              </a:extLst>
            </p:cNvPr>
            <p:cNvSpPr>
              <a:spLocks/>
            </p:cNvSpPr>
            <p:nvPr/>
          </p:nvSpPr>
          <p:spPr bwMode="gray">
            <a:xfrm>
              <a:off x="3425" y="1316"/>
              <a:ext cx="702" cy="500"/>
            </a:xfrm>
            <a:custGeom>
              <a:avLst/>
              <a:gdLst>
                <a:gd name="T0" fmla="*/ 237 w 702"/>
                <a:gd name="T1" fmla="*/ 500 h 500"/>
                <a:gd name="T2" fmla="*/ 162 w 702"/>
                <a:gd name="T3" fmla="*/ 500 h 500"/>
                <a:gd name="T4" fmla="*/ 0 w 702"/>
                <a:gd name="T5" fmla="*/ 0 h 500"/>
                <a:gd name="T6" fmla="*/ 90 w 702"/>
                <a:gd name="T7" fmla="*/ 0 h 500"/>
                <a:gd name="T8" fmla="*/ 200 w 702"/>
                <a:gd name="T9" fmla="*/ 355 h 500"/>
                <a:gd name="T10" fmla="*/ 314 w 702"/>
                <a:gd name="T11" fmla="*/ 0 h 500"/>
                <a:gd name="T12" fmla="*/ 388 w 702"/>
                <a:gd name="T13" fmla="*/ 0 h 500"/>
                <a:gd name="T14" fmla="*/ 502 w 702"/>
                <a:gd name="T15" fmla="*/ 355 h 500"/>
                <a:gd name="T16" fmla="*/ 612 w 702"/>
                <a:gd name="T17" fmla="*/ 0 h 500"/>
                <a:gd name="T18" fmla="*/ 702 w 702"/>
                <a:gd name="T19" fmla="*/ 0 h 500"/>
                <a:gd name="T20" fmla="*/ 540 w 702"/>
                <a:gd name="T21" fmla="*/ 500 h 500"/>
                <a:gd name="T22" fmla="*/ 464 w 702"/>
                <a:gd name="T23" fmla="*/ 500 h 500"/>
                <a:gd name="T24" fmla="*/ 351 w 702"/>
                <a:gd name="T25" fmla="*/ 154 h 500"/>
                <a:gd name="T26" fmla="*/ 237 w 702"/>
                <a:gd name="T27" fmla="*/ 500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2" h="500">
                  <a:moveTo>
                    <a:pt x="237" y="500"/>
                  </a:moveTo>
                  <a:lnTo>
                    <a:pt x="162" y="500"/>
                  </a:lnTo>
                  <a:lnTo>
                    <a:pt x="0" y="0"/>
                  </a:lnTo>
                  <a:lnTo>
                    <a:pt x="90" y="0"/>
                  </a:lnTo>
                  <a:lnTo>
                    <a:pt x="200" y="355"/>
                  </a:lnTo>
                  <a:lnTo>
                    <a:pt x="314" y="0"/>
                  </a:lnTo>
                  <a:lnTo>
                    <a:pt x="388" y="0"/>
                  </a:lnTo>
                  <a:lnTo>
                    <a:pt x="502" y="355"/>
                  </a:lnTo>
                  <a:lnTo>
                    <a:pt x="612" y="0"/>
                  </a:lnTo>
                  <a:lnTo>
                    <a:pt x="702" y="0"/>
                  </a:lnTo>
                  <a:lnTo>
                    <a:pt x="540" y="500"/>
                  </a:lnTo>
                  <a:lnTo>
                    <a:pt x="464" y="500"/>
                  </a:lnTo>
                  <a:lnTo>
                    <a:pt x="351" y="154"/>
                  </a:lnTo>
                  <a:lnTo>
                    <a:pt x="237" y="5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grpSp>
      <p:grpSp>
        <p:nvGrpSpPr>
          <p:cNvPr id="36" name="Group 35">
            <a:extLst>
              <a:ext uri="{FF2B5EF4-FFF2-40B4-BE49-F238E27FC236}">
                <a16:creationId xmlns:a16="http://schemas.microsoft.com/office/drawing/2014/main" id="{BB3F0136-75BA-4B2B-B30F-C9C846BDABDC}"/>
              </a:ext>
            </a:extLst>
          </p:cNvPr>
          <p:cNvGrpSpPr/>
          <p:nvPr userDrawn="1"/>
        </p:nvGrpSpPr>
        <p:grpSpPr bwMode="gray">
          <a:xfrm>
            <a:off x="-1987491" y="115408"/>
            <a:ext cx="1818795" cy="2491239"/>
            <a:chOff x="287524" y="320055"/>
            <a:chExt cx="1818794" cy="2491239"/>
          </a:xfrm>
        </p:grpSpPr>
        <p:sp>
          <p:nvSpPr>
            <p:cNvPr id="37" name="TextBox 36">
              <a:extLst>
                <a:ext uri="{FF2B5EF4-FFF2-40B4-BE49-F238E27FC236}">
                  <a16:creationId xmlns:a16="http://schemas.microsoft.com/office/drawing/2014/main" id="{D35A9981-4C9A-4AEB-84AA-E47CF24F4230}"/>
                </a:ext>
              </a:extLst>
            </p:cNvPr>
            <p:cNvSpPr txBox="1"/>
            <p:nvPr/>
          </p:nvSpPr>
          <p:spPr bwMode="gray">
            <a:xfrm>
              <a:off x="287524" y="1010801"/>
              <a:ext cx="1818794" cy="1800493"/>
            </a:xfrm>
            <a:prstGeom prst="rect">
              <a:avLst/>
            </a:prstGeom>
            <a:noFill/>
          </p:spPr>
          <p:txBody>
            <a:bodyPr wrap="square" lIns="0" tIns="0" rIns="0" bIns="0" rtlCol="0">
              <a:spAutoFit/>
            </a:bodyPr>
            <a:lstStyle/>
            <a:p>
              <a:r>
                <a:rPr lang="en-GB" sz="1100" dirty="0">
                  <a:solidFill>
                    <a:srgbClr val="000000"/>
                  </a:solidFill>
                </a:rPr>
                <a:t>To add or change a photographic image to the background.</a:t>
              </a:r>
            </a:p>
            <a:p>
              <a:r>
                <a:rPr lang="en-GB" sz="1100" dirty="0">
                  <a:solidFill>
                    <a:srgbClr val="000000"/>
                  </a:solidFill>
                </a:rPr>
                <a:t>&gt;Right</a:t>
              </a:r>
              <a:r>
                <a:rPr lang="en-GB" sz="1100" baseline="0" dirty="0">
                  <a:solidFill>
                    <a:srgbClr val="000000"/>
                  </a:solidFill>
                </a:rPr>
                <a:t> Click over slide</a:t>
              </a:r>
            </a:p>
            <a:p>
              <a:r>
                <a:rPr lang="en-GB" sz="1100" baseline="0" dirty="0">
                  <a:solidFill>
                    <a:srgbClr val="000000"/>
                  </a:solidFill>
                </a:rPr>
                <a:t>&gt;format background</a:t>
              </a:r>
            </a:p>
            <a:p>
              <a:r>
                <a:rPr lang="en-GB" sz="1100" baseline="0" dirty="0">
                  <a:solidFill>
                    <a:srgbClr val="000000"/>
                  </a:solidFill>
                </a:rPr>
                <a:t>&gt;fill</a:t>
              </a:r>
            </a:p>
            <a:p>
              <a:r>
                <a:rPr lang="en-GB" sz="1100" baseline="0" dirty="0">
                  <a:solidFill>
                    <a:srgbClr val="000000"/>
                  </a:solidFill>
                </a:rPr>
                <a:t>&gt;picture or texture fill</a:t>
              </a:r>
            </a:p>
            <a:p>
              <a:r>
                <a:rPr lang="en-GB" sz="1100" baseline="0" dirty="0">
                  <a:solidFill>
                    <a:srgbClr val="000000"/>
                  </a:solidFill>
                </a:rPr>
                <a:t>&gt;select image from  </a:t>
              </a:r>
              <a:br>
                <a:rPr lang="en-GB" sz="1100" baseline="0" dirty="0">
                  <a:solidFill>
                    <a:srgbClr val="000000"/>
                  </a:solidFill>
                </a:rPr>
              </a:br>
              <a:r>
                <a:rPr lang="en-GB" sz="1100" baseline="0" dirty="0">
                  <a:solidFill>
                    <a:srgbClr val="000000"/>
                  </a:solidFill>
                </a:rPr>
                <a:t>  your file</a:t>
              </a:r>
            </a:p>
            <a:p>
              <a:r>
                <a:rPr lang="en-GB" sz="900" baseline="0" dirty="0">
                  <a:solidFill>
                    <a:srgbClr val="000000"/>
                  </a:solidFill>
                </a:rPr>
                <a:t>*Pictures should be ideally </a:t>
              </a:r>
              <a:br>
                <a:rPr lang="en-GB" sz="900" baseline="0" dirty="0">
                  <a:solidFill>
                    <a:srgbClr val="000000"/>
                  </a:solidFill>
                </a:rPr>
              </a:br>
              <a:r>
                <a:rPr lang="en-GB" sz="900" baseline="0" dirty="0">
                  <a:solidFill>
                    <a:srgbClr val="000000"/>
                  </a:solidFill>
                </a:rPr>
                <a:t>1920 pixels W x 1080 pixels H</a:t>
              </a:r>
            </a:p>
          </p:txBody>
        </p:sp>
        <p:grpSp>
          <p:nvGrpSpPr>
            <p:cNvPr id="38" name="Group 37">
              <a:extLst>
                <a:ext uri="{FF2B5EF4-FFF2-40B4-BE49-F238E27FC236}">
                  <a16:creationId xmlns:a16="http://schemas.microsoft.com/office/drawing/2014/main" id="{FF2554C2-7F4B-4AFC-96FA-CD357E31B732}"/>
                </a:ext>
              </a:extLst>
            </p:cNvPr>
            <p:cNvGrpSpPr>
              <a:grpSpLocks noChangeAspect="1"/>
            </p:cNvGrpSpPr>
            <p:nvPr userDrawn="1"/>
          </p:nvGrpSpPr>
          <p:grpSpPr bwMode="gray">
            <a:xfrm>
              <a:off x="407162" y="448083"/>
              <a:ext cx="335767" cy="274418"/>
              <a:chOff x="431" y="79"/>
              <a:chExt cx="4882" cy="3990"/>
            </a:xfrm>
            <a:solidFill>
              <a:schemeClr val="accent1"/>
            </a:solidFill>
          </p:grpSpPr>
          <p:sp>
            <p:nvSpPr>
              <p:cNvPr id="41" name="Oval 9">
                <a:extLst>
                  <a:ext uri="{FF2B5EF4-FFF2-40B4-BE49-F238E27FC236}">
                    <a16:creationId xmlns:a16="http://schemas.microsoft.com/office/drawing/2014/main" id="{1892404B-D3D9-4862-AD9C-93C78243EB6A}"/>
                  </a:ext>
                </a:extLst>
              </p:cNvPr>
              <p:cNvSpPr>
                <a:spLocks noChangeArrowheads="1"/>
              </p:cNvSpPr>
              <p:nvPr/>
            </p:nvSpPr>
            <p:spPr bwMode="gray">
              <a:xfrm>
                <a:off x="1895" y="1299"/>
                <a:ext cx="1953" cy="195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42" name="Freeform 10">
                <a:extLst>
                  <a:ext uri="{FF2B5EF4-FFF2-40B4-BE49-F238E27FC236}">
                    <a16:creationId xmlns:a16="http://schemas.microsoft.com/office/drawing/2014/main" id="{C1207B22-712B-4320-BFD8-BF75F770658E}"/>
                  </a:ext>
                </a:extLst>
              </p:cNvPr>
              <p:cNvSpPr>
                <a:spLocks noEditPoints="1"/>
              </p:cNvSpPr>
              <p:nvPr/>
            </p:nvSpPr>
            <p:spPr bwMode="gray">
              <a:xfrm>
                <a:off x="431" y="79"/>
                <a:ext cx="4882" cy="3990"/>
              </a:xfrm>
              <a:custGeom>
                <a:avLst/>
                <a:gdLst>
                  <a:gd name="T0" fmla="*/ 736 w 800"/>
                  <a:gd name="T1" fmla="*/ 134 h 654"/>
                  <a:gd name="T2" fmla="*/ 622 w 800"/>
                  <a:gd name="T3" fmla="*/ 134 h 654"/>
                  <a:gd name="T4" fmla="*/ 569 w 800"/>
                  <a:gd name="T5" fmla="*/ 0 h 654"/>
                  <a:gd name="T6" fmla="*/ 231 w 800"/>
                  <a:gd name="T7" fmla="*/ 0 h 654"/>
                  <a:gd name="T8" fmla="*/ 178 w 800"/>
                  <a:gd name="T9" fmla="*/ 134 h 654"/>
                  <a:gd name="T10" fmla="*/ 160 w 800"/>
                  <a:gd name="T11" fmla="*/ 134 h 654"/>
                  <a:gd name="T12" fmla="*/ 160 w 800"/>
                  <a:gd name="T13" fmla="*/ 67 h 654"/>
                  <a:gd name="T14" fmla="*/ 80 w 800"/>
                  <a:gd name="T15" fmla="*/ 67 h 654"/>
                  <a:gd name="T16" fmla="*/ 80 w 800"/>
                  <a:gd name="T17" fmla="*/ 134 h 654"/>
                  <a:gd name="T18" fmla="*/ 64 w 800"/>
                  <a:gd name="T19" fmla="*/ 134 h 654"/>
                  <a:gd name="T20" fmla="*/ 0 w 800"/>
                  <a:gd name="T21" fmla="*/ 198 h 654"/>
                  <a:gd name="T22" fmla="*/ 0 w 800"/>
                  <a:gd name="T23" fmla="*/ 589 h 654"/>
                  <a:gd name="T24" fmla="*/ 64 w 800"/>
                  <a:gd name="T25" fmla="*/ 654 h 654"/>
                  <a:gd name="T26" fmla="*/ 736 w 800"/>
                  <a:gd name="T27" fmla="*/ 654 h 654"/>
                  <a:gd name="T28" fmla="*/ 800 w 800"/>
                  <a:gd name="T29" fmla="*/ 589 h 654"/>
                  <a:gd name="T30" fmla="*/ 800 w 800"/>
                  <a:gd name="T31" fmla="*/ 198 h 654"/>
                  <a:gd name="T32" fmla="*/ 736 w 800"/>
                  <a:gd name="T33" fmla="*/ 134 h 654"/>
                  <a:gd name="T34" fmla="*/ 133 w 800"/>
                  <a:gd name="T35" fmla="*/ 134 h 654"/>
                  <a:gd name="T36" fmla="*/ 107 w 800"/>
                  <a:gd name="T37" fmla="*/ 134 h 654"/>
                  <a:gd name="T38" fmla="*/ 107 w 800"/>
                  <a:gd name="T39" fmla="*/ 94 h 654"/>
                  <a:gd name="T40" fmla="*/ 133 w 800"/>
                  <a:gd name="T41" fmla="*/ 94 h 654"/>
                  <a:gd name="T42" fmla="*/ 133 w 800"/>
                  <a:gd name="T43" fmla="*/ 134 h 654"/>
                  <a:gd name="T44" fmla="*/ 400 w 800"/>
                  <a:gd name="T45" fmla="*/ 600 h 654"/>
                  <a:gd name="T46" fmla="*/ 160 w 800"/>
                  <a:gd name="T47" fmla="*/ 360 h 654"/>
                  <a:gd name="T48" fmla="*/ 400 w 800"/>
                  <a:gd name="T49" fmla="*/ 120 h 654"/>
                  <a:gd name="T50" fmla="*/ 640 w 800"/>
                  <a:gd name="T51" fmla="*/ 360 h 654"/>
                  <a:gd name="T52" fmla="*/ 400 w 800"/>
                  <a:gd name="T53" fmla="*/ 600 h 654"/>
                  <a:gd name="T54" fmla="*/ 693 w 800"/>
                  <a:gd name="T55" fmla="*/ 294 h 654"/>
                  <a:gd name="T56" fmla="*/ 640 w 800"/>
                  <a:gd name="T57" fmla="*/ 240 h 654"/>
                  <a:gd name="T58" fmla="*/ 693 w 800"/>
                  <a:gd name="T59" fmla="*/ 187 h 654"/>
                  <a:gd name="T60" fmla="*/ 747 w 800"/>
                  <a:gd name="T61" fmla="*/ 240 h 654"/>
                  <a:gd name="T62" fmla="*/ 693 w 800"/>
                  <a:gd name="T63" fmla="*/ 294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0" h="654">
                    <a:moveTo>
                      <a:pt x="736" y="134"/>
                    </a:moveTo>
                    <a:lnTo>
                      <a:pt x="622" y="134"/>
                    </a:lnTo>
                    <a:lnTo>
                      <a:pt x="569" y="0"/>
                    </a:lnTo>
                    <a:lnTo>
                      <a:pt x="231" y="0"/>
                    </a:lnTo>
                    <a:lnTo>
                      <a:pt x="178" y="134"/>
                    </a:lnTo>
                    <a:lnTo>
                      <a:pt x="160" y="134"/>
                    </a:lnTo>
                    <a:lnTo>
                      <a:pt x="160" y="67"/>
                    </a:lnTo>
                    <a:lnTo>
                      <a:pt x="80" y="67"/>
                    </a:lnTo>
                    <a:lnTo>
                      <a:pt x="80" y="134"/>
                    </a:lnTo>
                    <a:lnTo>
                      <a:pt x="64" y="134"/>
                    </a:lnTo>
                    <a:cubicBezTo>
                      <a:pt x="29" y="134"/>
                      <a:pt x="0" y="162"/>
                      <a:pt x="0" y="198"/>
                    </a:cubicBezTo>
                    <a:lnTo>
                      <a:pt x="0" y="589"/>
                    </a:lnTo>
                    <a:cubicBezTo>
                      <a:pt x="0" y="625"/>
                      <a:pt x="29" y="654"/>
                      <a:pt x="64" y="654"/>
                    </a:cubicBezTo>
                    <a:lnTo>
                      <a:pt x="736" y="654"/>
                    </a:lnTo>
                    <a:cubicBezTo>
                      <a:pt x="771" y="654"/>
                      <a:pt x="800" y="625"/>
                      <a:pt x="800" y="589"/>
                    </a:cubicBezTo>
                    <a:lnTo>
                      <a:pt x="800" y="198"/>
                    </a:lnTo>
                    <a:cubicBezTo>
                      <a:pt x="800" y="162"/>
                      <a:pt x="771" y="134"/>
                      <a:pt x="736" y="134"/>
                    </a:cubicBezTo>
                    <a:close/>
                    <a:moveTo>
                      <a:pt x="133" y="134"/>
                    </a:moveTo>
                    <a:lnTo>
                      <a:pt x="107" y="134"/>
                    </a:lnTo>
                    <a:lnTo>
                      <a:pt x="107" y="94"/>
                    </a:lnTo>
                    <a:lnTo>
                      <a:pt x="133" y="94"/>
                    </a:lnTo>
                    <a:lnTo>
                      <a:pt x="133" y="134"/>
                    </a:lnTo>
                    <a:close/>
                    <a:moveTo>
                      <a:pt x="400" y="600"/>
                    </a:moveTo>
                    <a:cubicBezTo>
                      <a:pt x="268" y="600"/>
                      <a:pt x="160" y="493"/>
                      <a:pt x="160" y="360"/>
                    </a:cubicBezTo>
                    <a:cubicBezTo>
                      <a:pt x="160" y="228"/>
                      <a:pt x="268" y="120"/>
                      <a:pt x="400" y="120"/>
                    </a:cubicBezTo>
                    <a:cubicBezTo>
                      <a:pt x="532" y="120"/>
                      <a:pt x="640" y="228"/>
                      <a:pt x="640" y="360"/>
                    </a:cubicBezTo>
                    <a:cubicBezTo>
                      <a:pt x="640" y="493"/>
                      <a:pt x="532" y="600"/>
                      <a:pt x="400" y="600"/>
                    </a:cubicBezTo>
                    <a:close/>
                    <a:moveTo>
                      <a:pt x="693" y="294"/>
                    </a:moveTo>
                    <a:cubicBezTo>
                      <a:pt x="664" y="294"/>
                      <a:pt x="640" y="270"/>
                      <a:pt x="640" y="240"/>
                    </a:cubicBezTo>
                    <a:cubicBezTo>
                      <a:pt x="640" y="211"/>
                      <a:pt x="664" y="187"/>
                      <a:pt x="693" y="187"/>
                    </a:cubicBezTo>
                    <a:cubicBezTo>
                      <a:pt x="723" y="187"/>
                      <a:pt x="747" y="211"/>
                      <a:pt x="747" y="240"/>
                    </a:cubicBezTo>
                    <a:cubicBezTo>
                      <a:pt x="747" y="270"/>
                      <a:pt x="723" y="294"/>
                      <a:pt x="693" y="29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grpSp>
        <p:sp>
          <p:nvSpPr>
            <p:cNvPr id="39" name="Donut 24">
              <a:extLst>
                <a:ext uri="{FF2B5EF4-FFF2-40B4-BE49-F238E27FC236}">
                  <a16:creationId xmlns:a16="http://schemas.microsoft.com/office/drawing/2014/main" id="{159AD679-9E82-43F7-8E5A-F2B9B7B8F098}"/>
                </a:ext>
              </a:extLst>
            </p:cNvPr>
            <p:cNvSpPr/>
            <p:nvPr userDrawn="1"/>
          </p:nvSpPr>
          <p:spPr bwMode="gray">
            <a:xfrm>
              <a:off x="299151" y="32005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dirty="0">
                <a:solidFill>
                  <a:schemeClr val="tx1"/>
                </a:solidFill>
              </a:endParaRPr>
            </a:p>
          </p:txBody>
        </p:sp>
        <p:sp>
          <p:nvSpPr>
            <p:cNvPr id="40" name="Freeform 5">
              <a:extLst>
                <a:ext uri="{FF2B5EF4-FFF2-40B4-BE49-F238E27FC236}">
                  <a16:creationId xmlns:a16="http://schemas.microsoft.com/office/drawing/2014/main" id="{F9B77A76-1D73-4D21-971D-ADF9C8341048}"/>
                </a:ext>
              </a:extLst>
            </p:cNvPr>
            <p:cNvSpPr>
              <a:spLocks noEditPoints="1"/>
            </p:cNvSpPr>
            <p:nvPr userDrawn="1"/>
          </p:nvSpPr>
          <p:spPr bwMode="gray">
            <a:xfrm>
              <a:off x="287524" y="5900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dirty="0"/>
            </a:p>
          </p:txBody>
        </p:sp>
      </p:grpSp>
    </p:spTree>
    <p:extLst>
      <p:ext uri="{BB962C8B-B14F-4D97-AF65-F5344CB8AC3E}">
        <p14:creationId xmlns:p14="http://schemas.microsoft.com/office/powerpoint/2010/main" val="4262073116"/>
      </p:ext>
    </p:extLst>
  </p:cSld>
  <p:clrMapOvr>
    <a:masterClrMapping/>
  </p:clrMapOvr>
  <p:transitio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x content + picture #1">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ED742EDD-C380-4380-95CD-F7DA6579E5D8}"/>
              </a:ext>
            </a:extLst>
          </p:cNvPr>
          <p:cNvSpPr/>
          <p:nvPr userDrawn="1"/>
        </p:nvSpPr>
        <p:spPr bwMode="gray">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77" name="Picture Placeholder 76"/>
          <p:cNvSpPr>
            <a:spLocks noGrp="1"/>
          </p:cNvSpPr>
          <p:nvPr>
            <p:ph type="pic" sz="quarter" idx="29" hasCustomPrompt="1"/>
          </p:nvPr>
        </p:nvSpPr>
        <p:spPr bwMode="gray">
          <a:xfrm>
            <a:off x="6097200" y="0"/>
            <a:ext cx="6094800" cy="6858000"/>
          </a:xfrm>
          <a:custGeom>
            <a:avLst/>
            <a:gdLst>
              <a:gd name="connsiteX0" fmla="*/ 5602602 w 6094800"/>
              <a:gd name="connsiteY0" fmla="*/ 0 h 6858000"/>
              <a:gd name="connsiteX1" fmla="*/ 6094800 w 6094800"/>
              <a:gd name="connsiteY1" fmla="*/ 0 h 6858000"/>
              <a:gd name="connsiteX2" fmla="*/ 6094800 w 6094800"/>
              <a:gd name="connsiteY2" fmla="*/ 1021728 h 6858000"/>
              <a:gd name="connsiteX3" fmla="*/ 6074095 w 6094800"/>
              <a:gd name="connsiteY3" fmla="*/ 1009149 h 6858000"/>
              <a:gd name="connsiteX4" fmla="*/ 5592232 w 6094800"/>
              <a:gd name="connsiteY4" fmla="*/ 102872 h 6858000"/>
              <a:gd name="connsiteX5" fmla="*/ 0 w 6094800"/>
              <a:gd name="connsiteY5" fmla="*/ 0 h 6858000"/>
              <a:gd name="connsiteX6" fmla="*/ 4504495 w 6094800"/>
              <a:gd name="connsiteY6" fmla="*/ 0 h 6858000"/>
              <a:gd name="connsiteX7" fmla="*/ 4499300 w 6094800"/>
              <a:gd name="connsiteY7" fmla="*/ 102872 h 6858000"/>
              <a:gd name="connsiteX8" fmla="*/ 6035155 w 6094800"/>
              <a:gd name="connsiteY8" fmla="*/ 2190464 h 6858000"/>
              <a:gd name="connsiteX9" fmla="*/ 6094800 w 6094800"/>
              <a:gd name="connsiteY9" fmla="*/ 2205801 h 6858000"/>
              <a:gd name="connsiteX10" fmla="*/ 6094800 w 6094800"/>
              <a:gd name="connsiteY10" fmla="*/ 6858000 h 6858000"/>
              <a:gd name="connsiteX11" fmla="*/ 0 w 60948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94800" h="6858000">
                <a:moveTo>
                  <a:pt x="5602602" y="0"/>
                </a:moveTo>
                <a:lnTo>
                  <a:pt x="6094800" y="0"/>
                </a:lnTo>
                <a:lnTo>
                  <a:pt x="6094800" y="1021728"/>
                </a:lnTo>
                <a:lnTo>
                  <a:pt x="6074095" y="1009149"/>
                </a:lnTo>
                <a:cubicBezTo>
                  <a:pt x="5783373" y="812741"/>
                  <a:pt x="5592232" y="480128"/>
                  <a:pt x="5592232" y="102872"/>
                </a:cubicBezTo>
                <a:close/>
                <a:moveTo>
                  <a:pt x="0" y="0"/>
                </a:moveTo>
                <a:lnTo>
                  <a:pt x="4504495" y="0"/>
                </a:lnTo>
                <a:lnTo>
                  <a:pt x="4499300" y="102872"/>
                </a:lnTo>
                <a:cubicBezTo>
                  <a:pt x="4499300" y="1083738"/>
                  <a:pt x="5145359" y="1913708"/>
                  <a:pt x="6035155" y="2190464"/>
                </a:cubicBezTo>
                <a:lnTo>
                  <a:pt x="6094800" y="2205801"/>
                </a:lnTo>
                <a:lnTo>
                  <a:pt x="6094800" y="6858000"/>
                </a:lnTo>
                <a:lnTo>
                  <a:pt x="0" y="6858000"/>
                </a:lnTo>
                <a:close/>
              </a:path>
            </a:pathLst>
          </a:custGeom>
        </p:spPr>
        <p:txBody>
          <a:bodyPr wrap="square" lIns="720000" rIns="720000" anchor="ctr">
            <a:noAutofit/>
          </a:bodyPr>
          <a:lstStyle>
            <a:lvl1pPr marL="0" marR="0" indent="0" algn="ctr" defTabSz="914423" rtl="0" eaLnBrk="1" fontAlgn="auto" latinLnBrk="0" hangingPunct="1">
              <a:lnSpc>
                <a:spcPct val="90000"/>
              </a:lnSpc>
              <a:spcBef>
                <a:spcPts val="1000"/>
              </a:spcBef>
              <a:spcAft>
                <a:spcPts val="400"/>
              </a:spcAft>
              <a:buClrTx/>
              <a:buSzTx/>
              <a:buFont typeface="Arial" panose="020B0604020202020204" pitchFamily="34" charset="0"/>
              <a:buNone/>
              <a:tabLst/>
              <a:defRPr sz="1200" b="0">
                <a:solidFill>
                  <a:schemeClr val="tx1"/>
                </a:solidFill>
              </a:defRPr>
            </a:lvl1pPr>
          </a:lstStyle>
          <a:p>
            <a:r>
              <a:rPr lang="en-GB" dirty="0"/>
              <a:t>Click icon to insert picture, then &gt;Right click over picture &gt;Send to Back (this will ensure the page numbers still display). Picture size should ideally be 960 pixels W x 1080 pixels H.</a:t>
            </a:r>
          </a:p>
        </p:txBody>
      </p:sp>
      <p:sp>
        <p:nvSpPr>
          <p:cNvPr id="31" name="Freeform: Shape 45">
            <a:extLst>
              <a:ext uri="{FF2B5EF4-FFF2-40B4-BE49-F238E27FC236}">
                <a16:creationId xmlns:a16="http://schemas.microsoft.com/office/drawing/2014/main" id="{D31FC10E-7A7C-453C-A239-07F868F3E01C}"/>
              </a:ext>
            </a:extLst>
          </p:cNvPr>
          <p:cNvSpPr/>
          <p:nvPr userDrawn="1"/>
        </p:nvSpPr>
        <p:spPr bwMode="gray">
          <a:xfrm rot="16200000">
            <a:off x="220859" y="4317759"/>
            <a:ext cx="2319382" cy="2761099"/>
          </a:xfrm>
          <a:custGeom>
            <a:avLst/>
            <a:gdLst>
              <a:gd name="connsiteX0" fmla="*/ 2319382 w 2319382"/>
              <a:gd name="connsiteY0" fmla="*/ 733950 h 2761099"/>
              <a:gd name="connsiteX1" fmla="*/ 292233 w 2319382"/>
              <a:gd name="connsiteY1" fmla="*/ 2761099 h 2761099"/>
              <a:gd name="connsiteX2" fmla="*/ 84969 w 2319382"/>
              <a:gd name="connsiteY2" fmla="*/ 2750634 h 2761099"/>
              <a:gd name="connsiteX3" fmla="*/ 0 w 2319382"/>
              <a:gd name="connsiteY3" fmla="*/ 2737666 h 2761099"/>
              <a:gd name="connsiteX4" fmla="*/ 1 w 2319382"/>
              <a:gd name="connsiteY4" fmla="*/ 1699627 h 2761099"/>
              <a:gd name="connsiteX5" fmla="*/ 87962 w 2319382"/>
              <a:gd name="connsiteY5" fmla="*/ 1726932 h 2761099"/>
              <a:gd name="connsiteX6" fmla="*/ 292232 w 2319382"/>
              <a:gd name="connsiteY6" fmla="*/ 1747524 h 2761099"/>
              <a:gd name="connsiteX7" fmla="*/ 1305806 w 2319382"/>
              <a:gd name="connsiteY7" fmla="*/ 733950 h 2761099"/>
              <a:gd name="connsiteX8" fmla="*/ 1008937 w 2319382"/>
              <a:gd name="connsiteY8" fmla="*/ 17245 h 2761099"/>
              <a:gd name="connsiteX9" fmla="*/ 988035 w 2319382"/>
              <a:gd name="connsiteY9" fmla="*/ 0 h 2761099"/>
              <a:gd name="connsiteX10" fmla="*/ 2180248 w 2319382"/>
              <a:gd name="connsiteY10" fmla="*/ 0 h 2761099"/>
              <a:gd name="connsiteX11" fmla="*/ 2228246 w 2319382"/>
              <a:gd name="connsiteY11" fmla="*/ 131138 h 2761099"/>
              <a:gd name="connsiteX12" fmla="*/ 2319382 w 2319382"/>
              <a:gd name="connsiteY12" fmla="*/ 733950 h 2761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19382" h="2761099">
                <a:moveTo>
                  <a:pt x="2319382" y="733950"/>
                </a:moveTo>
                <a:cubicBezTo>
                  <a:pt x="2319382" y="1853513"/>
                  <a:pt x="1411796" y="2761099"/>
                  <a:pt x="292233" y="2761099"/>
                </a:cubicBezTo>
                <a:cubicBezTo>
                  <a:pt x="222260" y="2761099"/>
                  <a:pt x="153115" y="2757554"/>
                  <a:pt x="84969" y="2750634"/>
                </a:cubicBezTo>
                <a:lnTo>
                  <a:pt x="0" y="2737666"/>
                </a:lnTo>
                <a:lnTo>
                  <a:pt x="1" y="1699627"/>
                </a:lnTo>
                <a:lnTo>
                  <a:pt x="87962" y="1726932"/>
                </a:lnTo>
                <a:cubicBezTo>
                  <a:pt x="153943" y="1740434"/>
                  <a:pt x="222260" y="1747524"/>
                  <a:pt x="292232" y="1747524"/>
                </a:cubicBezTo>
                <a:cubicBezTo>
                  <a:pt x="852013" y="1747524"/>
                  <a:pt x="1305806" y="1293731"/>
                  <a:pt x="1305806" y="733950"/>
                </a:cubicBezTo>
                <a:cubicBezTo>
                  <a:pt x="1305806" y="454060"/>
                  <a:pt x="1192358" y="200666"/>
                  <a:pt x="1008937" y="17245"/>
                </a:cubicBezTo>
                <a:lnTo>
                  <a:pt x="988035" y="0"/>
                </a:lnTo>
                <a:lnTo>
                  <a:pt x="2180248" y="0"/>
                </a:lnTo>
                <a:lnTo>
                  <a:pt x="2228246" y="131138"/>
                </a:lnTo>
                <a:cubicBezTo>
                  <a:pt x="2287475" y="321567"/>
                  <a:pt x="2319382" y="524032"/>
                  <a:pt x="2319382" y="733950"/>
                </a:cubicBezTo>
                <a:close/>
              </a:path>
            </a:pathLst>
          </a:custGeom>
          <a:solidFill>
            <a:schemeClr val="tx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32" name="Freeform: Shape 36">
            <a:extLst>
              <a:ext uri="{FF2B5EF4-FFF2-40B4-BE49-F238E27FC236}">
                <a16:creationId xmlns:a16="http://schemas.microsoft.com/office/drawing/2014/main" id="{A6B5B8EC-47C4-47CF-9B49-8AA2A97A2405}"/>
              </a:ext>
            </a:extLst>
          </p:cNvPr>
          <p:cNvSpPr/>
          <p:nvPr userDrawn="1"/>
        </p:nvSpPr>
        <p:spPr bwMode="gray">
          <a:xfrm>
            <a:off x="490216" y="5424684"/>
            <a:ext cx="3588443" cy="1433316"/>
          </a:xfrm>
          <a:custGeom>
            <a:avLst/>
            <a:gdLst>
              <a:gd name="connsiteX0" fmla="*/ 1794222 w 3588443"/>
              <a:gd name="connsiteY0" fmla="*/ 0 h 1433316"/>
              <a:gd name="connsiteX1" fmla="*/ 3552516 w 3588443"/>
              <a:gd name="connsiteY1" fmla="*/ 1293589 h 1433316"/>
              <a:gd name="connsiteX2" fmla="*/ 3588443 w 3588443"/>
              <a:gd name="connsiteY2" fmla="*/ 1433316 h 1433316"/>
              <a:gd name="connsiteX3" fmla="*/ 2615579 w 3588443"/>
              <a:gd name="connsiteY3" fmla="*/ 1433316 h 1433316"/>
              <a:gd name="connsiteX4" fmla="*/ 2557540 w 3588443"/>
              <a:gd name="connsiteY4" fmla="*/ 1326387 h 1433316"/>
              <a:gd name="connsiteX5" fmla="*/ 1794220 w 3588443"/>
              <a:gd name="connsiteY5" fmla="*/ 920533 h 1433316"/>
              <a:gd name="connsiteX6" fmla="*/ 1030901 w 3588443"/>
              <a:gd name="connsiteY6" fmla="*/ 1326387 h 1433316"/>
              <a:gd name="connsiteX7" fmla="*/ 972862 w 3588443"/>
              <a:gd name="connsiteY7" fmla="*/ 1433316 h 1433316"/>
              <a:gd name="connsiteX8" fmla="*/ 0 w 3588443"/>
              <a:gd name="connsiteY8" fmla="*/ 1433316 h 1433316"/>
              <a:gd name="connsiteX9" fmla="*/ 35927 w 3588443"/>
              <a:gd name="connsiteY9" fmla="*/ 1293589 h 1433316"/>
              <a:gd name="connsiteX10" fmla="*/ 1794222 w 3588443"/>
              <a:gd name="connsiteY10" fmla="*/ 0 h 1433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8443" h="1433316">
                <a:moveTo>
                  <a:pt x="1794222" y="0"/>
                </a:moveTo>
                <a:cubicBezTo>
                  <a:pt x="2620365" y="0"/>
                  <a:pt x="3319416" y="544149"/>
                  <a:pt x="3552516" y="1293589"/>
                </a:cubicBezTo>
                <a:lnTo>
                  <a:pt x="3588443" y="1433316"/>
                </a:lnTo>
                <a:lnTo>
                  <a:pt x="2615579" y="1433316"/>
                </a:lnTo>
                <a:lnTo>
                  <a:pt x="2557540" y="1326387"/>
                </a:lnTo>
                <a:cubicBezTo>
                  <a:pt x="2392114" y="1081524"/>
                  <a:pt x="2111968" y="920533"/>
                  <a:pt x="1794220" y="920533"/>
                </a:cubicBezTo>
                <a:cubicBezTo>
                  <a:pt x="1476473" y="920533"/>
                  <a:pt x="1196327" y="1081524"/>
                  <a:pt x="1030901" y="1326387"/>
                </a:cubicBezTo>
                <a:lnTo>
                  <a:pt x="972862" y="1433316"/>
                </a:lnTo>
                <a:lnTo>
                  <a:pt x="0" y="1433316"/>
                </a:lnTo>
                <a:lnTo>
                  <a:pt x="35927" y="1293589"/>
                </a:lnTo>
                <a:cubicBezTo>
                  <a:pt x="269027" y="544149"/>
                  <a:pt x="968078" y="0"/>
                  <a:pt x="1794222" y="0"/>
                </a:cubicBezTo>
                <a:close/>
              </a:path>
            </a:pathLst>
          </a:custGeom>
          <a:solidFill>
            <a:schemeClr val="bg1">
              <a:lumMod val="50000"/>
              <a:alpha val="20000"/>
            </a:schemeClr>
          </a:solidFill>
          <a:ln w="1905">
            <a:noFill/>
            <a:headEnd type="ova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solidFill>
                <a:schemeClr val="tx1"/>
              </a:solidFill>
            </a:endParaRPr>
          </a:p>
        </p:txBody>
      </p:sp>
      <p:sp>
        <p:nvSpPr>
          <p:cNvPr id="44" name="Rectangle 43" hidden="1">
            <a:extLst>
              <a:ext uri="{FF2B5EF4-FFF2-40B4-BE49-F238E27FC236}">
                <a16:creationId xmlns:a16="http://schemas.microsoft.com/office/drawing/2014/main" id="{D61A4901-E9B4-496D-AC16-461059F8F32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2" name="Title 1">
            <a:extLst>
              <a:ext uri="{FF2B5EF4-FFF2-40B4-BE49-F238E27FC236}">
                <a16:creationId xmlns:a16="http://schemas.microsoft.com/office/drawing/2014/main" id="{2856C770-F323-480F-AED5-938D06DBFAB7}"/>
              </a:ext>
            </a:extLst>
          </p:cNvPr>
          <p:cNvSpPr>
            <a:spLocks noGrp="1"/>
          </p:cNvSpPr>
          <p:nvPr>
            <p:ph type="title" hasCustomPrompt="1"/>
          </p:nvPr>
        </p:nvSpPr>
        <p:spPr bwMode="gray">
          <a:xfrm>
            <a:off x="881744" y="8620"/>
            <a:ext cx="5202000" cy="1296144"/>
          </a:xfrm>
        </p:spPr>
        <p:txBody>
          <a:bodyPr lIns="0" rIns="180000" anchor="b">
            <a:normAutofit/>
          </a:bodyPr>
          <a:lstStyle>
            <a:lvl1pPr>
              <a:lnSpc>
                <a:spcPct val="80000"/>
              </a:lnSpc>
              <a:defRPr sz="3000">
                <a:ln>
                  <a:noFill/>
                </a:ln>
                <a:solidFill>
                  <a:schemeClr val="tx1"/>
                </a:solidFill>
              </a:defRPr>
            </a:lvl1pPr>
          </a:lstStyle>
          <a:p>
            <a:r>
              <a:rPr lang="en-US" dirty="0"/>
              <a:t>Click to edit slide title</a:t>
            </a:r>
            <a:endParaRPr lang="en-GB" dirty="0"/>
          </a:p>
        </p:txBody>
      </p:sp>
      <p:sp>
        <p:nvSpPr>
          <p:cNvPr id="3" name="Date Placeholder 2">
            <a:extLst>
              <a:ext uri="{FF2B5EF4-FFF2-40B4-BE49-F238E27FC236}">
                <a16:creationId xmlns:a16="http://schemas.microsoft.com/office/drawing/2014/main" id="{A1BD451D-8B7C-4789-993A-172D0706AF5E}"/>
              </a:ext>
            </a:extLst>
          </p:cNvPr>
          <p:cNvSpPr>
            <a:spLocks noGrp="1"/>
          </p:cNvSpPr>
          <p:nvPr>
            <p:ph type="dt" sz="half" idx="10"/>
          </p:nvPr>
        </p:nvSpPr>
        <p:spPr bwMode="gray"/>
        <p:txBody>
          <a:bodyPr/>
          <a:lstStyle/>
          <a:p>
            <a:r>
              <a:rPr lang="en-US"/>
              <a:t>March 23 2022 </a:t>
            </a:r>
            <a:endParaRPr lang="en-GB" dirty="0"/>
          </a:p>
        </p:txBody>
      </p:sp>
      <p:sp>
        <p:nvSpPr>
          <p:cNvPr id="4" name="Footer Placeholder 3">
            <a:extLst>
              <a:ext uri="{FF2B5EF4-FFF2-40B4-BE49-F238E27FC236}">
                <a16:creationId xmlns:a16="http://schemas.microsoft.com/office/drawing/2014/main" id="{51C24A0E-E745-4891-AAAA-FE3FAA48FCEA}"/>
              </a:ext>
            </a:extLst>
          </p:cNvPr>
          <p:cNvSpPr>
            <a:spLocks noGrp="1"/>
          </p:cNvSpPr>
          <p:nvPr>
            <p:ph type="ftr" sz="quarter" idx="11"/>
          </p:nvPr>
        </p:nvSpPr>
        <p:spPr bwMode="gray"/>
        <p:txBody>
          <a:bodyPr/>
          <a:lstStyle/>
          <a:p>
            <a:r>
              <a:rPr lang="en-US"/>
              <a:t>World Gold Council  | Webinar for Assurance Providers | May 2022</a:t>
            </a:r>
            <a:endParaRPr lang="en-GB" dirty="0"/>
          </a:p>
        </p:txBody>
      </p:sp>
      <p:sp>
        <p:nvSpPr>
          <p:cNvPr id="5" name="Slide Number Placeholder 4">
            <a:extLst>
              <a:ext uri="{FF2B5EF4-FFF2-40B4-BE49-F238E27FC236}">
                <a16:creationId xmlns:a16="http://schemas.microsoft.com/office/drawing/2014/main" id="{A894864D-A93D-4369-9B10-830529D3BE0C}"/>
              </a:ext>
            </a:extLst>
          </p:cNvPr>
          <p:cNvSpPr>
            <a:spLocks noGrp="1"/>
          </p:cNvSpPr>
          <p:nvPr>
            <p:ph type="sldNum" sz="quarter" idx="12"/>
          </p:nvPr>
        </p:nvSpPr>
        <p:spPr bwMode="gray"/>
        <p:txBody>
          <a:bodyPr/>
          <a:lstStyle/>
          <a:p>
            <a:fld id="{501147BB-AEC0-4063-9B38-B923881AE4E7}" type="slidenum">
              <a:rPr lang="en-GB" smtClean="0"/>
              <a:pPr/>
              <a:t>‹#›</a:t>
            </a:fld>
            <a:endParaRPr lang="en-GB" dirty="0"/>
          </a:p>
        </p:txBody>
      </p:sp>
      <p:sp>
        <p:nvSpPr>
          <p:cNvPr id="118" name="Rectangle 117">
            <a:extLst>
              <a:ext uri="{FF2B5EF4-FFF2-40B4-BE49-F238E27FC236}">
                <a16:creationId xmlns:a16="http://schemas.microsoft.com/office/drawing/2014/main" id="{21FF9E3B-43C7-43E1-832D-4CE2F0F74A70}"/>
              </a:ext>
            </a:extLst>
          </p:cNvPr>
          <p:cNvSpPr/>
          <p:nvPr userDrawn="1"/>
        </p:nvSpPr>
        <p:spPr bwMode="gray">
          <a:xfrm>
            <a:off x="881745" y="1403816"/>
            <a:ext cx="1561068" cy="45719"/>
          </a:xfrm>
          <a:prstGeom prst="rect">
            <a:avLst/>
          </a:prstGeom>
          <a:solidFill>
            <a:schemeClr val="tx2"/>
          </a:solidFill>
          <a:ln w="63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algn="l">
              <a:lnSpc>
                <a:spcPct val="90000"/>
              </a:lnSpc>
              <a:spcBef>
                <a:spcPts val="400"/>
              </a:spcBef>
              <a:spcAft>
                <a:spcPts val="400"/>
              </a:spcAft>
            </a:pPr>
            <a:endParaRPr lang="en-GB" sz="1000" dirty="0">
              <a:solidFill>
                <a:schemeClr val="tx2"/>
              </a:solidFill>
            </a:endParaRPr>
          </a:p>
        </p:txBody>
      </p:sp>
      <p:sp>
        <p:nvSpPr>
          <p:cNvPr id="33" name="Text Placeholder 43">
            <a:extLst>
              <a:ext uri="{FF2B5EF4-FFF2-40B4-BE49-F238E27FC236}">
                <a16:creationId xmlns:a16="http://schemas.microsoft.com/office/drawing/2014/main" id="{D3BCF8FA-0FDE-4326-BEBC-46A289ECCE7B}"/>
              </a:ext>
            </a:extLst>
          </p:cNvPr>
          <p:cNvSpPr>
            <a:spLocks noGrp="1"/>
          </p:cNvSpPr>
          <p:nvPr>
            <p:ph type="body" sz="quarter" idx="26" hasCustomPrompt="1"/>
          </p:nvPr>
        </p:nvSpPr>
        <p:spPr bwMode="gray">
          <a:xfrm>
            <a:off x="882000" y="5328000"/>
            <a:ext cx="4284662" cy="691949"/>
          </a:xfrm>
        </p:spPr>
        <p:txBody>
          <a:bodyPr lIns="0" rIns="0" anchor="b">
            <a:noAutofit/>
          </a:bodyPr>
          <a:lstStyle>
            <a:lvl1pPr marL="0" indent="0">
              <a:spcBef>
                <a:spcPts val="0"/>
              </a:spcBef>
              <a:spcAft>
                <a:spcPts val="0"/>
              </a:spcAft>
              <a:buNone/>
              <a:defRPr sz="800" b="0">
                <a:solidFill>
                  <a:schemeClr val="tx1"/>
                </a:solidFill>
              </a:defRPr>
            </a:lvl1pPr>
            <a:lvl2pPr marL="0" indent="0">
              <a:spcBef>
                <a:spcPts val="0"/>
              </a:spcBef>
              <a:spcAft>
                <a:spcPts val="0"/>
              </a:spcAft>
              <a:buNone/>
              <a:defRPr sz="800" b="1">
                <a:solidFill>
                  <a:schemeClr val="tx2"/>
                </a:solidFill>
              </a:defRPr>
            </a:lvl2pPr>
            <a:lvl3pPr marL="0" indent="0">
              <a:spcBef>
                <a:spcPts val="0"/>
              </a:spcBef>
              <a:spcAft>
                <a:spcPts val="0"/>
              </a:spcAft>
              <a:buNone/>
              <a:defRPr sz="800" b="1">
                <a:solidFill>
                  <a:schemeClr val="tx1"/>
                </a:solidFill>
              </a:defRPr>
            </a:lvl3pPr>
            <a:lvl4pPr>
              <a:defRPr>
                <a:solidFill>
                  <a:srgbClr val="FF0000"/>
                </a:solidFill>
              </a:defRPr>
            </a:lvl4pPr>
            <a:lvl5pPr>
              <a:defRPr>
                <a:solidFill>
                  <a:srgbClr val="FF0000"/>
                </a:solidFill>
              </a:defRPr>
            </a:lvl5pPr>
          </a:lstStyle>
          <a:p>
            <a:pPr lvl="0"/>
            <a:r>
              <a:rPr lang="en-GB" dirty="0"/>
              <a:t>Click to edit ‘source’ body text – see user tip to the left on how to style this text</a:t>
            </a:r>
          </a:p>
          <a:p>
            <a:pPr lvl="1"/>
            <a:r>
              <a:rPr lang="en-US" dirty="0"/>
              <a:t>Second level</a:t>
            </a:r>
          </a:p>
          <a:p>
            <a:pPr lvl="2"/>
            <a:r>
              <a:rPr lang="en-US" dirty="0"/>
              <a:t>Third level</a:t>
            </a:r>
            <a:endParaRPr lang="en-GB" dirty="0"/>
          </a:p>
        </p:txBody>
      </p:sp>
      <p:sp>
        <p:nvSpPr>
          <p:cNvPr id="34" name="Text Placeholder 43">
            <a:extLst>
              <a:ext uri="{FF2B5EF4-FFF2-40B4-BE49-F238E27FC236}">
                <a16:creationId xmlns:a16="http://schemas.microsoft.com/office/drawing/2014/main" id="{F99D8873-4939-464E-A40D-A83E85E67A5D}"/>
              </a:ext>
            </a:extLst>
          </p:cNvPr>
          <p:cNvSpPr>
            <a:spLocks noGrp="1"/>
          </p:cNvSpPr>
          <p:nvPr>
            <p:ph type="body" sz="quarter" idx="27" hasCustomPrompt="1"/>
          </p:nvPr>
        </p:nvSpPr>
        <p:spPr bwMode="gray">
          <a:xfrm>
            <a:off x="882000" y="1443600"/>
            <a:ext cx="5202000" cy="537032"/>
          </a:xfrm>
        </p:spPr>
        <p:txBody>
          <a:bodyPr lIns="0" rIns="180000" bIns="90000" anchor="b">
            <a:noAutofit/>
          </a:bodyPr>
          <a:lstStyle>
            <a:lvl1pPr marL="0" indent="0">
              <a:spcBef>
                <a:spcPts val="0"/>
              </a:spcBef>
              <a:spcAft>
                <a:spcPts val="0"/>
              </a:spcAft>
              <a:buNone/>
              <a:defRPr sz="1600" b="1">
                <a:solidFill>
                  <a:schemeClr val="tx1"/>
                </a:solidFill>
              </a:defRPr>
            </a:lvl1pPr>
            <a:lvl2pPr marL="0" indent="0">
              <a:spcBef>
                <a:spcPts val="0"/>
              </a:spcBef>
              <a:spcAft>
                <a:spcPts val="0"/>
              </a:spcAft>
              <a:buNone/>
              <a:defRPr sz="800" b="0">
                <a:solidFill>
                  <a:schemeClr val="tx2"/>
                </a:solidFill>
              </a:defRPr>
            </a:lvl2pPr>
            <a:lvl3pPr marL="914423" indent="0">
              <a:buNone/>
              <a:defRPr>
                <a:solidFill>
                  <a:srgbClr val="FF0000"/>
                </a:solidFill>
              </a:defRPr>
            </a:lvl3pPr>
            <a:lvl4pPr>
              <a:defRPr>
                <a:solidFill>
                  <a:srgbClr val="FF0000"/>
                </a:solidFill>
              </a:defRPr>
            </a:lvl4pPr>
            <a:lvl5pPr>
              <a:defRPr>
                <a:solidFill>
                  <a:srgbClr val="FF0000"/>
                </a:solidFill>
              </a:defRPr>
            </a:lvl5pPr>
          </a:lstStyle>
          <a:p>
            <a:pPr lvl="0"/>
            <a:r>
              <a:rPr lang="en-US" dirty="0"/>
              <a:t>Click here to add sub or chart title</a:t>
            </a:r>
          </a:p>
          <a:p>
            <a:pPr lvl="1"/>
            <a:r>
              <a:rPr lang="en-US" dirty="0"/>
              <a:t>Second level</a:t>
            </a:r>
            <a:endParaRPr lang="en-GB" dirty="0"/>
          </a:p>
        </p:txBody>
      </p:sp>
      <p:sp>
        <p:nvSpPr>
          <p:cNvPr id="7" name="Content Placeholder 6"/>
          <p:cNvSpPr>
            <a:spLocks noGrp="1"/>
          </p:cNvSpPr>
          <p:nvPr>
            <p:ph sz="quarter" idx="28" hasCustomPrompt="1"/>
          </p:nvPr>
        </p:nvSpPr>
        <p:spPr bwMode="gray">
          <a:xfrm>
            <a:off x="882000" y="1990800"/>
            <a:ext cx="5202000" cy="3340800"/>
          </a:xfrm>
        </p:spPr>
        <p:txBody>
          <a:bodyPr rIns="180000"/>
          <a:lstStyle>
            <a:lvl1pPr>
              <a:defRPr/>
            </a:lvl1pPr>
          </a:lstStyle>
          <a:p>
            <a:pPr lvl="0"/>
            <a:r>
              <a:rPr lang="en-GB" dirty="0"/>
              <a:t>Click to edit body text – see user tip to the left on how to style this text. Or click an icon below to add other content. Pictures should be 960 pixels W x 614 pixels H.</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8" name="Freeform: Shape 31">
            <a:extLst>
              <a:ext uri="{FF2B5EF4-FFF2-40B4-BE49-F238E27FC236}">
                <a16:creationId xmlns:a16="http://schemas.microsoft.com/office/drawing/2014/main" id="{E930DEC2-2A45-4599-8D71-B67340A85267}"/>
              </a:ext>
            </a:extLst>
          </p:cNvPr>
          <p:cNvSpPr/>
          <p:nvPr userDrawn="1"/>
        </p:nvSpPr>
        <p:spPr bwMode="gray">
          <a:xfrm rot="16200000">
            <a:off x="10291294" y="294631"/>
            <a:ext cx="2219997" cy="1609585"/>
          </a:xfrm>
          <a:custGeom>
            <a:avLst/>
            <a:gdLst>
              <a:gd name="connsiteX0" fmla="*/ 2219997 w 2219997"/>
              <a:gd name="connsiteY0" fmla="*/ 5729 h 1609585"/>
              <a:gd name="connsiteX1" fmla="*/ 2219997 w 2219997"/>
              <a:gd name="connsiteY1" fmla="*/ 1104368 h 1609585"/>
              <a:gd name="connsiteX2" fmla="*/ 2106550 w 2219997"/>
              <a:gd name="connsiteY2" fmla="*/ 1092932 h 1609585"/>
              <a:gd name="connsiteX3" fmla="*/ 1200273 w 2219997"/>
              <a:gd name="connsiteY3" fmla="*/ 1574795 h 1609585"/>
              <a:gd name="connsiteX4" fmla="*/ 1179138 w 2219997"/>
              <a:gd name="connsiteY4" fmla="*/ 1609585 h 1609585"/>
              <a:gd name="connsiteX5" fmla="*/ 0 w 2219997"/>
              <a:gd name="connsiteY5" fmla="*/ 1609585 h 1609585"/>
              <a:gd name="connsiteX6" fmla="*/ 18958 w 2219997"/>
              <a:gd name="connsiteY6" fmla="*/ 1535855 h 1609585"/>
              <a:gd name="connsiteX7" fmla="*/ 2106550 w 2219997"/>
              <a:gd name="connsiteY7" fmla="*/ 0 h 1609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9997" h="1609585">
                <a:moveTo>
                  <a:pt x="2219997" y="5729"/>
                </a:moveTo>
                <a:lnTo>
                  <a:pt x="2219997" y="1104368"/>
                </a:lnTo>
                <a:lnTo>
                  <a:pt x="2106550" y="1092932"/>
                </a:lnTo>
                <a:cubicBezTo>
                  <a:pt x="1729294" y="1092932"/>
                  <a:pt x="1396681" y="1284073"/>
                  <a:pt x="1200273" y="1574795"/>
                </a:cubicBezTo>
                <a:lnTo>
                  <a:pt x="1179138" y="1609585"/>
                </a:lnTo>
                <a:lnTo>
                  <a:pt x="0" y="1609585"/>
                </a:lnTo>
                <a:lnTo>
                  <a:pt x="18958" y="1535855"/>
                </a:lnTo>
                <a:cubicBezTo>
                  <a:pt x="295714" y="646059"/>
                  <a:pt x="1125684" y="0"/>
                  <a:pt x="2106550" y="0"/>
                </a:cubicBezTo>
                <a:close/>
              </a:path>
            </a:pathLst>
          </a:cu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grpSp>
        <p:nvGrpSpPr>
          <p:cNvPr id="30" name="Group 29">
            <a:extLst>
              <a:ext uri="{FF2B5EF4-FFF2-40B4-BE49-F238E27FC236}">
                <a16:creationId xmlns:a16="http://schemas.microsoft.com/office/drawing/2014/main" id="{2FC948B1-CE8A-45C2-9547-20572925E441}"/>
              </a:ext>
            </a:extLst>
          </p:cNvPr>
          <p:cNvGrpSpPr/>
          <p:nvPr userDrawn="1"/>
        </p:nvGrpSpPr>
        <p:grpSpPr bwMode="gray">
          <a:xfrm>
            <a:off x="-1987489" y="3445698"/>
            <a:ext cx="1572481" cy="3412302"/>
            <a:chOff x="2051720" y="348323"/>
            <a:chExt cx="1572481" cy="3412302"/>
          </a:xfrm>
        </p:grpSpPr>
        <p:sp>
          <p:nvSpPr>
            <p:cNvPr id="36" name="TextBox 35">
              <a:extLst>
                <a:ext uri="{FF2B5EF4-FFF2-40B4-BE49-F238E27FC236}">
                  <a16:creationId xmlns:a16="http://schemas.microsoft.com/office/drawing/2014/main" id="{00AC49FF-2180-4539-8FB8-9FD54A2A1613}"/>
                </a:ext>
              </a:extLst>
            </p:cNvPr>
            <p:cNvSpPr txBox="1"/>
            <p:nvPr/>
          </p:nvSpPr>
          <p:spPr bwMode="gray">
            <a:xfrm>
              <a:off x="2051720" y="1052191"/>
              <a:ext cx="1572481" cy="2708434"/>
            </a:xfrm>
            <a:prstGeom prst="rect">
              <a:avLst/>
            </a:prstGeom>
            <a:noFill/>
          </p:spPr>
          <p:txBody>
            <a:bodyPr wrap="square" lIns="0" tIns="0" rIns="0" bIns="0" rtlCol="0">
              <a:spAutoFit/>
            </a:bodyPr>
            <a:lstStyle/>
            <a:p>
              <a:r>
                <a:rPr lang="en-GB" sz="1100" dirty="0">
                  <a:solidFill>
                    <a:srgbClr val="000000"/>
                  </a:solidFill>
                </a:rPr>
                <a:t>To format</a:t>
              </a:r>
              <a:r>
                <a:rPr lang="en-GB" sz="1100" baseline="0" dirty="0">
                  <a:solidFill>
                    <a:srgbClr val="000000"/>
                  </a:solidFill>
                </a:rPr>
                <a:t> the body text, simply highlight the specific line(s) of text and click ‘tab’ or press ‘increase/decrease list level’ button. If you continue to click the ‘Tab’ button and the text turns </a:t>
              </a:r>
              <a:r>
                <a:rPr lang="en-GB" sz="1100" baseline="0" dirty="0">
                  <a:solidFill>
                    <a:srgbClr val="FF0000"/>
                  </a:solidFill>
                </a:rPr>
                <a:t>red</a:t>
              </a:r>
              <a:r>
                <a:rPr lang="en-GB" sz="1100" baseline="0" dirty="0">
                  <a:solidFill>
                    <a:srgbClr val="000000"/>
                  </a:solidFill>
                </a:rPr>
                <a:t> you have tabbed too far and should use the ‘decrease level’ button to return to compliant text.</a:t>
              </a:r>
            </a:p>
            <a:p>
              <a:endParaRPr lang="en-GB" sz="1100" baseline="0" dirty="0">
                <a:solidFill>
                  <a:srgbClr val="000000"/>
                </a:solidFill>
              </a:endParaRPr>
            </a:p>
            <a:p>
              <a:r>
                <a:rPr lang="en-GB" sz="1100" baseline="0" dirty="0">
                  <a:solidFill>
                    <a:srgbClr val="000000"/>
                  </a:solidFill>
                </a:rPr>
                <a:t>Do not use the bullet point button to format your text.</a:t>
              </a:r>
              <a:endParaRPr lang="en-GB" sz="1100" dirty="0">
                <a:solidFill>
                  <a:srgbClr val="000000"/>
                </a:solidFill>
              </a:endParaRPr>
            </a:p>
          </p:txBody>
        </p:sp>
        <p:grpSp>
          <p:nvGrpSpPr>
            <p:cNvPr id="37" name="Group 36">
              <a:extLst>
                <a:ext uri="{FF2B5EF4-FFF2-40B4-BE49-F238E27FC236}">
                  <a16:creationId xmlns:a16="http://schemas.microsoft.com/office/drawing/2014/main" id="{48C2AB69-0462-4BCE-BD56-9FC53AC4568F}"/>
                </a:ext>
              </a:extLst>
            </p:cNvPr>
            <p:cNvGrpSpPr/>
            <p:nvPr/>
          </p:nvGrpSpPr>
          <p:grpSpPr bwMode="gray">
            <a:xfrm>
              <a:off x="2051720" y="348323"/>
              <a:ext cx="551687" cy="608260"/>
              <a:chOff x="580210" y="472455"/>
              <a:chExt cx="551687" cy="608260"/>
            </a:xfrm>
          </p:grpSpPr>
          <p:sp>
            <p:nvSpPr>
              <p:cNvPr id="58" name="Donut 24">
                <a:extLst>
                  <a:ext uri="{FF2B5EF4-FFF2-40B4-BE49-F238E27FC236}">
                    <a16:creationId xmlns:a16="http://schemas.microsoft.com/office/drawing/2014/main" id="{0CA43353-DD50-4F34-BB1D-1BE991E8881F}"/>
                  </a:ext>
                </a:extLst>
              </p:cNvPr>
              <p:cNvSpPr/>
              <p:nvPr/>
            </p:nvSpPr>
            <p:spPr bwMode="gray">
              <a:xfrm>
                <a:off x="591837" y="47245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dirty="0">
                  <a:solidFill>
                    <a:schemeClr val="tx1"/>
                  </a:solidFill>
                </a:endParaRPr>
              </a:p>
            </p:txBody>
          </p:sp>
          <p:sp>
            <p:nvSpPr>
              <p:cNvPr id="59" name="Freeform 5">
                <a:extLst>
                  <a:ext uri="{FF2B5EF4-FFF2-40B4-BE49-F238E27FC236}">
                    <a16:creationId xmlns:a16="http://schemas.microsoft.com/office/drawing/2014/main" id="{E85D49CF-852E-4100-A564-6717CF1BEB17}"/>
                  </a:ext>
                </a:extLst>
              </p:cNvPr>
              <p:cNvSpPr>
                <a:spLocks noEditPoints="1"/>
              </p:cNvSpPr>
              <p:nvPr/>
            </p:nvSpPr>
            <p:spPr bwMode="gray">
              <a:xfrm>
                <a:off x="580210" y="7424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dirty="0"/>
              </a:p>
            </p:txBody>
          </p:sp>
        </p:grpSp>
        <p:grpSp>
          <p:nvGrpSpPr>
            <p:cNvPr id="38" name="Group 4">
              <a:extLst>
                <a:ext uri="{FF2B5EF4-FFF2-40B4-BE49-F238E27FC236}">
                  <a16:creationId xmlns:a16="http://schemas.microsoft.com/office/drawing/2014/main" id="{0E8CBD8F-7ECD-4433-BEFC-3EDDE7AC70DD}"/>
                </a:ext>
              </a:extLst>
            </p:cNvPr>
            <p:cNvGrpSpPr>
              <a:grpSpLocks noChangeAspect="1"/>
            </p:cNvGrpSpPr>
            <p:nvPr/>
          </p:nvGrpSpPr>
          <p:grpSpPr bwMode="gray">
            <a:xfrm>
              <a:off x="2160620" y="483078"/>
              <a:ext cx="330076" cy="242523"/>
              <a:chOff x="2018" y="401"/>
              <a:chExt cx="3016" cy="2216"/>
            </a:xfrm>
          </p:grpSpPr>
          <p:sp>
            <p:nvSpPr>
              <p:cNvPr id="39" name="Freeform 7">
                <a:extLst>
                  <a:ext uri="{FF2B5EF4-FFF2-40B4-BE49-F238E27FC236}">
                    <a16:creationId xmlns:a16="http://schemas.microsoft.com/office/drawing/2014/main" id="{1188A2AC-ED8E-41A5-8AFB-DF48E4C9344B}"/>
                  </a:ext>
                </a:extLst>
              </p:cNvPr>
              <p:cNvSpPr>
                <a:spLocks/>
              </p:cNvSpPr>
              <p:nvPr/>
            </p:nvSpPr>
            <p:spPr bwMode="gray">
              <a:xfrm>
                <a:off x="2360" y="401"/>
                <a:ext cx="847" cy="307"/>
              </a:xfrm>
              <a:custGeom>
                <a:avLst/>
                <a:gdLst>
                  <a:gd name="T0" fmla="*/ 2 w 4791"/>
                  <a:gd name="T1" fmla="*/ 2 h 1737"/>
                  <a:gd name="T2" fmla="*/ 4791 w 4791"/>
                  <a:gd name="T3" fmla="*/ 2 h 1737"/>
                  <a:gd name="T4" fmla="*/ 4791 w 4791"/>
                  <a:gd name="T5" fmla="*/ 1737 h 1737"/>
                  <a:gd name="T6" fmla="*/ 3 w 4791"/>
                  <a:gd name="T7" fmla="*/ 1737 h 1737"/>
                  <a:gd name="T8" fmla="*/ 2 w 4791"/>
                  <a:gd name="T9" fmla="*/ 2 h 1737"/>
                </a:gdLst>
                <a:ahLst/>
                <a:cxnLst>
                  <a:cxn ang="0">
                    <a:pos x="T0" y="T1"/>
                  </a:cxn>
                  <a:cxn ang="0">
                    <a:pos x="T2" y="T3"/>
                  </a:cxn>
                  <a:cxn ang="0">
                    <a:pos x="T4" y="T5"/>
                  </a:cxn>
                  <a:cxn ang="0">
                    <a:pos x="T6" y="T7"/>
                  </a:cxn>
                  <a:cxn ang="0">
                    <a:pos x="T8" y="T9"/>
                  </a:cxn>
                </a:cxnLst>
                <a:rect l="0" t="0" r="r" b="b"/>
                <a:pathLst>
                  <a:path w="4791" h="1737">
                    <a:moveTo>
                      <a:pt x="2" y="2"/>
                    </a:moveTo>
                    <a:cubicBezTo>
                      <a:pt x="1594" y="0"/>
                      <a:pt x="3199" y="1"/>
                      <a:pt x="4791" y="2"/>
                    </a:cubicBezTo>
                    <a:cubicBezTo>
                      <a:pt x="4791" y="580"/>
                      <a:pt x="4791" y="1158"/>
                      <a:pt x="4791" y="1737"/>
                    </a:cubicBezTo>
                    <a:cubicBezTo>
                      <a:pt x="3195" y="1737"/>
                      <a:pt x="1599" y="1736"/>
                      <a:pt x="3" y="1737"/>
                    </a:cubicBezTo>
                    <a:cubicBezTo>
                      <a:pt x="0" y="1159"/>
                      <a:pt x="2" y="580"/>
                      <a:pt x="2"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40" name="Freeform 8">
                <a:extLst>
                  <a:ext uri="{FF2B5EF4-FFF2-40B4-BE49-F238E27FC236}">
                    <a16:creationId xmlns:a16="http://schemas.microsoft.com/office/drawing/2014/main" id="{60C9EFF0-F857-42A0-8E23-78D800215860}"/>
                  </a:ext>
                </a:extLst>
              </p:cNvPr>
              <p:cNvSpPr>
                <a:spLocks/>
              </p:cNvSpPr>
              <p:nvPr/>
            </p:nvSpPr>
            <p:spPr bwMode="gray">
              <a:xfrm>
                <a:off x="3300" y="401"/>
                <a:ext cx="1734" cy="307"/>
              </a:xfrm>
              <a:custGeom>
                <a:avLst/>
                <a:gdLst>
                  <a:gd name="T0" fmla="*/ 1 w 9814"/>
                  <a:gd name="T1" fmla="*/ 2 h 1737"/>
                  <a:gd name="T2" fmla="*/ 9814 w 9814"/>
                  <a:gd name="T3" fmla="*/ 1 h 1737"/>
                  <a:gd name="T4" fmla="*/ 9814 w 9814"/>
                  <a:gd name="T5" fmla="*/ 1737 h 1737"/>
                  <a:gd name="T6" fmla="*/ 0 w 9814"/>
                  <a:gd name="T7" fmla="*/ 1737 h 1737"/>
                  <a:gd name="T8" fmla="*/ 1 w 9814"/>
                  <a:gd name="T9" fmla="*/ 2 h 1737"/>
                </a:gdLst>
                <a:ahLst/>
                <a:cxnLst>
                  <a:cxn ang="0">
                    <a:pos x="T0" y="T1"/>
                  </a:cxn>
                  <a:cxn ang="0">
                    <a:pos x="T2" y="T3"/>
                  </a:cxn>
                  <a:cxn ang="0">
                    <a:pos x="T4" y="T5"/>
                  </a:cxn>
                  <a:cxn ang="0">
                    <a:pos x="T6" y="T7"/>
                  </a:cxn>
                  <a:cxn ang="0">
                    <a:pos x="T8" y="T9"/>
                  </a:cxn>
                </a:cxnLst>
                <a:rect l="0" t="0" r="r" b="b"/>
                <a:pathLst>
                  <a:path w="9814" h="1737">
                    <a:moveTo>
                      <a:pt x="1" y="2"/>
                    </a:moveTo>
                    <a:cubicBezTo>
                      <a:pt x="3271" y="0"/>
                      <a:pt x="6543" y="1"/>
                      <a:pt x="9814" y="1"/>
                    </a:cubicBezTo>
                    <a:lnTo>
                      <a:pt x="9814" y="1737"/>
                    </a:lnTo>
                    <a:cubicBezTo>
                      <a:pt x="6543" y="1737"/>
                      <a:pt x="3272" y="1736"/>
                      <a:pt x="0" y="1737"/>
                    </a:cubicBezTo>
                    <a:cubicBezTo>
                      <a:pt x="0" y="1159"/>
                      <a:pt x="0" y="580"/>
                      <a:pt x="1"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52" name="Freeform 9">
                <a:extLst>
                  <a:ext uri="{FF2B5EF4-FFF2-40B4-BE49-F238E27FC236}">
                    <a16:creationId xmlns:a16="http://schemas.microsoft.com/office/drawing/2014/main" id="{46AAB82F-7572-4816-9576-70CEFBB25C1B}"/>
                  </a:ext>
                </a:extLst>
              </p:cNvPr>
              <p:cNvSpPr>
                <a:spLocks/>
              </p:cNvSpPr>
              <p:nvPr/>
            </p:nvSpPr>
            <p:spPr bwMode="gray">
              <a:xfrm>
                <a:off x="3300" y="877"/>
                <a:ext cx="1734" cy="311"/>
              </a:xfrm>
              <a:custGeom>
                <a:avLst/>
                <a:gdLst>
                  <a:gd name="T0" fmla="*/ 0 w 9814"/>
                  <a:gd name="T1" fmla="*/ 0 h 2561"/>
                  <a:gd name="T2" fmla="*/ 9814 w 9814"/>
                  <a:gd name="T3" fmla="*/ 1 h 2561"/>
                  <a:gd name="T4" fmla="*/ 9814 w 9814"/>
                  <a:gd name="T5" fmla="*/ 2561 h 2561"/>
                  <a:gd name="T6" fmla="*/ 0 w 9814"/>
                  <a:gd name="T7" fmla="*/ 2561 h 2561"/>
                  <a:gd name="T8" fmla="*/ 0 w 9814"/>
                  <a:gd name="T9" fmla="*/ 0 h 2561"/>
                </a:gdLst>
                <a:ahLst/>
                <a:cxnLst>
                  <a:cxn ang="0">
                    <a:pos x="T0" y="T1"/>
                  </a:cxn>
                  <a:cxn ang="0">
                    <a:pos x="T2" y="T3"/>
                  </a:cxn>
                  <a:cxn ang="0">
                    <a:pos x="T4" y="T5"/>
                  </a:cxn>
                  <a:cxn ang="0">
                    <a:pos x="T6" y="T7"/>
                  </a:cxn>
                  <a:cxn ang="0">
                    <a:pos x="T8" y="T9"/>
                  </a:cxn>
                </a:cxnLst>
                <a:rect l="0" t="0" r="r" b="b"/>
                <a:pathLst>
                  <a:path w="9814" h="2561">
                    <a:moveTo>
                      <a:pt x="0" y="0"/>
                    </a:moveTo>
                    <a:cubicBezTo>
                      <a:pt x="3271" y="1"/>
                      <a:pt x="6543" y="1"/>
                      <a:pt x="9814" y="1"/>
                    </a:cubicBezTo>
                    <a:lnTo>
                      <a:pt x="9814" y="2561"/>
                    </a:lnTo>
                    <a:cubicBezTo>
                      <a:pt x="6543" y="2561"/>
                      <a:pt x="3271" y="2560"/>
                      <a:pt x="0" y="2561"/>
                    </a:cubicBezTo>
                    <a:cubicBezTo>
                      <a:pt x="0" y="1708"/>
                      <a:pt x="0" y="854"/>
                      <a:pt x="0"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53" name="Freeform 10">
                <a:extLst>
                  <a:ext uri="{FF2B5EF4-FFF2-40B4-BE49-F238E27FC236}">
                    <a16:creationId xmlns:a16="http://schemas.microsoft.com/office/drawing/2014/main" id="{F3026C34-3EB2-4719-A9C4-D1A02D85607D}"/>
                  </a:ext>
                </a:extLst>
              </p:cNvPr>
              <p:cNvSpPr>
                <a:spLocks/>
              </p:cNvSpPr>
              <p:nvPr/>
            </p:nvSpPr>
            <p:spPr bwMode="gray">
              <a:xfrm>
                <a:off x="2018" y="944"/>
                <a:ext cx="1172" cy="892"/>
              </a:xfrm>
              <a:custGeom>
                <a:avLst/>
                <a:gdLst>
                  <a:gd name="T0" fmla="*/ 2824 w 6635"/>
                  <a:gd name="T1" fmla="*/ 0 h 5043"/>
                  <a:gd name="T2" fmla="*/ 2878 w 6635"/>
                  <a:gd name="T3" fmla="*/ 15 h 5043"/>
                  <a:gd name="T4" fmla="*/ 6627 w 6635"/>
                  <a:gd name="T5" fmla="*/ 2635 h 5043"/>
                  <a:gd name="T6" fmla="*/ 6570 w 6635"/>
                  <a:gd name="T7" fmla="*/ 2683 h 5043"/>
                  <a:gd name="T8" fmla="*/ 2824 w 6635"/>
                  <a:gd name="T9" fmla="*/ 5043 h 5043"/>
                  <a:gd name="T10" fmla="*/ 2823 w 6635"/>
                  <a:gd name="T11" fmla="*/ 3688 h 5043"/>
                  <a:gd name="T12" fmla="*/ 0 w 6635"/>
                  <a:gd name="T13" fmla="*/ 3688 h 5043"/>
                  <a:gd name="T14" fmla="*/ 0 w 6635"/>
                  <a:gd name="T15" fmla="*/ 1545 h 5043"/>
                  <a:gd name="T16" fmla="*/ 2823 w 6635"/>
                  <a:gd name="T17" fmla="*/ 1546 h 5043"/>
                  <a:gd name="T18" fmla="*/ 2824 w 6635"/>
                  <a:gd name="T19" fmla="*/ 0 h 5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35" h="5043">
                    <a:moveTo>
                      <a:pt x="2824" y="0"/>
                    </a:moveTo>
                    <a:cubicBezTo>
                      <a:pt x="2845" y="1"/>
                      <a:pt x="2861" y="1"/>
                      <a:pt x="2878" y="15"/>
                    </a:cubicBezTo>
                    <a:cubicBezTo>
                      <a:pt x="4127" y="888"/>
                      <a:pt x="5378" y="1763"/>
                      <a:pt x="6627" y="2635"/>
                    </a:cubicBezTo>
                    <a:cubicBezTo>
                      <a:pt x="6635" y="2656"/>
                      <a:pt x="6583" y="2671"/>
                      <a:pt x="6570" y="2683"/>
                    </a:cubicBezTo>
                    <a:cubicBezTo>
                      <a:pt x="5322" y="3470"/>
                      <a:pt x="4072" y="4256"/>
                      <a:pt x="2824" y="5043"/>
                    </a:cubicBezTo>
                    <a:cubicBezTo>
                      <a:pt x="2821" y="4592"/>
                      <a:pt x="2823" y="4140"/>
                      <a:pt x="2823" y="3688"/>
                    </a:cubicBezTo>
                    <a:cubicBezTo>
                      <a:pt x="1882" y="3688"/>
                      <a:pt x="941" y="3688"/>
                      <a:pt x="0" y="3688"/>
                    </a:cubicBezTo>
                    <a:lnTo>
                      <a:pt x="0" y="1545"/>
                    </a:lnTo>
                    <a:cubicBezTo>
                      <a:pt x="941" y="1545"/>
                      <a:pt x="1882" y="1545"/>
                      <a:pt x="2823" y="1546"/>
                    </a:cubicBezTo>
                    <a:cubicBezTo>
                      <a:pt x="2823" y="1031"/>
                      <a:pt x="2821" y="515"/>
                      <a:pt x="2824"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54" name="Freeform 11">
                <a:extLst>
                  <a:ext uri="{FF2B5EF4-FFF2-40B4-BE49-F238E27FC236}">
                    <a16:creationId xmlns:a16="http://schemas.microsoft.com/office/drawing/2014/main" id="{6791A5EC-66AB-441A-B952-364A6A7B27B5}"/>
                  </a:ext>
                </a:extLst>
              </p:cNvPr>
              <p:cNvSpPr>
                <a:spLocks/>
              </p:cNvSpPr>
              <p:nvPr/>
            </p:nvSpPr>
            <p:spPr bwMode="gray">
              <a:xfrm>
                <a:off x="3300" y="1356"/>
                <a:ext cx="1734" cy="311"/>
              </a:xfrm>
              <a:custGeom>
                <a:avLst/>
                <a:gdLst>
                  <a:gd name="T0" fmla="*/ 0 w 9814"/>
                  <a:gd name="T1" fmla="*/ 1 h 2561"/>
                  <a:gd name="T2" fmla="*/ 9814 w 9814"/>
                  <a:gd name="T3" fmla="*/ 1 h 2561"/>
                  <a:gd name="T4" fmla="*/ 9814 w 9814"/>
                  <a:gd name="T5" fmla="*/ 2561 h 2561"/>
                  <a:gd name="T6" fmla="*/ 1 w 9814"/>
                  <a:gd name="T7" fmla="*/ 2561 h 2561"/>
                  <a:gd name="T8" fmla="*/ 0 w 9814"/>
                  <a:gd name="T9" fmla="*/ 1 h 2561"/>
                </a:gdLst>
                <a:ahLst/>
                <a:cxnLst>
                  <a:cxn ang="0">
                    <a:pos x="T0" y="T1"/>
                  </a:cxn>
                  <a:cxn ang="0">
                    <a:pos x="T2" y="T3"/>
                  </a:cxn>
                  <a:cxn ang="0">
                    <a:pos x="T4" y="T5"/>
                  </a:cxn>
                  <a:cxn ang="0">
                    <a:pos x="T6" y="T7"/>
                  </a:cxn>
                  <a:cxn ang="0">
                    <a:pos x="T8" y="T9"/>
                  </a:cxn>
                </a:cxnLst>
                <a:rect l="0" t="0" r="r" b="b"/>
                <a:pathLst>
                  <a:path w="9814" h="2561">
                    <a:moveTo>
                      <a:pt x="0" y="1"/>
                    </a:moveTo>
                    <a:cubicBezTo>
                      <a:pt x="3271" y="0"/>
                      <a:pt x="6543" y="1"/>
                      <a:pt x="9814" y="1"/>
                    </a:cubicBezTo>
                    <a:lnTo>
                      <a:pt x="9814" y="2561"/>
                    </a:lnTo>
                    <a:cubicBezTo>
                      <a:pt x="6543" y="2561"/>
                      <a:pt x="3272" y="2561"/>
                      <a:pt x="1" y="2561"/>
                    </a:cubicBezTo>
                    <a:cubicBezTo>
                      <a:pt x="0" y="1708"/>
                      <a:pt x="0" y="854"/>
                      <a:pt x="0"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55" name="Freeform 13">
                <a:extLst>
                  <a:ext uri="{FF2B5EF4-FFF2-40B4-BE49-F238E27FC236}">
                    <a16:creationId xmlns:a16="http://schemas.microsoft.com/office/drawing/2014/main" id="{A03B2C75-FD65-4FDF-AE40-85FB25803222}"/>
                  </a:ext>
                </a:extLst>
              </p:cNvPr>
              <p:cNvSpPr>
                <a:spLocks/>
              </p:cNvSpPr>
              <p:nvPr/>
            </p:nvSpPr>
            <p:spPr bwMode="gray">
              <a:xfrm>
                <a:off x="3300" y="1836"/>
                <a:ext cx="1734" cy="306"/>
              </a:xfrm>
              <a:custGeom>
                <a:avLst/>
                <a:gdLst>
                  <a:gd name="T0" fmla="*/ 0 w 9814"/>
                  <a:gd name="T1" fmla="*/ 0 h 1736"/>
                  <a:gd name="T2" fmla="*/ 9814 w 9814"/>
                  <a:gd name="T3" fmla="*/ 0 h 1736"/>
                  <a:gd name="T4" fmla="*/ 9814 w 9814"/>
                  <a:gd name="T5" fmla="*/ 1736 h 1736"/>
                  <a:gd name="T6" fmla="*/ 0 w 9814"/>
                  <a:gd name="T7" fmla="*/ 1736 h 1736"/>
                  <a:gd name="T8" fmla="*/ 0 w 9814"/>
                  <a:gd name="T9" fmla="*/ 0 h 1736"/>
                </a:gdLst>
                <a:ahLst/>
                <a:cxnLst>
                  <a:cxn ang="0">
                    <a:pos x="T0" y="T1"/>
                  </a:cxn>
                  <a:cxn ang="0">
                    <a:pos x="T2" y="T3"/>
                  </a:cxn>
                  <a:cxn ang="0">
                    <a:pos x="T4" y="T5"/>
                  </a:cxn>
                  <a:cxn ang="0">
                    <a:pos x="T6" y="T7"/>
                  </a:cxn>
                  <a:cxn ang="0">
                    <a:pos x="T8" y="T9"/>
                  </a:cxn>
                </a:cxnLst>
                <a:rect l="0" t="0" r="r" b="b"/>
                <a:pathLst>
                  <a:path w="9814" h="1736">
                    <a:moveTo>
                      <a:pt x="0" y="0"/>
                    </a:moveTo>
                    <a:cubicBezTo>
                      <a:pt x="3272" y="0"/>
                      <a:pt x="6543" y="0"/>
                      <a:pt x="9814" y="0"/>
                    </a:cubicBezTo>
                    <a:lnTo>
                      <a:pt x="9814" y="1736"/>
                    </a:lnTo>
                    <a:cubicBezTo>
                      <a:pt x="6543" y="1736"/>
                      <a:pt x="3271" y="1736"/>
                      <a:pt x="0" y="1736"/>
                    </a:cubicBezTo>
                    <a:cubicBezTo>
                      <a:pt x="0" y="1157"/>
                      <a:pt x="0" y="578"/>
                      <a:pt x="0" y="0"/>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56" name="Freeform 14">
                <a:extLst>
                  <a:ext uri="{FF2B5EF4-FFF2-40B4-BE49-F238E27FC236}">
                    <a16:creationId xmlns:a16="http://schemas.microsoft.com/office/drawing/2014/main" id="{5F6E9C4C-9EDE-4CFD-AB0D-69F516E946CA}"/>
                  </a:ext>
                </a:extLst>
              </p:cNvPr>
              <p:cNvSpPr>
                <a:spLocks/>
              </p:cNvSpPr>
              <p:nvPr/>
            </p:nvSpPr>
            <p:spPr bwMode="gray">
              <a:xfrm>
                <a:off x="2361" y="2310"/>
                <a:ext cx="846" cy="307"/>
              </a:xfrm>
              <a:custGeom>
                <a:avLst/>
                <a:gdLst>
                  <a:gd name="T0" fmla="*/ 1 w 4790"/>
                  <a:gd name="T1" fmla="*/ 1 h 1737"/>
                  <a:gd name="T2" fmla="*/ 4790 w 4790"/>
                  <a:gd name="T3" fmla="*/ 1 h 1737"/>
                  <a:gd name="T4" fmla="*/ 4790 w 4790"/>
                  <a:gd name="T5" fmla="*/ 1736 h 1737"/>
                  <a:gd name="T6" fmla="*/ 1 w 4790"/>
                  <a:gd name="T7" fmla="*/ 1736 h 1737"/>
                  <a:gd name="T8" fmla="*/ 1 w 4790"/>
                  <a:gd name="T9" fmla="*/ 1 h 1737"/>
                </a:gdLst>
                <a:ahLst/>
                <a:cxnLst>
                  <a:cxn ang="0">
                    <a:pos x="T0" y="T1"/>
                  </a:cxn>
                  <a:cxn ang="0">
                    <a:pos x="T2" y="T3"/>
                  </a:cxn>
                  <a:cxn ang="0">
                    <a:pos x="T4" y="T5"/>
                  </a:cxn>
                  <a:cxn ang="0">
                    <a:pos x="T6" y="T7"/>
                  </a:cxn>
                  <a:cxn ang="0">
                    <a:pos x="T8" y="T9"/>
                  </a:cxn>
                </a:cxnLst>
                <a:rect l="0" t="0" r="r" b="b"/>
                <a:pathLst>
                  <a:path w="4790" h="1737">
                    <a:moveTo>
                      <a:pt x="1" y="1"/>
                    </a:moveTo>
                    <a:cubicBezTo>
                      <a:pt x="1592" y="0"/>
                      <a:pt x="3199" y="1"/>
                      <a:pt x="4790" y="1"/>
                    </a:cubicBezTo>
                    <a:cubicBezTo>
                      <a:pt x="4790" y="579"/>
                      <a:pt x="4790" y="1157"/>
                      <a:pt x="4790" y="1736"/>
                    </a:cubicBezTo>
                    <a:cubicBezTo>
                      <a:pt x="3194" y="1737"/>
                      <a:pt x="1597" y="1736"/>
                      <a:pt x="1" y="1736"/>
                    </a:cubicBezTo>
                    <a:cubicBezTo>
                      <a:pt x="1" y="1159"/>
                      <a:pt x="0" y="578"/>
                      <a:pt x="1"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57" name="Freeform 15">
                <a:extLst>
                  <a:ext uri="{FF2B5EF4-FFF2-40B4-BE49-F238E27FC236}">
                    <a16:creationId xmlns:a16="http://schemas.microsoft.com/office/drawing/2014/main" id="{23A62338-75C1-48BD-9FAC-F93CC98A147D}"/>
                  </a:ext>
                </a:extLst>
              </p:cNvPr>
              <p:cNvSpPr>
                <a:spLocks/>
              </p:cNvSpPr>
              <p:nvPr/>
            </p:nvSpPr>
            <p:spPr bwMode="gray">
              <a:xfrm>
                <a:off x="3300" y="2310"/>
                <a:ext cx="1734" cy="307"/>
              </a:xfrm>
              <a:custGeom>
                <a:avLst/>
                <a:gdLst>
                  <a:gd name="T0" fmla="*/ 1 w 9814"/>
                  <a:gd name="T1" fmla="*/ 1 h 1736"/>
                  <a:gd name="T2" fmla="*/ 9814 w 9814"/>
                  <a:gd name="T3" fmla="*/ 0 h 1736"/>
                  <a:gd name="T4" fmla="*/ 9814 w 9814"/>
                  <a:gd name="T5" fmla="*/ 1736 h 1736"/>
                  <a:gd name="T6" fmla="*/ 0 w 9814"/>
                  <a:gd name="T7" fmla="*/ 1736 h 1736"/>
                  <a:gd name="T8" fmla="*/ 1 w 9814"/>
                  <a:gd name="T9" fmla="*/ 1 h 1736"/>
                </a:gdLst>
                <a:ahLst/>
                <a:cxnLst>
                  <a:cxn ang="0">
                    <a:pos x="T0" y="T1"/>
                  </a:cxn>
                  <a:cxn ang="0">
                    <a:pos x="T2" y="T3"/>
                  </a:cxn>
                  <a:cxn ang="0">
                    <a:pos x="T4" y="T5"/>
                  </a:cxn>
                  <a:cxn ang="0">
                    <a:pos x="T6" y="T7"/>
                  </a:cxn>
                  <a:cxn ang="0">
                    <a:pos x="T8" y="T9"/>
                  </a:cxn>
                </a:cxnLst>
                <a:rect l="0" t="0" r="r" b="b"/>
                <a:pathLst>
                  <a:path w="9814" h="1736">
                    <a:moveTo>
                      <a:pt x="1" y="1"/>
                    </a:moveTo>
                    <a:cubicBezTo>
                      <a:pt x="3272" y="0"/>
                      <a:pt x="6543" y="1"/>
                      <a:pt x="9814" y="0"/>
                    </a:cubicBezTo>
                    <a:lnTo>
                      <a:pt x="9814" y="1736"/>
                    </a:lnTo>
                    <a:cubicBezTo>
                      <a:pt x="6542" y="1736"/>
                      <a:pt x="3271" y="1736"/>
                      <a:pt x="0" y="1736"/>
                    </a:cubicBezTo>
                    <a:cubicBezTo>
                      <a:pt x="1" y="1158"/>
                      <a:pt x="0" y="579"/>
                      <a:pt x="1" y="1"/>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grpSp>
      </p:grpSp>
    </p:spTree>
    <p:extLst>
      <p:ext uri="{BB962C8B-B14F-4D97-AF65-F5344CB8AC3E}">
        <p14:creationId xmlns:p14="http://schemas.microsoft.com/office/powerpoint/2010/main" val="2750884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x content + picture #2">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ED742EDD-C380-4380-95CD-F7DA6579E5D8}"/>
              </a:ext>
            </a:extLst>
          </p:cNvPr>
          <p:cNvSpPr/>
          <p:nvPr userDrawn="1"/>
        </p:nvSpPr>
        <p:spPr bwMode="gray">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76" name="Picture Placeholder 75"/>
          <p:cNvSpPr>
            <a:spLocks noGrp="1"/>
          </p:cNvSpPr>
          <p:nvPr>
            <p:ph type="pic" sz="quarter" idx="29" hasCustomPrompt="1"/>
          </p:nvPr>
        </p:nvSpPr>
        <p:spPr bwMode="gray">
          <a:xfrm>
            <a:off x="6097200" y="0"/>
            <a:ext cx="6094800" cy="6858000"/>
          </a:xfrm>
          <a:custGeom>
            <a:avLst/>
            <a:gdLst>
              <a:gd name="connsiteX0" fmla="*/ 0 w 6094800"/>
              <a:gd name="connsiteY0" fmla="*/ 0 h 6858000"/>
              <a:gd name="connsiteX1" fmla="*/ 6094800 w 6094800"/>
              <a:gd name="connsiteY1" fmla="*/ 0 h 6858000"/>
              <a:gd name="connsiteX2" fmla="*/ 6094800 w 6094800"/>
              <a:gd name="connsiteY2" fmla="*/ 5414704 h 6858000"/>
              <a:gd name="connsiteX3" fmla="*/ 6007988 w 6094800"/>
              <a:gd name="connsiteY3" fmla="*/ 5382930 h 6858000"/>
              <a:gd name="connsiteX4" fmla="*/ 5608934 w 6094800"/>
              <a:gd name="connsiteY4" fmla="*/ 5322599 h 6858000"/>
              <a:gd name="connsiteX5" fmla="*/ 4266988 w 6094800"/>
              <a:gd name="connsiteY5" fmla="*/ 6664545 h 6858000"/>
              <a:gd name="connsiteX6" fmla="*/ 4273915 w 6094800"/>
              <a:gd name="connsiteY6" fmla="*/ 6801751 h 6858000"/>
              <a:gd name="connsiteX7" fmla="*/ 4282500 w 6094800"/>
              <a:gd name="connsiteY7" fmla="*/ 6858000 h 6858000"/>
              <a:gd name="connsiteX8" fmla="*/ 4969668 w 6094800"/>
              <a:gd name="connsiteY8" fmla="*/ 6857999 h 6858000"/>
              <a:gd name="connsiteX9" fmla="*/ 4951593 w 6094800"/>
              <a:gd name="connsiteY9" fmla="*/ 6799770 h 6858000"/>
              <a:gd name="connsiteX10" fmla="*/ 4937961 w 6094800"/>
              <a:gd name="connsiteY10" fmla="*/ 6664546 h 6858000"/>
              <a:gd name="connsiteX11" fmla="*/ 5608934 w 6094800"/>
              <a:gd name="connsiteY11" fmla="*/ 5993573 h 6858000"/>
              <a:gd name="connsiteX12" fmla="*/ 6083384 w 6094800"/>
              <a:gd name="connsiteY12" fmla="*/ 6190096 h 6858000"/>
              <a:gd name="connsiteX13" fmla="*/ 6094800 w 6094800"/>
              <a:gd name="connsiteY13" fmla="*/ 6203933 h 6858000"/>
              <a:gd name="connsiteX14" fmla="*/ 6094800 w 6094800"/>
              <a:gd name="connsiteY14" fmla="*/ 6858000 h 6858000"/>
              <a:gd name="connsiteX15" fmla="*/ 0 w 6094800"/>
              <a:gd name="connsiteY1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94800" h="6858000">
                <a:moveTo>
                  <a:pt x="0" y="0"/>
                </a:moveTo>
                <a:lnTo>
                  <a:pt x="6094800" y="0"/>
                </a:lnTo>
                <a:lnTo>
                  <a:pt x="6094800" y="5414704"/>
                </a:lnTo>
                <a:lnTo>
                  <a:pt x="6007988" y="5382930"/>
                </a:lnTo>
                <a:cubicBezTo>
                  <a:pt x="5881926" y="5343721"/>
                  <a:pt x="5747897" y="5322599"/>
                  <a:pt x="5608934" y="5322599"/>
                </a:cubicBezTo>
                <a:cubicBezTo>
                  <a:pt x="4867798" y="5322599"/>
                  <a:pt x="4266988" y="5923409"/>
                  <a:pt x="4266988" y="6664545"/>
                </a:cubicBezTo>
                <a:cubicBezTo>
                  <a:pt x="4266988" y="6710866"/>
                  <a:pt x="4269334" y="6756640"/>
                  <a:pt x="4273915" y="6801751"/>
                </a:cubicBezTo>
                <a:lnTo>
                  <a:pt x="4282500" y="6858000"/>
                </a:lnTo>
                <a:lnTo>
                  <a:pt x="4969668" y="6857999"/>
                </a:lnTo>
                <a:lnTo>
                  <a:pt x="4951593" y="6799770"/>
                </a:lnTo>
                <a:cubicBezTo>
                  <a:pt x="4942655" y="6756091"/>
                  <a:pt x="4937961" y="6710866"/>
                  <a:pt x="4937961" y="6664546"/>
                </a:cubicBezTo>
                <a:cubicBezTo>
                  <a:pt x="4937961" y="6293978"/>
                  <a:pt x="5238366" y="5993573"/>
                  <a:pt x="5608934" y="5993573"/>
                </a:cubicBezTo>
                <a:cubicBezTo>
                  <a:pt x="5794218" y="5993573"/>
                  <a:pt x="5961961" y="6068674"/>
                  <a:pt x="6083384" y="6190096"/>
                </a:cubicBezTo>
                <a:lnTo>
                  <a:pt x="6094800" y="6203933"/>
                </a:lnTo>
                <a:lnTo>
                  <a:pt x="6094800" y="6858000"/>
                </a:lnTo>
                <a:lnTo>
                  <a:pt x="0" y="6858000"/>
                </a:lnTo>
                <a:close/>
              </a:path>
            </a:pathLst>
          </a:custGeom>
        </p:spPr>
        <p:txBody>
          <a:bodyPr wrap="square" lIns="720000" rIns="720000" anchor="ctr">
            <a:noAutofit/>
          </a:bodyPr>
          <a:lstStyle>
            <a:lvl1pPr marL="0" marR="0" indent="0" algn="ctr" defTabSz="914423" rtl="0" eaLnBrk="1" fontAlgn="auto" latinLnBrk="0" hangingPunct="1">
              <a:lnSpc>
                <a:spcPct val="90000"/>
              </a:lnSpc>
              <a:spcBef>
                <a:spcPts val="1000"/>
              </a:spcBef>
              <a:spcAft>
                <a:spcPts val="400"/>
              </a:spcAft>
              <a:buClrTx/>
              <a:buSzTx/>
              <a:buFont typeface="Arial" panose="020B0604020202020204" pitchFamily="34" charset="0"/>
              <a:buNone/>
              <a:tabLst/>
              <a:defRPr sz="1200" b="0">
                <a:solidFill>
                  <a:schemeClr val="tx1"/>
                </a:solidFill>
              </a:defRPr>
            </a:lvl1pPr>
          </a:lstStyle>
          <a:p>
            <a:r>
              <a:rPr lang="en-GB" dirty="0"/>
              <a:t>Click icon to insert picture, then &gt;Right click over picture &gt;Send to Back (this will ensure the page numbers still display). Picture size should ideally be 960 pixels W x 1080 pixels H.</a:t>
            </a:r>
          </a:p>
        </p:txBody>
      </p:sp>
      <p:sp>
        <p:nvSpPr>
          <p:cNvPr id="31" name="Freeform: Shape 45">
            <a:extLst>
              <a:ext uri="{FF2B5EF4-FFF2-40B4-BE49-F238E27FC236}">
                <a16:creationId xmlns:a16="http://schemas.microsoft.com/office/drawing/2014/main" id="{D31FC10E-7A7C-453C-A239-07F868F3E01C}"/>
              </a:ext>
            </a:extLst>
          </p:cNvPr>
          <p:cNvSpPr/>
          <p:nvPr userDrawn="1"/>
        </p:nvSpPr>
        <p:spPr bwMode="gray">
          <a:xfrm rot="16200000">
            <a:off x="82470" y="5909459"/>
            <a:ext cx="866071" cy="1031011"/>
          </a:xfrm>
          <a:custGeom>
            <a:avLst/>
            <a:gdLst>
              <a:gd name="connsiteX0" fmla="*/ 2319382 w 2319382"/>
              <a:gd name="connsiteY0" fmla="*/ 733950 h 2761099"/>
              <a:gd name="connsiteX1" fmla="*/ 292233 w 2319382"/>
              <a:gd name="connsiteY1" fmla="*/ 2761099 h 2761099"/>
              <a:gd name="connsiteX2" fmla="*/ 84969 w 2319382"/>
              <a:gd name="connsiteY2" fmla="*/ 2750634 h 2761099"/>
              <a:gd name="connsiteX3" fmla="*/ 0 w 2319382"/>
              <a:gd name="connsiteY3" fmla="*/ 2737666 h 2761099"/>
              <a:gd name="connsiteX4" fmla="*/ 1 w 2319382"/>
              <a:gd name="connsiteY4" fmla="*/ 1699627 h 2761099"/>
              <a:gd name="connsiteX5" fmla="*/ 87962 w 2319382"/>
              <a:gd name="connsiteY5" fmla="*/ 1726932 h 2761099"/>
              <a:gd name="connsiteX6" fmla="*/ 292232 w 2319382"/>
              <a:gd name="connsiteY6" fmla="*/ 1747524 h 2761099"/>
              <a:gd name="connsiteX7" fmla="*/ 1305806 w 2319382"/>
              <a:gd name="connsiteY7" fmla="*/ 733950 h 2761099"/>
              <a:gd name="connsiteX8" fmla="*/ 1008937 w 2319382"/>
              <a:gd name="connsiteY8" fmla="*/ 17245 h 2761099"/>
              <a:gd name="connsiteX9" fmla="*/ 988035 w 2319382"/>
              <a:gd name="connsiteY9" fmla="*/ 0 h 2761099"/>
              <a:gd name="connsiteX10" fmla="*/ 2180248 w 2319382"/>
              <a:gd name="connsiteY10" fmla="*/ 0 h 2761099"/>
              <a:gd name="connsiteX11" fmla="*/ 2228246 w 2319382"/>
              <a:gd name="connsiteY11" fmla="*/ 131138 h 2761099"/>
              <a:gd name="connsiteX12" fmla="*/ 2319382 w 2319382"/>
              <a:gd name="connsiteY12" fmla="*/ 733950 h 2761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19382" h="2761099">
                <a:moveTo>
                  <a:pt x="2319382" y="733950"/>
                </a:moveTo>
                <a:cubicBezTo>
                  <a:pt x="2319382" y="1853513"/>
                  <a:pt x="1411796" y="2761099"/>
                  <a:pt x="292233" y="2761099"/>
                </a:cubicBezTo>
                <a:cubicBezTo>
                  <a:pt x="222260" y="2761099"/>
                  <a:pt x="153115" y="2757554"/>
                  <a:pt x="84969" y="2750634"/>
                </a:cubicBezTo>
                <a:lnTo>
                  <a:pt x="0" y="2737666"/>
                </a:lnTo>
                <a:lnTo>
                  <a:pt x="1" y="1699627"/>
                </a:lnTo>
                <a:lnTo>
                  <a:pt x="87962" y="1726932"/>
                </a:lnTo>
                <a:cubicBezTo>
                  <a:pt x="153943" y="1740434"/>
                  <a:pt x="222260" y="1747524"/>
                  <a:pt x="292232" y="1747524"/>
                </a:cubicBezTo>
                <a:cubicBezTo>
                  <a:pt x="852013" y="1747524"/>
                  <a:pt x="1305806" y="1293731"/>
                  <a:pt x="1305806" y="733950"/>
                </a:cubicBezTo>
                <a:cubicBezTo>
                  <a:pt x="1305806" y="454060"/>
                  <a:pt x="1192358" y="200666"/>
                  <a:pt x="1008937" y="17245"/>
                </a:cubicBezTo>
                <a:lnTo>
                  <a:pt x="988035" y="0"/>
                </a:lnTo>
                <a:lnTo>
                  <a:pt x="2180248" y="0"/>
                </a:lnTo>
                <a:lnTo>
                  <a:pt x="2228246" y="131138"/>
                </a:lnTo>
                <a:cubicBezTo>
                  <a:pt x="2287475" y="321567"/>
                  <a:pt x="2319382" y="524032"/>
                  <a:pt x="2319382" y="733950"/>
                </a:cubicBezTo>
                <a:close/>
              </a:path>
            </a:pathLst>
          </a:custGeom>
          <a:solidFill>
            <a:schemeClr val="bg1">
              <a:lumMod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32" name="Freeform: Shape 36">
            <a:extLst>
              <a:ext uri="{FF2B5EF4-FFF2-40B4-BE49-F238E27FC236}">
                <a16:creationId xmlns:a16="http://schemas.microsoft.com/office/drawing/2014/main" id="{A6B5B8EC-47C4-47CF-9B49-8AA2A97A2405}"/>
              </a:ext>
            </a:extLst>
          </p:cNvPr>
          <p:cNvSpPr/>
          <p:nvPr userDrawn="1"/>
        </p:nvSpPr>
        <p:spPr bwMode="gray">
          <a:xfrm rot="5400000">
            <a:off x="-656249" y="4541191"/>
            <a:ext cx="2185404" cy="872906"/>
          </a:xfrm>
          <a:custGeom>
            <a:avLst/>
            <a:gdLst>
              <a:gd name="connsiteX0" fmla="*/ 1794222 w 3588443"/>
              <a:gd name="connsiteY0" fmla="*/ 0 h 1433316"/>
              <a:gd name="connsiteX1" fmla="*/ 3552516 w 3588443"/>
              <a:gd name="connsiteY1" fmla="*/ 1293589 h 1433316"/>
              <a:gd name="connsiteX2" fmla="*/ 3588443 w 3588443"/>
              <a:gd name="connsiteY2" fmla="*/ 1433316 h 1433316"/>
              <a:gd name="connsiteX3" fmla="*/ 2615579 w 3588443"/>
              <a:gd name="connsiteY3" fmla="*/ 1433316 h 1433316"/>
              <a:gd name="connsiteX4" fmla="*/ 2557540 w 3588443"/>
              <a:gd name="connsiteY4" fmla="*/ 1326387 h 1433316"/>
              <a:gd name="connsiteX5" fmla="*/ 1794220 w 3588443"/>
              <a:gd name="connsiteY5" fmla="*/ 920533 h 1433316"/>
              <a:gd name="connsiteX6" fmla="*/ 1030901 w 3588443"/>
              <a:gd name="connsiteY6" fmla="*/ 1326387 h 1433316"/>
              <a:gd name="connsiteX7" fmla="*/ 972862 w 3588443"/>
              <a:gd name="connsiteY7" fmla="*/ 1433316 h 1433316"/>
              <a:gd name="connsiteX8" fmla="*/ 0 w 3588443"/>
              <a:gd name="connsiteY8" fmla="*/ 1433316 h 1433316"/>
              <a:gd name="connsiteX9" fmla="*/ 35927 w 3588443"/>
              <a:gd name="connsiteY9" fmla="*/ 1293589 h 1433316"/>
              <a:gd name="connsiteX10" fmla="*/ 1794222 w 3588443"/>
              <a:gd name="connsiteY10" fmla="*/ 0 h 1433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8443" h="1433316">
                <a:moveTo>
                  <a:pt x="1794222" y="0"/>
                </a:moveTo>
                <a:cubicBezTo>
                  <a:pt x="2620365" y="0"/>
                  <a:pt x="3319416" y="544149"/>
                  <a:pt x="3552516" y="1293589"/>
                </a:cubicBezTo>
                <a:lnTo>
                  <a:pt x="3588443" y="1433316"/>
                </a:lnTo>
                <a:lnTo>
                  <a:pt x="2615579" y="1433316"/>
                </a:lnTo>
                <a:lnTo>
                  <a:pt x="2557540" y="1326387"/>
                </a:lnTo>
                <a:cubicBezTo>
                  <a:pt x="2392114" y="1081524"/>
                  <a:pt x="2111968" y="920533"/>
                  <a:pt x="1794220" y="920533"/>
                </a:cubicBezTo>
                <a:cubicBezTo>
                  <a:pt x="1476473" y="920533"/>
                  <a:pt x="1196327" y="1081524"/>
                  <a:pt x="1030901" y="1326387"/>
                </a:cubicBezTo>
                <a:lnTo>
                  <a:pt x="972862" y="1433316"/>
                </a:lnTo>
                <a:lnTo>
                  <a:pt x="0" y="1433316"/>
                </a:lnTo>
                <a:lnTo>
                  <a:pt x="35927" y="1293589"/>
                </a:lnTo>
                <a:cubicBezTo>
                  <a:pt x="269027" y="544149"/>
                  <a:pt x="968078" y="0"/>
                  <a:pt x="1794222" y="0"/>
                </a:cubicBezTo>
                <a:close/>
              </a:path>
            </a:pathLst>
          </a:custGeom>
          <a:solidFill>
            <a:schemeClr val="tx2">
              <a:alpha val="20000"/>
            </a:schemeClr>
          </a:solidFill>
          <a:ln w="1905">
            <a:noFill/>
            <a:headEnd type="ova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solidFill>
                <a:schemeClr val="tx1"/>
              </a:solidFill>
            </a:endParaRPr>
          </a:p>
        </p:txBody>
      </p:sp>
      <p:sp>
        <p:nvSpPr>
          <p:cNvPr id="44" name="Rectangle 43" hidden="1">
            <a:extLst>
              <a:ext uri="{FF2B5EF4-FFF2-40B4-BE49-F238E27FC236}">
                <a16:creationId xmlns:a16="http://schemas.microsoft.com/office/drawing/2014/main" id="{D61A4901-E9B4-496D-AC16-461059F8F32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2" name="Title 1">
            <a:extLst>
              <a:ext uri="{FF2B5EF4-FFF2-40B4-BE49-F238E27FC236}">
                <a16:creationId xmlns:a16="http://schemas.microsoft.com/office/drawing/2014/main" id="{2856C770-F323-480F-AED5-938D06DBFAB7}"/>
              </a:ext>
            </a:extLst>
          </p:cNvPr>
          <p:cNvSpPr>
            <a:spLocks noGrp="1"/>
          </p:cNvSpPr>
          <p:nvPr>
            <p:ph type="title" hasCustomPrompt="1"/>
          </p:nvPr>
        </p:nvSpPr>
        <p:spPr bwMode="gray">
          <a:xfrm>
            <a:off x="881744" y="8620"/>
            <a:ext cx="5202000" cy="1296144"/>
          </a:xfrm>
        </p:spPr>
        <p:txBody>
          <a:bodyPr lIns="0" rIns="180000" anchor="b">
            <a:normAutofit/>
          </a:bodyPr>
          <a:lstStyle>
            <a:lvl1pPr>
              <a:lnSpc>
                <a:spcPct val="80000"/>
              </a:lnSpc>
              <a:defRPr sz="3000">
                <a:ln>
                  <a:noFill/>
                </a:ln>
                <a:solidFill>
                  <a:schemeClr val="tx1"/>
                </a:solidFill>
              </a:defRPr>
            </a:lvl1pPr>
          </a:lstStyle>
          <a:p>
            <a:r>
              <a:rPr lang="en-US" dirty="0"/>
              <a:t>Click to edit slide title</a:t>
            </a:r>
            <a:endParaRPr lang="en-GB" dirty="0"/>
          </a:p>
        </p:txBody>
      </p:sp>
      <p:sp>
        <p:nvSpPr>
          <p:cNvPr id="3" name="Date Placeholder 2">
            <a:extLst>
              <a:ext uri="{FF2B5EF4-FFF2-40B4-BE49-F238E27FC236}">
                <a16:creationId xmlns:a16="http://schemas.microsoft.com/office/drawing/2014/main" id="{A1BD451D-8B7C-4789-993A-172D0706AF5E}"/>
              </a:ext>
            </a:extLst>
          </p:cNvPr>
          <p:cNvSpPr>
            <a:spLocks noGrp="1"/>
          </p:cNvSpPr>
          <p:nvPr>
            <p:ph type="dt" sz="half" idx="10"/>
          </p:nvPr>
        </p:nvSpPr>
        <p:spPr bwMode="gray"/>
        <p:txBody>
          <a:bodyPr/>
          <a:lstStyle/>
          <a:p>
            <a:r>
              <a:rPr lang="en-US"/>
              <a:t>March 23 2022 </a:t>
            </a:r>
            <a:endParaRPr lang="en-GB" dirty="0"/>
          </a:p>
        </p:txBody>
      </p:sp>
      <p:sp>
        <p:nvSpPr>
          <p:cNvPr id="4" name="Footer Placeholder 3">
            <a:extLst>
              <a:ext uri="{FF2B5EF4-FFF2-40B4-BE49-F238E27FC236}">
                <a16:creationId xmlns:a16="http://schemas.microsoft.com/office/drawing/2014/main" id="{51C24A0E-E745-4891-AAAA-FE3FAA48FCEA}"/>
              </a:ext>
            </a:extLst>
          </p:cNvPr>
          <p:cNvSpPr>
            <a:spLocks noGrp="1"/>
          </p:cNvSpPr>
          <p:nvPr>
            <p:ph type="ftr" sz="quarter" idx="11"/>
          </p:nvPr>
        </p:nvSpPr>
        <p:spPr bwMode="gray"/>
        <p:txBody>
          <a:bodyPr/>
          <a:lstStyle/>
          <a:p>
            <a:r>
              <a:rPr lang="en-US"/>
              <a:t>World Gold Council  | Webinar for Assurance Providers | May 2022</a:t>
            </a:r>
            <a:endParaRPr lang="en-GB" dirty="0"/>
          </a:p>
        </p:txBody>
      </p:sp>
      <p:sp>
        <p:nvSpPr>
          <p:cNvPr id="5" name="Slide Number Placeholder 4">
            <a:extLst>
              <a:ext uri="{FF2B5EF4-FFF2-40B4-BE49-F238E27FC236}">
                <a16:creationId xmlns:a16="http://schemas.microsoft.com/office/drawing/2014/main" id="{A894864D-A93D-4369-9B10-830529D3BE0C}"/>
              </a:ext>
            </a:extLst>
          </p:cNvPr>
          <p:cNvSpPr>
            <a:spLocks noGrp="1"/>
          </p:cNvSpPr>
          <p:nvPr>
            <p:ph type="sldNum" sz="quarter" idx="12"/>
          </p:nvPr>
        </p:nvSpPr>
        <p:spPr bwMode="gray"/>
        <p:txBody>
          <a:bodyPr/>
          <a:lstStyle/>
          <a:p>
            <a:fld id="{501147BB-AEC0-4063-9B38-B923881AE4E7}" type="slidenum">
              <a:rPr lang="en-GB" smtClean="0"/>
              <a:pPr/>
              <a:t>‹#›</a:t>
            </a:fld>
            <a:endParaRPr lang="en-GB" dirty="0"/>
          </a:p>
        </p:txBody>
      </p:sp>
      <p:sp>
        <p:nvSpPr>
          <p:cNvPr id="118" name="Rectangle 117">
            <a:extLst>
              <a:ext uri="{FF2B5EF4-FFF2-40B4-BE49-F238E27FC236}">
                <a16:creationId xmlns:a16="http://schemas.microsoft.com/office/drawing/2014/main" id="{21FF9E3B-43C7-43E1-832D-4CE2F0F74A70}"/>
              </a:ext>
            </a:extLst>
          </p:cNvPr>
          <p:cNvSpPr/>
          <p:nvPr userDrawn="1"/>
        </p:nvSpPr>
        <p:spPr bwMode="gray">
          <a:xfrm>
            <a:off x="881745" y="1403816"/>
            <a:ext cx="1561068" cy="45719"/>
          </a:xfrm>
          <a:prstGeom prst="rect">
            <a:avLst/>
          </a:prstGeom>
          <a:solidFill>
            <a:schemeClr val="tx2"/>
          </a:solidFill>
          <a:ln w="63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algn="l">
              <a:lnSpc>
                <a:spcPct val="90000"/>
              </a:lnSpc>
              <a:spcBef>
                <a:spcPts val="400"/>
              </a:spcBef>
              <a:spcAft>
                <a:spcPts val="400"/>
              </a:spcAft>
            </a:pPr>
            <a:endParaRPr lang="en-GB" sz="1000" dirty="0">
              <a:solidFill>
                <a:schemeClr val="tx2"/>
              </a:solidFill>
            </a:endParaRPr>
          </a:p>
        </p:txBody>
      </p:sp>
      <p:sp>
        <p:nvSpPr>
          <p:cNvPr id="33" name="Text Placeholder 43">
            <a:extLst>
              <a:ext uri="{FF2B5EF4-FFF2-40B4-BE49-F238E27FC236}">
                <a16:creationId xmlns:a16="http://schemas.microsoft.com/office/drawing/2014/main" id="{D3BCF8FA-0FDE-4326-BEBC-46A289ECCE7B}"/>
              </a:ext>
            </a:extLst>
          </p:cNvPr>
          <p:cNvSpPr>
            <a:spLocks noGrp="1"/>
          </p:cNvSpPr>
          <p:nvPr>
            <p:ph type="body" sz="quarter" idx="26" hasCustomPrompt="1"/>
          </p:nvPr>
        </p:nvSpPr>
        <p:spPr bwMode="gray">
          <a:xfrm>
            <a:off x="882000" y="5328000"/>
            <a:ext cx="4284662" cy="691949"/>
          </a:xfrm>
        </p:spPr>
        <p:txBody>
          <a:bodyPr lIns="0" rIns="0" anchor="b">
            <a:noAutofit/>
          </a:bodyPr>
          <a:lstStyle>
            <a:lvl1pPr marL="0" indent="0">
              <a:spcBef>
                <a:spcPts val="0"/>
              </a:spcBef>
              <a:spcAft>
                <a:spcPts val="0"/>
              </a:spcAft>
              <a:buNone/>
              <a:defRPr sz="800" b="0">
                <a:solidFill>
                  <a:schemeClr val="tx1"/>
                </a:solidFill>
              </a:defRPr>
            </a:lvl1pPr>
            <a:lvl2pPr marL="0" indent="0">
              <a:spcBef>
                <a:spcPts val="0"/>
              </a:spcBef>
              <a:spcAft>
                <a:spcPts val="0"/>
              </a:spcAft>
              <a:buNone/>
              <a:defRPr sz="800" b="1">
                <a:solidFill>
                  <a:schemeClr val="tx2"/>
                </a:solidFill>
              </a:defRPr>
            </a:lvl2pPr>
            <a:lvl3pPr marL="0" indent="0">
              <a:spcBef>
                <a:spcPts val="0"/>
              </a:spcBef>
              <a:spcAft>
                <a:spcPts val="0"/>
              </a:spcAft>
              <a:buNone/>
              <a:defRPr sz="800" b="1">
                <a:solidFill>
                  <a:schemeClr val="tx1"/>
                </a:solidFill>
              </a:defRPr>
            </a:lvl3pPr>
            <a:lvl4pPr>
              <a:defRPr>
                <a:solidFill>
                  <a:srgbClr val="FF0000"/>
                </a:solidFill>
              </a:defRPr>
            </a:lvl4pPr>
            <a:lvl5pPr>
              <a:defRPr>
                <a:solidFill>
                  <a:srgbClr val="FF0000"/>
                </a:solidFill>
              </a:defRPr>
            </a:lvl5pPr>
          </a:lstStyle>
          <a:p>
            <a:pPr lvl="0"/>
            <a:r>
              <a:rPr lang="en-GB" dirty="0"/>
              <a:t>Click to edit ‘source’ body text – see user tip to the left on how to style this text</a:t>
            </a:r>
          </a:p>
          <a:p>
            <a:pPr lvl="1"/>
            <a:r>
              <a:rPr lang="en-US" dirty="0"/>
              <a:t>Second level</a:t>
            </a:r>
          </a:p>
          <a:p>
            <a:pPr lvl="2"/>
            <a:r>
              <a:rPr lang="en-US" dirty="0"/>
              <a:t>Third level</a:t>
            </a:r>
            <a:endParaRPr lang="en-GB" dirty="0"/>
          </a:p>
        </p:txBody>
      </p:sp>
      <p:sp>
        <p:nvSpPr>
          <p:cNvPr id="34" name="Text Placeholder 43">
            <a:extLst>
              <a:ext uri="{FF2B5EF4-FFF2-40B4-BE49-F238E27FC236}">
                <a16:creationId xmlns:a16="http://schemas.microsoft.com/office/drawing/2014/main" id="{F99D8873-4939-464E-A40D-A83E85E67A5D}"/>
              </a:ext>
            </a:extLst>
          </p:cNvPr>
          <p:cNvSpPr>
            <a:spLocks noGrp="1"/>
          </p:cNvSpPr>
          <p:nvPr>
            <p:ph type="body" sz="quarter" idx="27" hasCustomPrompt="1"/>
          </p:nvPr>
        </p:nvSpPr>
        <p:spPr bwMode="gray">
          <a:xfrm>
            <a:off x="882000" y="1443600"/>
            <a:ext cx="5202000" cy="537032"/>
          </a:xfrm>
        </p:spPr>
        <p:txBody>
          <a:bodyPr lIns="0" rIns="180000" bIns="90000" anchor="b">
            <a:noAutofit/>
          </a:bodyPr>
          <a:lstStyle>
            <a:lvl1pPr marL="0" indent="0">
              <a:spcBef>
                <a:spcPts val="0"/>
              </a:spcBef>
              <a:spcAft>
                <a:spcPts val="0"/>
              </a:spcAft>
              <a:buNone/>
              <a:defRPr sz="1600" b="1">
                <a:solidFill>
                  <a:schemeClr val="tx1"/>
                </a:solidFill>
              </a:defRPr>
            </a:lvl1pPr>
            <a:lvl2pPr marL="0" indent="0">
              <a:spcBef>
                <a:spcPts val="0"/>
              </a:spcBef>
              <a:spcAft>
                <a:spcPts val="0"/>
              </a:spcAft>
              <a:buNone/>
              <a:defRPr sz="800" b="0">
                <a:solidFill>
                  <a:schemeClr val="tx2"/>
                </a:solidFill>
              </a:defRPr>
            </a:lvl2pPr>
            <a:lvl3pPr marL="914423" indent="0">
              <a:buNone/>
              <a:defRPr>
                <a:solidFill>
                  <a:srgbClr val="FF0000"/>
                </a:solidFill>
              </a:defRPr>
            </a:lvl3pPr>
            <a:lvl4pPr>
              <a:defRPr>
                <a:solidFill>
                  <a:srgbClr val="FF0000"/>
                </a:solidFill>
              </a:defRPr>
            </a:lvl4pPr>
            <a:lvl5pPr>
              <a:defRPr>
                <a:solidFill>
                  <a:srgbClr val="FF0000"/>
                </a:solidFill>
              </a:defRPr>
            </a:lvl5pPr>
          </a:lstStyle>
          <a:p>
            <a:pPr lvl="0"/>
            <a:r>
              <a:rPr lang="en-US" dirty="0"/>
              <a:t>Click here to add sub or chart title</a:t>
            </a:r>
          </a:p>
          <a:p>
            <a:pPr lvl="1"/>
            <a:r>
              <a:rPr lang="en-US" dirty="0"/>
              <a:t>Second level</a:t>
            </a:r>
            <a:endParaRPr lang="en-GB" dirty="0"/>
          </a:p>
        </p:txBody>
      </p:sp>
      <p:sp>
        <p:nvSpPr>
          <p:cNvPr id="7" name="Content Placeholder 6"/>
          <p:cNvSpPr>
            <a:spLocks noGrp="1"/>
          </p:cNvSpPr>
          <p:nvPr>
            <p:ph sz="quarter" idx="28" hasCustomPrompt="1"/>
          </p:nvPr>
        </p:nvSpPr>
        <p:spPr bwMode="gray">
          <a:xfrm>
            <a:off x="882000" y="1990800"/>
            <a:ext cx="5202000" cy="3340800"/>
          </a:xfrm>
        </p:spPr>
        <p:txBody>
          <a:bodyPr rIns="180000"/>
          <a:lstStyle>
            <a:lvl1pPr>
              <a:defRPr/>
            </a:lvl1pPr>
          </a:lstStyle>
          <a:p>
            <a:pPr lvl="0"/>
            <a:r>
              <a:rPr lang="en-GB" dirty="0"/>
              <a:t>Click to edit body text – see user tip to the left on how to style this text. Or click an icon below to add other content. Pictures should be 960 pixels W x 614 pixels H.</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7" name="Freeform: Shape 45">
            <a:extLst>
              <a:ext uri="{FF2B5EF4-FFF2-40B4-BE49-F238E27FC236}">
                <a16:creationId xmlns:a16="http://schemas.microsoft.com/office/drawing/2014/main" id="{D31FC10E-7A7C-453C-A239-07F868F3E01C}"/>
              </a:ext>
            </a:extLst>
          </p:cNvPr>
          <p:cNvSpPr/>
          <p:nvPr userDrawn="1"/>
        </p:nvSpPr>
        <p:spPr bwMode="gray">
          <a:xfrm rot="5400000" flipH="1">
            <a:off x="10510393" y="5176393"/>
            <a:ext cx="1535401" cy="1827812"/>
          </a:xfrm>
          <a:custGeom>
            <a:avLst/>
            <a:gdLst>
              <a:gd name="connsiteX0" fmla="*/ 2319382 w 2319382"/>
              <a:gd name="connsiteY0" fmla="*/ 733950 h 2761099"/>
              <a:gd name="connsiteX1" fmla="*/ 292233 w 2319382"/>
              <a:gd name="connsiteY1" fmla="*/ 2761099 h 2761099"/>
              <a:gd name="connsiteX2" fmla="*/ 84969 w 2319382"/>
              <a:gd name="connsiteY2" fmla="*/ 2750634 h 2761099"/>
              <a:gd name="connsiteX3" fmla="*/ 0 w 2319382"/>
              <a:gd name="connsiteY3" fmla="*/ 2737666 h 2761099"/>
              <a:gd name="connsiteX4" fmla="*/ 1 w 2319382"/>
              <a:gd name="connsiteY4" fmla="*/ 1699627 h 2761099"/>
              <a:gd name="connsiteX5" fmla="*/ 87962 w 2319382"/>
              <a:gd name="connsiteY5" fmla="*/ 1726932 h 2761099"/>
              <a:gd name="connsiteX6" fmla="*/ 292232 w 2319382"/>
              <a:gd name="connsiteY6" fmla="*/ 1747524 h 2761099"/>
              <a:gd name="connsiteX7" fmla="*/ 1305806 w 2319382"/>
              <a:gd name="connsiteY7" fmla="*/ 733950 h 2761099"/>
              <a:gd name="connsiteX8" fmla="*/ 1008937 w 2319382"/>
              <a:gd name="connsiteY8" fmla="*/ 17245 h 2761099"/>
              <a:gd name="connsiteX9" fmla="*/ 988035 w 2319382"/>
              <a:gd name="connsiteY9" fmla="*/ 0 h 2761099"/>
              <a:gd name="connsiteX10" fmla="*/ 2180248 w 2319382"/>
              <a:gd name="connsiteY10" fmla="*/ 0 h 2761099"/>
              <a:gd name="connsiteX11" fmla="*/ 2228246 w 2319382"/>
              <a:gd name="connsiteY11" fmla="*/ 131138 h 2761099"/>
              <a:gd name="connsiteX12" fmla="*/ 2319382 w 2319382"/>
              <a:gd name="connsiteY12" fmla="*/ 733950 h 2761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19382" h="2761099">
                <a:moveTo>
                  <a:pt x="2319382" y="733950"/>
                </a:moveTo>
                <a:cubicBezTo>
                  <a:pt x="2319382" y="1853513"/>
                  <a:pt x="1411796" y="2761099"/>
                  <a:pt x="292233" y="2761099"/>
                </a:cubicBezTo>
                <a:cubicBezTo>
                  <a:pt x="222260" y="2761099"/>
                  <a:pt x="153115" y="2757554"/>
                  <a:pt x="84969" y="2750634"/>
                </a:cubicBezTo>
                <a:lnTo>
                  <a:pt x="0" y="2737666"/>
                </a:lnTo>
                <a:lnTo>
                  <a:pt x="1" y="1699627"/>
                </a:lnTo>
                <a:lnTo>
                  <a:pt x="87962" y="1726932"/>
                </a:lnTo>
                <a:cubicBezTo>
                  <a:pt x="153943" y="1740434"/>
                  <a:pt x="222260" y="1747524"/>
                  <a:pt x="292232" y="1747524"/>
                </a:cubicBezTo>
                <a:cubicBezTo>
                  <a:pt x="852013" y="1747524"/>
                  <a:pt x="1305806" y="1293731"/>
                  <a:pt x="1305806" y="733950"/>
                </a:cubicBezTo>
                <a:cubicBezTo>
                  <a:pt x="1305806" y="454060"/>
                  <a:pt x="1192358" y="200666"/>
                  <a:pt x="1008937" y="17245"/>
                </a:cubicBezTo>
                <a:lnTo>
                  <a:pt x="988035" y="0"/>
                </a:lnTo>
                <a:lnTo>
                  <a:pt x="2180248" y="0"/>
                </a:lnTo>
                <a:lnTo>
                  <a:pt x="2228246" y="131138"/>
                </a:lnTo>
                <a:cubicBezTo>
                  <a:pt x="2287475" y="321567"/>
                  <a:pt x="2319382" y="524032"/>
                  <a:pt x="2319382" y="733950"/>
                </a:cubicBezTo>
                <a:close/>
              </a:path>
            </a:pathLst>
          </a:custGeom>
          <a:solidFill>
            <a:schemeClr val="tx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grpSp>
        <p:nvGrpSpPr>
          <p:cNvPr id="30" name="Group 29">
            <a:extLst>
              <a:ext uri="{FF2B5EF4-FFF2-40B4-BE49-F238E27FC236}">
                <a16:creationId xmlns:a16="http://schemas.microsoft.com/office/drawing/2014/main" id="{2FC948B1-CE8A-45C2-9547-20572925E441}"/>
              </a:ext>
            </a:extLst>
          </p:cNvPr>
          <p:cNvGrpSpPr/>
          <p:nvPr userDrawn="1"/>
        </p:nvGrpSpPr>
        <p:grpSpPr bwMode="gray">
          <a:xfrm>
            <a:off x="-1987489" y="3445698"/>
            <a:ext cx="1572481" cy="3412302"/>
            <a:chOff x="2051720" y="348323"/>
            <a:chExt cx="1572481" cy="3412302"/>
          </a:xfrm>
        </p:grpSpPr>
        <p:sp>
          <p:nvSpPr>
            <p:cNvPr id="36" name="TextBox 35">
              <a:extLst>
                <a:ext uri="{FF2B5EF4-FFF2-40B4-BE49-F238E27FC236}">
                  <a16:creationId xmlns:a16="http://schemas.microsoft.com/office/drawing/2014/main" id="{00AC49FF-2180-4539-8FB8-9FD54A2A1613}"/>
                </a:ext>
              </a:extLst>
            </p:cNvPr>
            <p:cNvSpPr txBox="1"/>
            <p:nvPr/>
          </p:nvSpPr>
          <p:spPr bwMode="gray">
            <a:xfrm>
              <a:off x="2051720" y="1052191"/>
              <a:ext cx="1572481" cy="2708434"/>
            </a:xfrm>
            <a:prstGeom prst="rect">
              <a:avLst/>
            </a:prstGeom>
            <a:noFill/>
          </p:spPr>
          <p:txBody>
            <a:bodyPr wrap="square" lIns="0" tIns="0" rIns="0" bIns="0" rtlCol="0">
              <a:spAutoFit/>
            </a:bodyPr>
            <a:lstStyle/>
            <a:p>
              <a:r>
                <a:rPr lang="en-GB" sz="1100" dirty="0">
                  <a:solidFill>
                    <a:srgbClr val="000000"/>
                  </a:solidFill>
                </a:rPr>
                <a:t>To format</a:t>
              </a:r>
              <a:r>
                <a:rPr lang="en-GB" sz="1100" baseline="0" dirty="0">
                  <a:solidFill>
                    <a:srgbClr val="000000"/>
                  </a:solidFill>
                </a:rPr>
                <a:t> the body text, simply highlight the specific line(s) of text and click ‘tab’ or press ‘increase/decrease list level’ button. If you continue to click the ‘Tab’ button and the text turns </a:t>
              </a:r>
              <a:r>
                <a:rPr lang="en-GB" sz="1100" baseline="0" dirty="0">
                  <a:solidFill>
                    <a:srgbClr val="FF0000"/>
                  </a:solidFill>
                </a:rPr>
                <a:t>red</a:t>
              </a:r>
              <a:r>
                <a:rPr lang="en-GB" sz="1100" baseline="0" dirty="0">
                  <a:solidFill>
                    <a:srgbClr val="000000"/>
                  </a:solidFill>
                </a:rPr>
                <a:t> you have tabbed too far and should use the ‘decrease level’ button to return to compliant text.</a:t>
              </a:r>
            </a:p>
            <a:p>
              <a:endParaRPr lang="en-GB" sz="1100" baseline="0" dirty="0">
                <a:solidFill>
                  <a:srgbClr val="000000"/>
                </a:solidFill>
              </a:endParaRPr>
            </a:p>
            <a:p>
              <a:r>
                <a:rPr lang="en-GB" sz="1100" baseline="0" dirty="0">
                  <a:solidFill>
                    <a:srgbClr val="000000"/>
                  </a:solidFill>
                </a:rPr>
                <a:t>Do not use the bullet point button to format your text.</a:t>
              </a:r>
              <a:endParaRPr lang="en-GB" sz="1100" dirty="0">
                <a:solidFill>
                  <a:srgbClr val="000000"/>
                </a:solidFill>
              </a:endParaRPr>
            </a:p>
          </p:txBody>
        </p:sp>
        <p:grpSp>
          <p:nvGrpSpPr>
            <p:cNvPr id="37" name="Group 36">
              <a:extLst>
                <a:ext uri="{FF2B5EF4-FFF2-40B4-BE49-F238E27FC236}">
                  <a16:creationId xmlns:a16="http://schemas.microsoft.com/office/drawing/2014/main" id="{48C2AB69-0462-4BCE-BD56-9FC53AC4568F}"/>
                </a:ext>
              </a:extLst>
            </p:cNvPr>
            <p:cNvGrpSpPr/>
            <p:nvPr/>
          </p:nvGrpSpPr>
          <p:grpSpPr bwMode="gray">
            <a:xfrm>
              <a:off x="2051720" y="348323"/>
              <a:ext cx="551687" cy="608260"/>
              <a:chOff x="580210" y="472455"/>
              <a:chExt cx="551687" cy="608260"/>
            </a:xfrm>
          </p:grpSpPr>
          <p:sp>
            <p:nvSpPr>
              <p:cNvPr id="60" name="Donut 24">
                <a:extLst>
                  <a:ext uri="{FF2B5EF4-FFF2-40B4-BE49-F238E27FC236}">
                    <a16:creationId xmlns:a16="http://schemas.microsoft.com/office/drawing/2014/main" id="{0CA43353-DD50-4F34-BB1D-1BE991E8881F}"/>
                  </a:ext>
                </a:extLst>
              </p:cNvPr>
              <p:cNvSpPr/>
              <p:nvPr/>
            </p:nvSpPr>
            <p:spPr bwMode="gray">
              <a:xfrm>
                <a:off x="591837" y="47245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dirty="0">
                  <a:solidFill>
                    <a:schemeClr val="tx1"/>
                  </a:solidFill>
                </a:endParaRPr>
              </a:p>
            </p:txBody>
          </p:sp>
          <p:sp>
            <p:nvSpPr>
              <p:cNvPr id="61" name="Freeform 5">
                <a:extLst>
                  <a:ext uri="{FF2B5EF4-FFF2-40B4-BE49-F238E27FC236}">
                    <a16:creationId xmlns:a16="http://schemas.microsoft.com/office/drawing/2014/main" id="{E85D49CF-852E-4100-A564-6717CF1BEB17}"/>
                  </a:ext>
                </a:extLst>
              </p:cNvPr>
              <p:cNvSpPr>
                <a:spLocks noEditPoints="1"/>
              </p:cNvSpPr>
              <p:nvPr/>
            </p:nvSpPr>
            <p:spPr bwMode="gray">
              <a:xfrm>
                <a:off x="580210" y="7424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dirty="0"/>
              </a:p>
            </p:txBody>
          </p:sp>
        </p:grpSp>
        <p:grpSp>
          <p:nvGrpSpPr>
            <p:cNvPr id="38" name="Group 4">
              <a:extLst>
                <a:ext uri="{FF2B5EF4-FFF2-40B4-BE49-F238E27FC236}">
                  <a16:creationId xmlns:a16="http://schemas.microsoft.com/office/drawing/2014/main" id="{0E8CBD8F-7ECD-4433-BEFC-3EDDE7AC70DD}"/>
                </a:ext>
              </a:extLst>
            </p:cNvPr>
            <p:cNvGrpSpPr>
              <a:grpSpLocks noChangeAspect="1"/>
            </p:cNvGrpSpPr>
            <p:nvPr/>
          </p:nvGrpSpPr>
          <p:grpSpPr bwMode="gray">
            <a:xfrm>
              <a:off x="2160620" y="483078"/>
              <a:ext cx="330076" cy="242523"/>
              <a:chOff x="2018" y="401"/>
              <a:chExt cx="3016" cy="2216"/>
            </a:xfrm>
          </p:grpSpPr>
          <p:sp>
            <p:nvSpPr>
              <p:cNvPr id="52" name="Freeform 7">
                <a:extLst>
                  <a:ext uri="{FF2B5EF4-FFF2-40B4-BE49-F238E27FC236}">
                    <a16:creationId xmlns:a16="http://schemas.microsoft.com/office/drawing/2014/main" id="{1188A2AC-ED8E-41A5-8AFB-DF48E4C9344B}"/>
                  </a:ext>
                </a:extLst>
              </p:cNvPr>
              <p:cNvSpPr>
                <a:spLocks/>
              </p:cNvSpPr>
              <p:nvPr/>
            </p:nvSpPr>
            <p:spPr bwMode="gray">
              <a:xfrm>
                <a:off x="2360" y="401"/>
                <a:ext cx="847" cy="307"/>
              </a:xfrm>
              <a:custGeom>
                <a:avLst/>
                <a:gdLst>
                  <a:gd name="T0" fmla="*/ 2 w 4791"/>
                  <a:gd name="T1" fmla="*/ 2 h 1737"/>
                  <a:gd name="T2" fmla="*/ 4791 w 4791"/>
                  <a:gd name="T3" fmla="*/ 2 h 1737"/>
                  <a:gd name="T4" fmla="*/ 4791 w 4791"/>
                  <a:gd name="T5" fmla="*/ 1737 h 1737"/>
                  <a:gd name="T6" fmla="*/ 3 w 4791"/>
                  <a:gd name="T7" fmla="*/ 1737 h 1737"/>
                  <a:gd name="T8" fmla="*/ 2 w 4791"/>
                  <a:gd name="T9" fmla="*/ 2 h 1737"/>
                </a:gdLst>
                <a:ahLst/>
                <a:cxnLst>
                  <a:cxn ang="0">
                    <a:pos x="T0" y="T1"/>
                  </a:cxn>
                  <a:cxn ang="0">
                    <a:pos x="T2" y="T3"/>
                  </a:cxn>
                  <a:cxn ang="0">
                    <a:pos x="T4" y="T5"/>
                  </a:cxn>
                  <a:cxn ang="0">
                    <a:pos x="T6" y="T7"/>
                  </a:cxn>
                  <a:cxn ang="0">
                    <a:pos x="T8" y="T9"/>
                  </a:cxn>
                </a:cxnLst>
                <a:rect l="0" t="0" r="r" b="b"/>
                <a:pathLst>
                  <a:path w="4791" h="1737">
                    <a:moveTo>
                      <a:pt x="2" y="2"/>
                    </a:moveTo>
                    <a:cubicBezTo>
                      <a:pt x="1594" y="0"/>
                      <a:pt x="3199" y="1"/>
                      <a:pt x="4791" y="2"/>
                    </a:cubicBezTo>
                    <a:cubicBezTo>
                      <a:pt x="4791" y="580"/>
                      <a:pt x="4791" y="1158"/>
                      <a:pt x="4791" y="1737"/>
                    </a:cubicBezTo>
                    <a:cubicBezTo>
                      <a:pt x="3195" y="1737"/>
                      <a:pt x="1599" y="1736"/>
                      <a:pt x="3" y="1737"/>
                    </a:cubicBezTo>
                    <a:cubicBezTo>
                      <a:pt x="0" y="1159"/>
                      <a:pt x="2" y="580"/>
                      <a:pt x="2"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53" name="Freeform 8">
                <a:extLst>
                  <a:ext uri="{FF2B5EF4-FFF2-40B4-BE49-F238E27FC236}">
                    <a16:creationId xmlns:a16="http://schemas.microsoft.com/office/drawing/2014/main" id="{60C9EFF0-F857-42A0-8E23-78D800215860}"/>
                  </a:ext>
                </a:extLst>
              </p:cNvPr>
              <p:cNvSpPr>
                <a:spLocks/>
              </p:cNvSpPr>
              <p:nvPr/>
            </p:nvSpPr>
            <p:spPr bwMode="gray">
              <a:xfrm>
                <a:off x="3300" y="401"/>
                <a:ext cx="1734" cy="307"/>
              </a:xfrm>
              <a:custGeom>
                <a:avLst/>
                <a:gdLst>
                  <a:gd name="T0" fmla="*/ 1 w 9814"/>
                  <a:gd name="T1" fmla="*/ 2 h 1737"/>
                  <a:gd name="T2" fmla="*/ 9814 w 9814"/>
                  <a:gd name="T3" fmla="*/ 1 h 1737"/>
                  <a:gd name="T4" fmla="*/ 9814 w 9814"/>
                  <a:gd name="T5" fmla="*/ 1737 h 1737"/>
                  <a:gd name="T6" fmla="*/ 0 w 9814"/>
                  <a:gd name="T7" fmla="*/ 1737 h 1737"/>
                  <a:gd name="T8" fmla="*/ 1 w 9814"/>
                  <a:gd name="T9" fmla="*/ 2 h 1737"/>
                </a:gdLst>
                <a:ahLst/>
                <a:cxnLst>
                  <a:cxn ang="0">
                    <a:pos x="T0" y="T1"/>
                  </a:cxn>
                  <a:cxn ang="0">
                    <a:pos x="T2" y="T3"/>
                  </a:cxn>
                  <a:cxn ang="0">
                    <a:pos x="T4" y="T5"/>
                  </a:cxn>
                  <a:cxn ang="0">
                    <a:pos x="T6" y="T7"/>
                  </a:cxn>
                  <a:cxn ang="0">
                    <a:pos x="T8" y="T9"/>
                  </a:cxn>
                </a:cxnLst>
                <a:rect l="0" t="0" r="r" b="b"/>
                <a:pathLst>
                  <a:path w="9814" h="1737">
                    <a:moveTo>
                      <a:pt x="1" y="2"/>
                    </a:moveTo>
                    <a:cubicBezTo>
                      <a:pt x="3271" y="0"/>
                      <a:pt x="6543" y="1"/>
                      <a:pt x="9814" y="1"/>
                    </a:cubicBezTo>
                    <a:lnTo>
                      <a:pt x="9814" y="1737"/>
                    </a:lnTo>
                    <a:cubicBezTo>
                      <a:pt x="6543" y="1737"/>
                      <a:pt x="3272" y="1736"/>
                      <a:pt x="0" y="1737"/>
                    </a:cubicBezTo>
                    <a:cubicBezTo>
                      <a:pt x="0" y="1159"/>
                      <a:pt x="0" y="580"/>
                      <a:pt x="1"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54" name="Freeform 9">
                <a:extLst>
                  <a:ext uri="{FF2B5EF4-FFF2-40B4-BE49-F238E27FC236}">
                    <a16:creationId xmlns:a16="http://schemas.microsoft.com/office/drawing/2014/main" id="{46AAB82F-7572-4816-9576-70CEFBB25C1B}"/>
                  </a:ext>
                </a:extLst>
              </p:cNvPr>
              <p:cNvSpPr>
                <a:spLocks/>
              </p:cNvSpPr>
              <p:nvPr/>
            </p:nvSpPr>
            <p:spPr bwMode="gray">
              <a:xfrm>
                <a:off x="3300" y="877"/>
                <a:ext cx="1734" cy="311"/>
              </a:xfrm>
              <a:custGeom>
                <a:avLst/>
                <a:gdLst>
                  <a:gd name="T0" fmla="*/ 0 w 9814"/>
                  <a:gd name="T1" fmla="*/ 0 h 2561"/>
                  <a:gd name="T2" fmla="*/ 9814 w 9814"/>
                  <a:gd name="T3" fmla="*/ 1 h 2561"/>
                  <a:gd name="T4" fmla="*/ 9814 w 9814"/>
                  <a:gd name="T5" fmla="*/ 2561 h 2561"/>
                  <a:gd name="T6" fmla="*/ 0 w 9814"/>
                  <a:gd name="T7" fmla="*/ 2561 h 2561"/>
                  <a:gd name="T8" fmla="*/ 0 w 9814"/>
                  <a:gd name="T9" fmla="*/ 0 h 2561"/>
                </a:gdLst>
                <a:ahLst/>
                <a:cxnLst>
                  <a:cxn ang="0">
                    <a:pos x="T0" y="T1"/>
                  </a:cxn>
                  <a:cxn ang="0">
                    <a:pos x="T2" y="T3"/>
                  </a:cxn>
                  <a:cxn ang="0">
                    <a:pos x="T4" y="T5"/>
                  </a:cxn>
                  <a:cxn ang="0">
                    <a:pos x="T6" y="T7"/>
                  </a:cxn>
                  <a:cxn ang="0">
                    <a:pos x="T8" y="T9"/>
                  </a:cxn>
                </a:cxnLst>
                <a:rect l="0" t="0" r="r" b="b"/>
                <a:pathLst>
                  <a:path w="9814" h="2561">
                    <a:moveTo>
                      <a:pt x="0" y="0"/>
                    </a:moveTo>
                    <a:cubicBezTo>
                      <a:pt x="3271" y="1"/>
                      <a:pt x="6543" y="1"/>
                      <a:pt x="9814" y="1"/>
                    </a:cubicBezTo>
                    <a:lnTo>
                      <a:pt x="9814" y="2561"/>
                    </a:lnTo>
                    <a:cubicBezTo>
                      <a:pt x="6543" y="2561"/>
                      <a:pt x="3271" y="2560"/>
                      <a:pt x="0" y="2561"/>
                    </a:cubicBezTo>
                    <a:cubicBezTo>
                      <a:pt x="0" y="1708"/>
                      <a:pt x="0" y="854"/>
                      <a:pt x="0"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55" name="Freeform 10">
                <a:extLst>
                  <a:ext uri="{FF2B5EF4-FFF2-40B4-BE49-F238E27FC236}">
                    <a16:creationId xmlns:a16="http://schemas.microsoft.com/office/drawing/2014/main" id="{F3026C34-3EB2-4719-A9C4-D1A02D85607D}"/>
                  </a:ext>
                </a:extLst>
              </p:cNvPr>
              <p:cNvSpPr>
                <a:spLocks/>
              </p:cNvSpPr>
              <p:nvPr/>
            </p:nvSpPr>
            <p:spPr bwMode="gray">
              <a:xfrm>
                <a:off x="2018" y="944"/>
                <a:ext cx="1172" cy="892"/>
              </a:xfrm>
              <a:custGeom>
                <a:avLst/>
                <a:gdLst>
                  <a:gd name="T0" fmla="*/ 2824 w 6635"/>
                  <a:gd name="T1" fmla="*/ 0 h 5043"/>
                  <a:gd name="T2" fmla="*/ 2878 w 6635"/>
                  <a:gd name="T3" fmla="*/ 15 h 5043"/>
                  <a:gd name="T4" fmla="*/ 6627 w 6635"/>
                  <a:gd name="T5" fmla="*/ 2635 h 5043"/>
                  <a:gd name="T6" fmla="*/ 6570 w 6635"/>
                  <a:gd name="T7" fmla="*/ 2683 h 5043"/>
                  <a:gd name="T8" fmla="*/ 2824 w 6635"/>
                  <a:gd name="T9" fmla="*/ 5043 h 5043"/>
                  <a:gd name="T10" fmla="*/ 2823 w 6635"/>
                  <a:gd name="T11" fmla="*/ 3688 h 5043"/>
                  <a:gd name="T12" fmla="*/ 0 w 6635"/>
                  <a:gd name="T13" fmla="*/ 3688 h 5043"/>
                  <a:gd name="T14" fmla="*/ 0 w 6635"/>
                  <a:gd name="T15" fmla="*/ 1545 h 5043"/>
                  <a:gd name="T16" fmla="*/ 2823 w 6635"/>
                  <a:gd name="T17" fmla="*/ 1546 h 5043"/>
                  <a:gd name="T18" fmla="*/ 2824 w 6635"/>
                  <a:gd name="T19" fmla="*/ 0 h 5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35" h="5043">
                    <a:moveTo>
                      <a:pt x="2824" y="0"/>
                    </a:moveTo>
                    <a:cubicBezTo>
                      <a:pt x="2845" y="1"/>
                      <a:pt x="2861" y="1"/>
                      <a:pt x="2878" y="15"/>
                    </a:cubicBezTo>
                    <a:cubicBezTo>
                      <a:pt x="4127" y="888"/>
                      <a:pt x="5378" y="1763"/>
                      <a:pt x="6627" y="2635"/>
                    </a:cubicBezTo>
                    <a:cubicBezTo>
                      <a:pt x="6635" y="2656"/>
                      <a:pt x="6583" y="2671"/>
                      <a:pt x="6570" y="2683"/>
                    </a:cubicBezTo>
                    <a:cubicBezTo>
                      <a:pt x="5322" y="3470"/>
                      <a:pt x="4072" y="4256"/>
                      <a:pt x="2824" y="5043"/>
                    </a:cubicBezTo>
                    <a:cubicBezTo>
                      <a:pt x="2821" y="4592"/>
                      <a:pt x="2823" y="4140"/>
                      <a:pt x="2823" y="3688"/>
                    </a:cubicBezTo>
                    <a:cubicBezTo>
                      <a:pt x="1882" y="3688"/>
                      <a:pt x="941" y="3688"/>
                      <a:pt x="0" y="3688"/>
                    </a:cubicBezTo>
                    <a:lnTo>
                      <a:pt x="0" y="1545"/>
                    </a:lnTo>
                    <a:cubicBezTo>
                      <a:pt x="941" y="1545"/>
                      <a:pt x="1882" y="1545"/>
                      <a:pt x="2823" y="1546"/>
                    </a:cubicBezTo>
                    <a:cubicBezTo>
                      <a:pt x="2823" y="1031"/>
                      <a:pt x="2821" y="515"/>
                      <a:pt x="2824"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56" name="Freeform 11">
                <a:extLst>
                  <a:ext uri="{FF2B5EF4-FFF2-40B4-BE49-F238E27FC236}">
                    <a16:creationId xmlns:a16="http://schemas.microsoft.com/office/drawing/2014/main" id="{6791A5EC-66AB-441A-B952-364A6A7B27B5}"/>
                  </a:ext>
                </a:extLst>
              </p:cNvPr>
              <p:cNvSpPr>
                <a:spLocks/>
              </p:cNvSpPr>
              <p:nvPr/>
            </p:nvSpPr>
            <p:spPr bwMode="gray">
              <a:xfrm>
                <a:off x="3300" y="1356"/>
                <a:ext cx="1734" cy="311"/>
              </a:xfrm>
              <a:custGeom>
                <a:avLst/>
                <a:gdLst>
                  <a:gd name="T0" fmla="*/ 0 w 9814"/>
                  <a:gd name="T1" fmla="*/ 1 h 2561"/>
                  <a:gd name="T2" fmla="*/ 9814 w 9814"/>
                  <a:gd name="T3" fmla="*/ 1 h 2561"/>
                  <a:gd name="T4" fmla="*/ 9814 w 9814"/>
                  <a:gd name="T5" fmla="*/ 2561 h 2561"/>
                  <a:gd name="T6" fmla="*/ 1 w 9814"/>
                  <a:gd name="T7" fmla="*/ 2561 h 2561"/>
                  <a:gd name="T8" fmla="*/ 0 w 9814"/>
                  <a:gd name="T9" fmla="*/ 1 h 2561"/>
                </a:gdLst>
                <a:ahLst/>
                <a:cxnLst>
                  <a:cxn ang="0">
                    <a:pos x="T0" y="T1"/>
                  </a:cxn>
                  <a:cxn ang="0">
                    <a:pos x="T2" y="T3"/>
                  </a:cxn>
                  <a:cxn ang="0">
                    <a:pos x="T4" y="T5"/>
                  </a:cxn>
                  <a:cxn ang="0">
                    <a:pos x="T6" y="T7"/>
                  </a:cxn>
                  <a:cxn ang="0">
                    <a:pos x="T8" y="T9"/>
                  </a:cxn>
                </a:cxnLst>
                <a:rect l="0" t="0" r="r" b="b"/>
                <a:pathLst>
                  <a:path w="9814" h="2561">
                    <a:moveTo>
                      <a:pt x="0" y="1"/>
                    </a:moveTo>
                    <a:cubicBezTo>
                      <a:pt x="3271" y="0"/>
                      <a:pt x="6543" y="1"/>
                      <a:pt x="9814" y="1"/>
                    </a:cubicBezTo>
                    <a:lnTo>
                      <a:pt x="9814" y="2561"/>
                    </a:lnTo>
                    <a:cubicBezTo>
                      <a:pt x="6543" y="2561"/>
                      <a:pt x="3272" y="2561"/>
                      <a:pt x="1" y="2561"/>
                    </a:cubicBezTo>
                    <a:cubicBezTo>
                      <a:pt x="0" y="1708"/>
                      <a:pt x="0" y="854"/>
                      <a:pt x="0"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57" name="Freeform 13">
                <a:extLst>
                  <a:ext uri="{FF2B5EF4-FFF2-40B4-BE49-F238E27FC236}">
                    <a16:creationId xmlns:a16="http://schemas.microsoft.com/office/drawing/2014/main" id="{A03B2C75-FD65-4FDF-AE40-85FB25803222}"/>
                  </a:ext>
                </a:extLst>
              </p:cNvPr>
              <p:cNvSpPr>
                <a:spLocks/>
              </p:cNvSpPr>
              <p:nvPr/>
            </p:nvSpPr>
            <p:spPr bwMode="gray">
              <a:xfrm>
                <a:off x="3300" y="1836"/>
                <a:ext cx="1734" cy="306"/>
              </a:xfrm>
              <a:custGeom>
                <a:avLst/>
                <a:gdLst>
                  <a:gd name="T0" fmla="*/ 0 w 9814"/>
                  <a:gd name="T1" fmla="*/ 0 h 1736"/>
                  <a:gd name="T2" fmla="*/ 9814 w 9814"/>
                  <a:gd name="T3" fmla="*/ 0 h 1736"/>
                  <a:gd name="T4" fmla="*/ 9814 w 9814"/>
                  <a:gd name="T5" fmla="*/ 1736 h 1736"/>
                  <a:gd name="T6" fmla="*/ 0 w 9814"/>
                  <a:gd name="T7" fmla="*/ 1736 h 1736"/>
                  <a:gd name="T8" fmla="*/ 0 w 9814"/>
                  <a:gd name="T9" fmla="*/ 0 h 1736"/>
                </a:gdLst>
                <a:ahLst/>
                <a:cxnLst>
                  <a:cxn ang="0">
                    <a:pos x="T0" y="T1"/>
                  </a:cxn>
                  <a:cxn ang="0">
                    <a:pos x="T2" y="T3"/>
                  </a:cxn>
                  <a:cxn ang="0">
                    <a:pos x="T4" y="T5"/>
                  </a:cxn>
                  <a:cxn ang="0">
                    <a:pos x="T6" y="T7"/>
                  </a:cxn>
                  <a:cxn ang="0">
                    <a:pos x="T8" y="T9"/>
                  </a:cxn>
                </a:cxnLst>
                <a:rect l="0" t="0" r="r" b="b"/>
                <a:pathLst>
                  <a:path w="9814" h="1736">
                    <a:moveTo>
                      <a:pt x="0" y="0"/>
                    </a:moveTo>
                    <a:cubicBezTo>
                      <a:pt x="3272" y="0"/>
                      <a:pt x="6543" y="0"/>
                      <a:pt x="9814" y="0"/>
                    </a:cubicBezTo>
                    <a:lnTo>
                      <a:pt x="9814" y="1736"/>
                    </a:lnTo>
                    <a:cubicBezTo>
                      <a:pt x="6543" y="1736"/>
                      <a:pt x="3271" y="1736"/>
                      <a:pt x="0" y="1736"/>
                    </a:cubicBezTo>
                    <a:cubicBezTo>
                      <a:pt x="0" y="1157"/>
                      <a:pt x="0" y="578"/>
                      <a:pt x="0" y="0"/>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58" name="Freeform 14">
                <a:extLst>
                  <a:ext uri="{FF2B5EF4-FFF2-40B4-BE49-F238E27FC236}">
                    <a16:creationId xmlns:a16="http://schemas.microsoft.com/office/drawing/2014/main" id="{5F6E9C4C-9EDE-4CFD-AB0D-69F516E946CA}"/>
                  </a:ext>
                </a:extLst>
              </p:cNvPr>
              <p:cNvSpPr>
                <a:spLocks/>
              </p:cNvSpPr>
              <p:nvPr/>
            </p:nvSpPr>
            <p:spPr bwMode="gray">
              <a:xfrm>
                <a:off x="2361" y="2310"/>
                <a:ext cx="846" cy="307"/>
              </a:xfrm>
              <a:custGeom>
                <a:avLst/>
                <a:gdLst>
                  <a:gd name="T0" fmla="*/ 1 w 4790"/>
                  <a:gd name="T1" fmla="*/ 1 h 1737"/>
                  <a:gd name="T2" fmla="*/ 4790 w 4790"/>
                  <a:gd name="T3" fmla="*/ 1 h 1737"/>
                  <a:gd name="T4" fmla="*/ 4790 w 4790"/>
                  <a:gd name="T5" fmla="*/ 1736 h 1737"/>
                  <a:gd name="T6" fmla="*/ 1 w 4790"/>
                  <a:gd name="T7" fmla="*/ 1736 h 1737"/>
                  <a:gd name="T8" fmla="*/ 1 w 4790"/>
                  <a:gd name="T9" fmla="*/ 1 h 1737"/>
                </a:gdLst>
                <a:ahLst/>
                <a:cxnLst>
                  <a:cxn ang="0">
                    <a:pos x="T0" y="T1"/>
                  </a:cxn>
                  <a:cxn ang="0">
                    <a:pos x="T2" y="T3"/>
                  </a:cxn>
                  <a:cxn ang="0">
                    <a:pos x="T4" y="T5"/>
                  </a:cxn>
                  <a:cxn ang="0">
                    <a:pos x="T6" y="T7"/>
                  </a:cxn>
                  <a:cxn ang="0">
                    <a:pos x="T8" y="T9"/>
                  </a:cxn>
                </a:cxnLst>
                <a:rect l="0" t="0" r="r" b="b"/>
                <a:pathLst>
                  <a:path w="4790" h="1737">
                    <a:moveTo>
                      <a:pt x="1" y="1"/>
                    </a:moveTo>
                    <a:cubicBezTo>
                      <a:pt x="1592" y="0"/>
                      <a:pt x="3199" y="1"/>
                      <a:pt x="4790" y="1"/>
                    </a:cubicBezTo>
                    <a:cubicBezTo>
                      <a:pt x="4790" y="579"/>
                      <a:pt x="4790" y="1157"/>
                      <a:pt x="4790" y="1736"/>
                    </a:cubicBezTo>
                    <a:cubicBezTo>
                      <a:pt x="3194" y="1737"/>
                      <a:pt x="1597" y="1736"/>
                      <a:pt x="1" y="1736"/>
                    </a:cubicBezTo>
                    <a:cubicBezTo>
                      <a:pt x="1" y="1159"/>
                      <a:pt x="0" y="578"/>
                      <a:pt x="1"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59" name="Freeform 15">
                <a:extLst>
                  <a:ext uri="{FF2B5EF4-FFF2-40B4-BE49-F238E27FC236}">
                    <a16:creationId xmlns:a16="http://schemas.microsoft.com/office/drawing/2014/main" id="{23A62338-75C1-48BD-9FAC-F93CC98A147D}"/>
                  </a:ext>
                </a:extLst>
              </p:cNvPr>
              <p:cNvSpPr>
                <a:spLocks/>
              </p:cNvSpPr>
              <p:nvPr/>
            </p:nvSpPr>
            <p:spPr bwMode="gray">
              <a:xfrm>
                <a:off x="3300" y="2310"/>
                <a:ext cx="1734" cy="307"/>
              </a:xfrm>
              <a:custGeom>
                <a:avLst/>
                <a:gdLst>
                  <a:gd name="T0" fmla="*/ 1 w 9814"/>
                  <a:gd name="T1" fmla="*/ 1 h 1736"/>
                  <a:gd name="T2" fmla="*/ 9814 w 9814"/>
                  <a:gd name="T3" fmla="*/ 0 h 1736"/>
                  <a:gd name="T4" fmla="*/ 9814 w 9814"/>
                  <a:gd name="T5" fmla="*/ 1736 h 1736"/>
                  <a:gd name="T6" fmla="*/ 0 w 9814"/>
                  <a:gd name="T7" fmla="*/ 1736 h 1736"/>
                  <a:gd name="T8" fmla="*/ 1 w 9814"/>
                  <a:gd name="T9" fmla="*/ 1 h 1736"/>
                </a:gdLst>
                <a:ahLst/>
                <a:cxnLst>
                  <a:cxn ang="0">
                    <a:pos x="T0" y="T1"/>
                  </a:cxn>
                  <a:cxn ang="0">
                    <a:pos x="T2" y="T3"/>
                  </a:cxn>
                  <a:cxn ang="0">
                    <a:pos x="T4" y="T5"/>
                  </a:cxn>
                  <a:cxn ang="0">
                    <a:pos x="T6" y="T7"/>
                  </a:cxn>
                  <a:cxn ang="0">
                    <a:pos x="T8" y="T9"/>
                  </a:cxn>
                </a:cxnLst>
                <a:rect l="0" t="0" r="r" b="b"/>
                <a:pathLst>
                  <a:path w="9814" h="1736">
                    <a:moveTo>
                      <a:pt x="1" y="1"/>
                    </a:moveTo>
                    <a:cubicBezTo>
                      <a:pt x="3272" y="0"/>
                      <a:pt x="6543" y="1"/>
                      <a:pt x="9814" y="0"/>
                    </a:cubicBezTo>
                    <a:lnTo>
                      <a:pt x="9814" y="1736"/>
                    </a:lnTo>
                    <a:cubicBezTo>
                      <a:pt x="6542" y="1736"/>
                      <a:pt x="3271" y="1736"/>
                      <a:pt x="0" y="1736"/>
                    </a:cubicBezTo>
                    <a:cubicBezTo>
                      <a:pt x="1" y="1158"/>
                      <a:pt x="0" y="579"/>
                      <a:pt x="1" y="1"/>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grpSp>
      </p:grpSp>
    </p:spTree>
    <p:extLst>
      <p:ext uri="{BB962C8B-B14F-4D97-AF65-F5344CB8AC3E}">
        <p14:creationId xmlns:p14="http://schemas.microsoft.com/office/powerpoint/2010/main" val="4116472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x content + picture #3">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6B11A062-0EFB-4874-849B-CB331A91691B}"/>
              </a:ext>
            </a:extLst>
          </p:cNvPr>
          <p:cNvSpPr/>
          <p:nvPr userDrawn="1"/>
        </p:nvSpPr>
        <p:spPr bwMode="gray">
          <a:xfrm>
            <a:off x="0" y="0"/>
            <a:ext cx="12193200" cy="6858000"/>
          </a:xfrm>
          <a:prstGeom prst="rect">
            <a:avLst/>
          </a:prstGeom>
          <a:solidFill>
            <a:schemeClr val="bg1"/>
          </a:solidFill>
          <a:ln w="1905">
            <a:no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4" name="Picture Placeholder 73"/>
          <p:cNvSpPr>
            <a:spLocks noGrp="1"/>
          </p:cNvSpPr>
          <p:nvPr>
            <p:ph type="pic" sz="quarter" idx="26" hasCustomPrompt="1"/>
          </p:nvPr>
        </p:nvSpPr>
        <p:spPr bwMode="gray">
          <a:xfrm>
            <a:off x="6097200" y="0"/>
            <a:ext cx="6094800" cy="6858000"/>
          </a:xfrm>
          <a:custGeom>
            <a:avLst/>
            <a:gdLst>
              <a:gd name="connsiteX0" fmla="*/ 5832056 w 6094800"/>
              <a:gd name="connsiteY0" fmla="*/ 0 h 6858000"/>
              <a:gd name="connsiteX1" fmla="*/ 6094800 w 6094800"/>
              <a:gd name="connsiteY1" fmla="*/ 0 h 6858000"/>
              <a:gd name="connsiteX2" fmla="*/ 6094800 w 6094800"/>
              <a:gd name="connsiteY2" fmla="*/ 1021728 h 6858000"/>
              <a:gd name="connsiteX3" fmla="*/ 6074095 w 6094800"/>
              <a:gd name="connsiteY3" fmla="*/ 1009149 h 6858000"/>
              <a:gd name="connsiteX4" fmla="*/ 5668041 w 6094800"/>
              <a:gd name="connsiteY4" fmla="*/ 503623 h 6858000"/>
              <a:gd name="connsiteX5" fmla="*/ 5656330 w 6094800"/>
              <a:gd name="connsiteY5" fmla="*/ 467525 h 6858000"/>
              <a:gd name="connsiteX6" fmla="*/ 5687537 w 6094800"/>
              <a:gd name="connsiteY6" fmla="*/ 410482 h 6858000"/>
              <a:gd name="connsiteX7" fmla="*/ 5796129 w 6094800"/>
              <a:gd name="connsiteY7" fmla="*/ 139727 h 6858000"/>
              <a:gd name="connsiteX8" fmla="*/ 3216475 w 6094800"/>
              <a:gd name="connsiteY8" fmla="*/ 0 h 6858000"/>
              <a:gd name="connsiteX9" fmla="*/ 4504495 w 6094800"/>
              <a:gd name="connsiteY9" fmla="*/ 0 h 6858000"/>
              <a:gd name="connsiteX10" fmla="*/ 4499300 w 6094800"/>
              <a:gd name="connsiteY10" fmla="*/ 102872 h 6858000"/>
              <a:gd name="connsiteX11" fmla="*/ 4506773 w 6094800"/>
              <a:gd name="connsiteY11" fmla="*/ 284918 h 6858000"/>
              <a:gd name="connsiteX12" fmla="*/ 4518028 w 6094800"/>
              <a:gd name="connsiteY12" fmla="*/ 375834 h 6858000"/>
              <a:gd name="connsiteX13" fmla="*/ 4476614 w 6094800"/>
              <a:gd name="connsiteY13" fmla="*/ 401680 h 6858000"/>
              <a:gd name="connsiteX14" fmla="*/ 4037833 w 6094800"/>
              <a:gd name="connsiteY14" fmla="*/ 512783 h 6858000"/>
              <a:gd name="connsiteX15" fmla="*/ 3274514 w 6094800"/>
              <a:gd name="connsiteY15" fmla="*/ 106929 h 6858000"/>
              <a:gd name="connsiteX16" fmla="*/ 0 w 6094800"/>
              <a:gd name="connsiteY16" fmla="*/ 0 h 6858000"/>
              <a:gd name="connsiteX17" fmla="*/ 2243613 w 6094800"/>
              <a:gd name="connsiteY17" fmla="*/ 0 h 6858000"/>
              <a:gd name="connsiteX18" fmla="*/ 2279540 w 6094800"/>
              <a:gd name="connsiteY18" fmla="*/ 139727 h 6858000"/>
              <a:gd name="connsiteX19" fmla="*/ 4037835 w 6094800"/>
              <a:gd name="connsiteY19" fmla="*/ 1433316 h 6858000"/>
              <a:gd name="connsiteX20" fmla="*/ 4764769 w 6094800"/>
              <a:gd name="connsiteY20" fmla="*/ 1284239 h 6858000"/>
              <a:gd name="connsiteX21" fmla="*/ 4827513 w 6094800"/>
              <a:gd name="connsiteY21" fmla="*/ 1254246 h 6858000"/>
              <a:gd name="connsiteX22" fmla="*/ 4836589 w 6094800"/>
              <a:gd name="connsiteY22" fmla="*/ 1269921 h 6858000"/>
              <a:gd name="connsiteX23" fmla="*/ 6035155 w 6094800"/>
              <a:gd name="connsiteY23" fmla="*/ 2190464 h 6858000"/>
              <a:gd name="connsiteX24" fmla="*/ 6094800 w 6094800"/>
              <a:gd name="connsiteY24" fmla="*/ 2205801 h 6858000"/>
              <a:gd name="connsiteX25" fmla="*/ 6094800 w 6094800"/>
              <a:gd name="connsiteY25" fmla="*/ 6858000 h 6858000"/>
              <a:gd name="connsiteX26" fmla="*/ 0 w 6094800"/>
              <a:gd name="connsiteY2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94800" h="6858000">
                <a:moveTo>
                  <a:pt x="5832056" y="0"/>
                </a:moveTo>
                <a:lnTo>
                  <a:pt x="6094800" y="0"/>
                </a:lnTo>
                <a:lnTo>
                  <a:pt x="6094800" y="1021728"/>
                </a:lnTo>
                <a:lnTo>
                  <a:pt x="6074095" y="1009149"/>
                </a:lnTo>
                <a:cubicBezTo>
                  <a:pt x="5892394" y="886394"/>
                  <a:pt x="5749591" y="710434"/>
                  <a:pt x="5668041" y="503623"/>
                </a:cubicBezTo>
                <a:lnTo>
                  <a:pt x="5656330" y="467525"/>
                </a:lnTo>
                <a:lnTo>
                  <a:pt x="5687537" y="410482"/>
                </a:lnTo>
                <a:cubicBezTo>
                  <a:pt x="5730574" y="323879"/>
                  <a:pt x="5766992" y="233407"/>
                  <a:pt x="5796129" y="139727"/>
                </a:cubicBezTo>
                <a:close/>
                <a:moveTo>
                  <a:pt x="3216475" y="0"/>
                </a:moveTo>
                <a:lnTo>
                  <a:pt x="4504495" y="0"/>
                </a:lnTo>
                <a:lnTo>
                  <a:pt x="4499300" y="102872"/>
                </a:lnTo>
                <a:cubicBezTo>
                  <a:pt x="4499300" y="164176"/>
                  <a:pt x="4501824" y="224891"/>
                  <a:pt x="4506773" y="284918"/>
                </a:cubicBezTo>
                <a:lnTo>
                  <a:pt x="4518028" y="375834"/>
                </a:lnTo>
                <a:lnTo>
                  <a:pt x="4476614" y="401680"/>
                </a:lnTo>
                <a:cubicBezTo>
                  <a:pt x="4346181" y="472535"/>
                  <a:pt x="4196707" y="512783"/>
                  <a:pt x="4037833" y="512783"/>
                </a:cubicBezTo>
                <a:cubicBezTo>
                  <a:pt x="3720086" y="512783"/>
                  <a:pt x="3439940" y="351792"/>
                  <a:pt x="3274514" y="106929"/>
                </a:cubicBezTo>
                <a:close/>
                <a:moveTo>
                  <a:pt x="0" y="0"/>
                </a:moveTo>
                <a:lnTo>
                  <a:pt x="2243613" y="0"/>
                </a:lnTo>
                <a:lnTo>
                  <a:pt x="2279540" y="139727"/>
                </a:lnTo>
                <a:cubicBezTo>
                  <a:pt x="2512640" y="889167"/>
                  <a:pt x="3211691" y="1433316"/>
                  <a:pt x="4037835" y="1433316"/>
                </a:cubicBezTo>
                <a:cubicBezTo>
                  <a:pt x="4296005" y="1433316"/>
                  <a:pt x="4541763" y="1380177"/>
                  <a:pt x="4764769" y="1284239"/>
                </a:cubicBezTo>
                <a:lnTo>
                  <a:pt x="4827513" y="1254246"/>
                </a:lnTo>
                <a:lnTo>
                  <a:pt x="4836589" y="1269921"/>
                </a:lnTo>
                <a:cubicBezTo>
                  <a:pt x="5111254" y="1704073"/>
                  <a:pt x="5534645" y="2034789"/>
                  <a:pt x="6035155" y="2190464"/>
                </a:cubicBezTo>
                <a:lnTo>
                  <a:pt x="6094800" y="2205801"/>
                </a:lnTo>
                <a:lnTo>
                  <a:pt x="6094800" y="6858000"/>
                </a:lnTo>
                <a:lnTo>
                  <a:pt x="0" y="6858000"/>
                </a:lnTo>
                <a:close/>
              </a:path>
            </a:pathLst>
          </a:custGeom>
        </p:spPr>
        <p:txBody>
          <a:bodyPr wrap="square" lIns="720000" rIns="720000" anchor="ctr">
            <a:noAutofit/>
          </a:bodyPr>
          <a:lstStyle>
            <a:lvl1pPr marL="0" marR="0" indent="0" algn="ctr" defTabSz="914423" rtl="0" eaLnBrk="1" fontAlgn="auto" latinLnBrk="0" hangingPunct="1">
              <a:lnSpc>
                <a:spcPct val="90000"/>
              </a:lnSpc>
              <a:spcBef>
                <a:spcPts val="1000"/>
              </a:spcBef>
              <a:spcAft>
                <a:spcPts val="400"/>
              </a:spcAft>
              <a:buClrTx/>
              <a:buSzTx/>
              <a:buFont typeface="Arial" panose="020B0604020202020204" pitchFamily="34" charset="0"/>
              <a:buNone/>
              <a:tabLst/>
              <a:defRPr sz="1200" b="0">
                <a:solidFill>
                  <a:schemeClr val="tx1"/>
                </a:solidFill>
              </a:defRPr>
            </a:lvl1pPr>
          </a:lstStyle>
          <a:p>
            <a:r>
              <a:rPr lang="en-GB" dirty="0"/>
              <a:t>Click icon to insert picture, then &gt;Right click over picture &gt;Send to Back (this will ensure the page numbers still display). Picture size should ideally be 960 pixels W x 1080 pixels H.</a:t>
            </a:r>
          </a:p>
        </p:txBody>
      </p:sp>
      <p:sp>
        <p:nvSpPr>
          <p:cNvPr id="7" name="Content Placeholder 6"/>
          <p:cNvSpPr>
            <a:spLocks noGrp="1"/>
          </p:cNvSpPr>
          <p:nvPr>
            <p:ph sz="quarter" idx="15" hasCustomPrompt="1"/>
          </p:nvPr>
        </p:nvSpPr>
        <p:spPr bwMode="gray">
          <a:xfrm>
            <a:off x="881745" y="1988840"/>
            <a:ext cx="5202000" cy="3340301"/>
          </a:xfrm>
        </p:spPr>
        <p:txBody>
          <a:bodyPr rIns="180000"/>
          <a:lstStyle>
            <a:lvl1pPr>
              <a:defRPr/>
            </a:lvl1pPr>
          </a:lstStyle>
          <a:p>
            <a:pPr lvl="0"/>
            <a:r>
              <a:rPr lang="en-GB" dirty="0"/>
              <a:t>Click to edit body text – see user tip to the left on how to style this text. Or click an icon below to add other content. Pictures should be 960 pixels W x 614 pixels H.</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a:extLst>
              <a:ext uri="{FF2B5EF4-FFF2-40B4-BE49-F238E27FC236}">
                <a16:creationId xmlns:a16="http://schemas.microsoft.com/office/drawing/2014/main" id="{2856C770-F323-480F-AED5-938D06DBFAB7}"/>
              </a:ext>
            </a:extLst>
          </p:cNvPr>
          <p:cNvSpPr>
            <a:spLocks noGrp="1"/>
          </p:cNvSpPr>
          <p:nvPr>
            <p:ph type="title" hasCustomPrompt="1"/>
          </p:nvPr>
        </p:nvSpPr>
        <p:spPr bwMode="gray">
          <a:xfrm>
            <a:off x="881742" y="8620"/>
            <a:ext cx="5202000" cy="1296144"/>
          </a:xfrm>
        </p:spPr>
        <p:txBody>
          <a:bodyPr lIns="0" rIns="180000" anchor="b">
            <a:normAutofit/>
          </a:bodyPr>
          <a:lstStyle>
            <a:lvl1pPr>
              <a:lnSpc>
                <a:spcPct val="80000"/>
              </a:lnSpc>
              <a:defRPr sz="3000">
                <a:ln>
                  <a:noFill/>
                </a:ln>
                <a:solidFill>
                  <a:schemeClr val="tx1"/>
                </a:solidFill>
              </a:defRPr>
            </a:lvl1pPr>
          </a:lstStyle>
          <a:p>
            <a:r>
              <a:rPr lang="en-US" dirty="0"/>
              <a:t>Click to edit slide title</a:t>
            </a:r>
            <a:endParaRPr lang="en-GB" dirty="0"/>
          </a:p>
        </p:txBody>
      </p:sp>
      <p:sp>
        <p:nvSpPr>
          <p:cNvPr id="3" name="Date Placeholder 2">
            <a:extLst>
              <a:ext uri="{FF2B5EF4-FFF2-40B4-BE49-F238E27FC236}">
                <a16:creationId xmlns:a16="http://schemas.microsoft.com/office/drawing/2014/main" id="{A1BD451D-8B7C-4789-993A-172D0706AF5E}"/>
              </a:ext>
            </a:extLst>
          </p:cNvPr>
          <p:cNvSpPr>
            <a:spLocks noGrp="1"/>
          </p:cNvSpPr>
          <p:nvPr>
            <p:ph type="dt" sz="half" idx="10"/>
          </p:nvPr>
        </p:nvSpPr>
        <p:spPr bwMode="gray"/>
        <p:txBody>
          <a:bodyPr/>
          <a:lstStyle/>
          <a:p>
            <a:r>
              <a:rPr lang="en-US"/>
              <a:t>March 23 2022 </a:t>
            </a:r>
            <a:endParaRPr lang="en-GB" dirty="0"/>
          </a:p>
        </p:txBody>
      </p:sp>
      <p:sp>
        <p:nvSpPr>
          <p:cNvPr id="4" name="Footer Placeholder 3">
            <a:extLst>
              <a:ext uri="{FF2B5EF4-FFF2-40B4-BE49-F238E27FC236}">
                <a16:creationId xmlns:a16="http://schemas.microsoft.com/office/drawing/2014/main" id="{51C24A0E-E745-4891-AAAA-FE3FAA48FCEA}"/>
              </a:ext>
            </a:extLst>
          </p:cNvPr>
          <p:cNvSpPr>
            <a:spLocks noGrp="1"/>
          </p:cNvSpPr>
          <p:nvPr>
            <p:ph type="ftr" sz="quarter" idx="11"/>
          </p:nvPr>
        </p:nvSpPr>
        <p:spPr bwMode="gray">
          <a:xfrm>
            <a:off x="515938" y="6470651"/>
            <a:ext cx="11160682" cy="105917"/>
          </a:xfrm>
        </p:spPr>
        <p:txBody>
          <a:bodyPr/>
          <a:lstStyle/>
          <a:p>
            <a:r>
              <a:rPr lang="en-US"/>
              <a:t>World Gold Council  | Webinar for Assurance Providers | May 2022</a:t>
            </a:r>
            <a:endParaRPr lang="en-GB" dirty="0"/>
          </a:p>
        </p:txBody>
      </p:sp>
      <p:sp>
        <p:nvSpPr>
          <p:cNvPr id="5" name="Slide Number Placeholder 4">
            <a:extLst>
              <a:ext uri="{FF2B5EF4-FFF2-40B4-BE49-F238E27FC236}">
                <a16:creationId xmlns:a16="http://schemas.microsoft.com/office/drawing/2014/main" id="{A894864D-A93D-4369-9B10-830529D3BE0C}"/>
              </a:ext>
            </a:extLst>
          </p:cNvPr>
          <p:cNvSpPr>
            <a:spLocks noGrp="1"/>
          </p:cNvSpPr>
          <p:nvPr>
            <p:ph type="sldNum" sz="quarter" idx="12"/>
          </p:nvPr>
        </p:nvSpPr>
        <p:spPr bwMode="gray"/>
        <p:txBody>
          <a:bodyPr/>
          <a:lstStyle/>
          <a:p>
            <a:fld id="{501147BB-AEC0-4063-9B38-B923881AE4E7}" type="slidenum">
              <a:rPr lang="en-GB" smtClean="0"/>
              <a:pPr/>
              <a:t>‹#›</a:t>
            </a:fld>
            <a:endParaRPr lang="en-GB" dirty="0"/>
          </a:p>
        </p:txBody>
      </p:sp>
      <p:sp>
        <p:nvSpPr>
          <p:cNvPr id="118" name="Rectangle 117">
            <a:extLst>
              <a:ext uri="{FF2B5EF4-FFF2-40B4-BE49-F238E27FC236}">
                <a16:creationId xmlns:a16="http://schemas.microsoft.com/office/drawing/2014/main" id="{21FF9E3B-43C7-43E1-832D-4CE2F0F74A70}"/>
              </a:ext>
            </a:extLst>
          </p:cNvPr>
          <p:cNvSpPr/>
          <p:nvPr userDrawn="1"/>
        </p:nvSpPr>
        <p:spPr bwMode="gray">
          <a:xfrm>
            <a:off x="881745" y="1403816"/>
            <a:ext cx="1561068" cy="45719"/>
          </a:xfrm>
          <a:prstGeom prst="rect">
            <a:avLst/>
          </a:prstGeom>
          <a:solidFill>
            <a:schemeClr val="tx2"/>
          </a:solidFill>
          <a:ln w="63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algn="l">
              <a:lnSpc>
                <a:spcPct val="90000"/>
              </a:lnSpc>
              <a:spcBef>
                <a:spcPts val="400"/>
              </a:spcBef>
              <a:spcAft>
                <a:spcPts val="400"/>
              </a:spcAft>
            </a:pPr>
            <a:endParaRPr lang="en-GB" sz="1000" dirty="0">
              <a:solidFill>
                <a:schemeClr val="tx2"/>
              </a:solidFill>
            </a:endParaRPr>
          </a:p>
        </p:txBody>
      </p:sp>
      <p:sp>
        <p:nvSpPr>
          <p:cNvPr id="46" name="Freeform: Shape 45">
            <a:extLst>
              <a:ext uri="{FF2B5EF4-FFF2-40B4-BE49-F238E27FC236}">
                <a16:creationId xmlns:a16="http://schemas.microsoft.com/office/drawing/2014/main" id="{D31FC10E-7A7C-453C-A239-07F868F3E01C}"/>
              </a:ext>
            </a:extLst>
          </p:cNvPr>
          <p:cNvSpPr/>
          <p:nvPr userDrawn="1"/>
        </p:nvSpPr>
        <p:spPr bwMode="gray">
          <a:xfrm rot="16200000">
            <a:off x="96761" y="5745090"/>
            <a:ext cx="1016149" cy="1209671"/>
          </a:xfrm>
          <a:custGeom>
            <a:avLst/>
            <a:gdLst>
              <a:gd name="connsiteX0" fmla="*/ 2319382 w 2319382"/>
              <a:gd name="connsiteY0" fmla="*/ 733950 h 2761099"/>
              <a:gd name="connsiteX1" fmla="*/ 292233 w 2319382"/>
              <a:gd name="connsiteY1" fmla="*/ 2761099 h 2761099"/>
              <a:gd name="connsiteX2" fmla="*/ 84969 w 2319382"/>
              <a:gd name="connsiteY2" fmla="*/ 2750634 h 2761099"/>
              <a:gd name="connsiteX3" fmla="*/ 0 w 2319382"/>
              <a:gd name="connsiteY3" fmla="*/ 2737666 h 2761099"/>
              <a:gd name="connsiteX4" fmla="*/ 1 w 2319382"/>
              <a:gd name="connsiteY4" fmla="*/ 1699627 h 2761099"/>
              <a:gd name="connsiteX5" fmla="*/ 87962 w 2319382"/>
              <a:gd name="connsiteY5" fmla="*/ 1726932 h 2761099"/>
              <a:gd name="connsiteX6" fmla="*/ 292232 w 2319382"/>
              <a:gd name="connsiteY6" fmla="*/ 1747524 h 2761099"/>
              <a:gd name="connsiteX7" fmla="*/ 1305806 w 2319382"/>
              <a:gd name="connsiteY7" fmla="*/ 733950 h 2761099"/>
              <a:gd name="connsiteX8" fmla="*/ 1008937 w 2319382"/>
              <a:gd name="connsiteY8" fmla="*/ 17245 h 2761099"/>
              <a:gd name="connsiteX9" fmla="*/ 988035 w 2319382"/>
              <a:gd name="connsiteY9" fmla="*/ 0 h 2761099"/>
              <a:gd name="connsiteX10" fmla="*/ 2180248 w 2319382"/>
              <a:gd name="connsiteY10" fmla="*/ 0 h 2761099"/>
              <a:gd name="connsiteX11" fmla="*/ 2228246 w 2319382"/>
              <a:gd name="connsiteY11" fmla="*/ 131138 h 2761099"/>
              <a:gd name="connsiteX12" fmla="*/ 2319382 w 2319382"/>
              <a:gd name="connsiteY12" fmla="*/ 733950 h 2761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19382" h="2761099">
                <a:moveTo>
                  <a:pt x="2319382" y="733950"/>
                </a:moveTo>
                <a:cubicBezTo>
                  <a:pt x="2319382" y="1853513"/>
                  <a:pt x="1411796" y="2761099"/>
                  <a:pt x="292233" y="2761099"/>
                </a:cubicBezTo>
                <a:cubicBezTo>
                  <a:pt x="222260" y="2761099"/>
                  <a:pt x="153115" y="2757554"/>
                  <a:pt x="84969" y="2750634"/>
                </a:cubicBezTo>
                <a:lnTo>
                  <a:pt x="0" y="2737666"/>
                </a:lnTo>
                <a:lnTo>
                  <a:pt x="1" y="1699627"/>
                </a:lnTo>
                <a:lnTo>
                  <a:pt x="87962" y="1726932"/>
                </a:lnTo>
                <a:cubicBezTo>
                  <a:pt x="153943" y="1740434"/>
                  <a:pt x="222260" y="1747524"/>
                  <a:pt x="292232" y="1747524"/>
                </a:cubicBezTo>
                <a:cubicBezTo>
                  <a:pt x="852013" y="1747524"/>
                  <a:pt x="1305806" y="1293731"/>
                  <a:pt x="1305806" y="733950"/>
                </a:cubicBezTo>
                <a:cubicBezTo>
                  <a:pt x="1305806" y="454060"/>
                  <a:pt x="1192358" y="200666"/>
                  <a:pt x="1008937" y="17245"/>
                </a:cubicBezTo>
                <a:lnTo>
                  <a:pt x="988035" y="0"/>
                </a:lnTo>
                <a:lnTo>
                  <a:pt x="2180248" y="0"/>
                </a:lnTo>
                <a:lnTo>
                  <a:pt x="2228246" y="131138"/>
                </a:lnTo>
                <a:cubicBezTo>
                  <a:pt x="2287475" y="321567"/>
                  <a:pt x="2319382" y="524032"/>
                  <a:pt x="2319382" y="733950"/>
                </a:cubicBezTo>
                <a:close/>
              </a:path>
            </a:pathLst>
          </a:custGeom>
          <a:solidFill>
            <a:schemeClr val="tx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30" name="Text Placeholder 43">
            <a:extLst>
              <a:ext uri="{FF2B5EF4-FFF2-40B4-BE49-F238E27FC236}">
                <a16:creationId xmlns:a16="http://schemas.microsoft.com/office/drawing/2014/main" id="{D3BCF8FA-0FDE-4326-BEBC-46A289ECCE7B}"/>
              </a:ext>
            </a:extLst>
          </p:cNvPr>
          <p:cNvSpPr>
            <a:spLocks noGrp="1"/>
          </p:cNvSpPr>
          <p:nvPr>
            <p:ph type="body" sz="quarter" idx="25" hasCustomPrompt="1"/>
          </p:nvPr>
        </p:nvSpPr>
        <p:spPr bwMode="gray">
          <a:xfrm>
            <a:off x="881744" y="5329439"/>
            <a:ext cx="4284662" cy="691949"/>
          </a:xfrm>
        </p:spPr>
        <p:txBody>
          <a:bodyPr lIns="0" rIns="0" anchor="b">
            <a:noAutofit/>
          </a:bodyPr>
          <a:lstStyle>
            <a:lvl1pPr marL="0" indent="0">
              <a:spcBef>
                <a:spcPts val="0"/>
              </a:spcBef>
              <a:spcAft>
                <a:spcPts val="0"/>
              </a:spcAft>
              <a:buNone/>
              <a:defRPr sz="800" b="0">
                <a:solidFill>
                  <a:schemeClr val="tx1"/>
                </a:solidFill>
              </a:defRPr>
            </a:lvl1pPr>
            <a:lvl2pPr marL="0" indent="0">
              <a:spcBef>
                <a:spcPts val="0"/>
              </a:spcBef>
              <a:spcAft>
                <a:spcPts val="0"/>
              </a:spcAft>
              <a:buNone/>
              <a:defRPr sz="800" b="1">
                <a:solidFill>
                  <a:schemeClr val="tx2"/>
                </a:solidFill>
              </a:defRPr>
            </a:lvl2pPr>
            <a:lvl3pPr marL="0" indent="0">
              <a:spcBef>
                <a:spcPts val="0"/>
              </a:spcBef>
              <a:spcAft>
                <a:spcPts val="0"/>
              </a:spcAft>
              <a:buNone/>
              <a:defRPr sz="800" b="1">
                <a:solidFill>
                  <a:schemeClr val="tx1"/>
                </a:solidFill>
              </a:defRPr>
            </a:lvl3pPr>
            <a:lvl4pPr>
              <a:defRPr>
                <a:solidFill>
                  <a:srgbClr val="FF0000"/>
                </a:solidFill>
              </a:defRPr>
            </a:lvl4pPr>
            <a:lvl5pPr>
              <a:defRPr>
                <a:solidFill>
                  <a:srgbClr val="FF0000"/>
                </a:solidFill>
              </a:defRPr>
            </a:lvl5pPr>
          </a:lstStyle>
          <a:p>
            <a:pPr lvl="0"/>
            <a:r>
              <a:rPr lang="en-GB" dirty="0"/>
              <a:t>Click to edit ‘source’ body text – see user tip to the left on how to style this text</a:t>
            </a:r>
          </a:p>
          <a:p>
            <a:pPr lvl="1"/>
            <a:r>
              <a:rPr lang="en-US" dirty="0"/>
              <a:t>Second level</a:t>
            </a:r>
          </a:p>
          <a:p>
            <a:pPr lvl="2"/>
            <a:r>
              <a:rPr lang="en-US" dirty="0"/>
              <a:t>Third level</a:t>
            </a:r>
            <a:endParaRPr lang="en-GB" dirty="0"/>
          </a:p>
        </p:txBody>
      </p:sp>
      <p:sp>
        <p:nvSpPr>
          <p:cNvPr id="33" name="Text Placeholder 43">
            <a:extLst>
              <a:ext uri="{FF2B5EF4-FFF2-40B4-BE49-F238E27FC236}">
                <a16:creationId xmlns:a16="http://schemas.microsoft.com/office/drawing/2014/main" id="{F99D8873-4939-464E-A40D-A83E85E67A5D}"/>
              </a:ext>
            </a:extLst>
          </p:cNvPr>
          <p:cNvSpPr>
            <a:spLocks noGrp="1"/>
          </p:cNvSpPr>
          <p:nvPr>
            <p:ph type="body" sz="quarter" idx="23" hasCustomPrompt="1"/>
          </p:nvPr>
        </p:nvSpPr>
        <p:spPr bwMode="gray">
          <a:xfrm>
            <a:off x="881744" y="1441936"/>
            <a:ext cx="5202000" cy="537032"/>
          </a:xfrm>
        </p:spPr>
        <p:txBody>
          <a:bodyPr lIns="0" rIns="180000" bIns="90000" anchor="b">
            <a:noAutofit/>
          </a:bodyPr>
          <a:lstStyle>
            <a:lvl1pPr marL="0" indent="0">
              <a:spcBef>
                <a:spcPts val="0"/>
              </a:spcBef>
              <a:spcAft>
                <a:spcPts val="0"/>
              </a:spcAft>
              <a:buNone/>
              <a:defRPr sz="1600" b="1">
                <a:solidFill>
                  <a:schemeClr val="tx1"/>
                </a:solidFill>
              </a:defRPr>
            </a:lvl1pPr>
            <a:lvl2pPr marL="0" indent="0">
              <a:spcBef>
                <a:spcPts val="0"/>
              </a:spcBef>
              <a:spcAft>
                <a:spcPts val="0"/>
              </a:spcAft>
              <a:buNone/>
              <a:defRPr sz="800" b="0">
                <a:solidFill>
                  <a:schemeClr val="tx2"/>
                </a:solidFill>
              </a:defRPr>
            </a:lvl2pPr>
            <a:lvl3pPr marL="914423" indent="0">
              <a:buNone/>
              <a:defRPr>
                <a:solidFill>
                  <a:srgbClr val="FF0000"/>
                </a:solidFill>
              </a:defRPr>
            </a:lvl3pPr>
            <a:lvl4pPr>
              <a:defRPr>
                <a:solidFill>
                  <a:srgbClr val="FF0000"/>
                </a:solidFill>
              </a:defRPr>
            </a:lvl4pPr>
            <a:lvl5pPr>
              <a:defRPr>
                <a:solidFill>
                  <a:srgbClr val="FF0000"/>
                </a:solidFill>
              </a:defRPr>
            </a:lvl5pPr>
          </a:lstStyle>
          <a:p>
            <a:pPr lvl="0"/>
            <a:r>
              <a:rPr lang="en-US" dirty="0"/>
              <a:t>Click here to add sub or chart title</a:t>
            </a:r>
          </a:p>
          <a:p>
            <a:pPr lvl="1"/>
            <a:r>
              <a:rPr lang="en-US" dirty="0"/>
              <a:t>Second level</a:t>
            </a:r>
            <a:endParaRPr lang="en-GB" dirty="0"/>
          </a:p>
        </p:txBody>
      </p:sp>
      <p:sp>
        <p:nvSpPr>
          <p:cNvPr id="73" name="Freeform: Shape 31">
            <a:extLst>
              <a:ext uri="{FF2B5EF4-FFF2-40B4-BE49-F238E27FC236}">
                <a16:creationId xmlns:a16="http://schemas.microsoft.com/office/drawing/2014/main" id="{E930DEC2-2A45-4599-8D71-B67340A85267}"/>
              </a:ext>
            </a:extLst>
          </p:cNvPr>
          <p:cNvSpPr/>
          <p:nvPr userDrawn="1"/>
        </p:nvSpPr>
        <p:spPr bwMode="gray">
          <a:xfrm rot="16200000">
            <a:off x="10291294" y="294631"/>
            <a:ext cx="2219997" cy="1609585"/>
          </a:xfrm>
          <a:custGeom>
            <a:avLst/>
            <a:gdLst>
              <a:gd name="connsiteX0" fmla="*/ 2219997 w 2219997"/>
              <a:gd name="connsiteY0" fmla="*/ 5729 h 1609585"/>
              <a:gd name="connsiteX1" fmla="*/ 2219997 w 2219997"/>
              <a:gd name="connsiteY1" fmla="*/ 1104368 h 1609585"/>
              <a:gd name="connsiteX2" fmla="*/ 2106550 w 2219997"/>
              <a:gd name="connsiteY2" fmla="*/ 1092932 h 1609585"/>
              <a:gd name="connsiteX3" fmla="*/ 1200273 w 2219997"/>
              <a:gd name="connsiteY3" fmla="*/ 1574795 h 1609585"/>
              <a:gd name="connsiteX4" fmla="*/ 1179138 w 2219997"/>
              <a:gd name="connsiteY4" fmla="*/ 1609585 h 1609585"/>
              <a:gd name="connsiteX5" fmla="*/ 0 w 2219997"/>
              <a:gd name="connsiteY5" fmla="*/ 1609585 h 1609585"/>
              <a:gd name="connsiteX6" fmla="*/ 18958 w 2219997"/>
              <a:gd name="connsiteY6" fmla="*/ 1535855 h 1609585"/>
              <a:gd name="connsiteX7" fmla="*/ 2106550 w 2219997"/>
              <a:gd name="connsiteY7" fmla="*/ 0 h 1609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9997" h="1609585">
                <a:moveTo>
                  <a:pt x="2219997" y="5729"/>
                </a:moveTo>
                <a:lnTo>
                  <a:pt x="2219997" y="1104368"/>
                </a:lnTo>
                <a:lnTo>
                  <a:pt x="2106550" y="1092932"/>
                </a:lnTo>
                <a:cubicBezTo>
                  <a:pt x="1729294" y="1092932"/>
                  <a:pt x="1396681" y="1284073"/>
                  <a:pt x="1200273" y="1574795"/>
                </a:cubicBezTo>
                <a:lnTo>
                  <a:pt x="1179138" y="1609585"/>
                </a:lnTo>
                <a:lnTo>
                  <a:pt x="0" y="1609585"/>
                </a:lnTo>
                <a:lnTo>
                  <a:pt x="18958" y="1535855"/>
                </a:lnTo>
                <a:cubicBezTo>
                  <a:pt x="295714" y="646059"/>
                  <a:pt x="1125684" y="0"/>
                  <a:pt x="2106550" y="0"/>
                </a:cubicBezTo>
                <a:close/>
              </a:path>
            </a:pathLst>
          </a:cu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75" name="Freeform: Shape 36">
            <a:extLst>
              <a:ext uri="{FF2B5EF4-FFF2-40B4-BE49-F238E27FC236}">
                <a16:creationId xmlns:a16="http://schemas.microsoft.com/office/drawing/2014/main" id="{A6B5B8EC-47C4-47CF-9B49-8AA2A97A2405}"/>
              </a:ext>
            </a:extLst>
          </p:cNvPr>
          <p:cNvSpPr/>
          <p:nvPr userDrawn="1"/>
        </p:nvSpPr>
        <p:spPr bwMode="gray">
          <a:xfrm flipV="1">
            <a:off x="8340813" y="0"/>
            <a:ext cx="3588443" cy="1433316"/>
          </a:xfrm>
          <a:custGeom>
            <a:avLst/>
            <a:gdLst>
              <a:gd name="connsiteX0" fmla="*/ 1794222 w 3588443"/>
              <a:gd name="connsiteY0" fmla="*/ 0 h 1433316"/>
              <a:gd name="connsiteX1" fmla="*/ 3552516 w 3588443"/>
              <a:gd name="connsiteY1" fmla="*/ 1293589 h 1433316"/>
              <a:gd name="connsiteX2" fmla="*/ 3588443 w 3588443"/>
              <a:gd name="connsiteY2" fmla="*/ 1433316 h 1433316"/>
              <a:gd name="connsiteX3" fmla="*/ 2615579 w 3588443"/>
              <a:gd name="connsiteY3" fmla="*/ 1433316 h 1433316"/>
              <a:gd name="connsiteX4" fmla="*/ 2557540 w 3588443"/>
              <a:gd name="connsiteY4" fmla="*/ 1326387 h 1433316"/>
              <a:gd name="connsiteX5" fmla="*/ 1794220 w 3588443"/>
              <a:gd name="connsiteY5" fmla="*/ 920533 h 1433316"/>
              <a:gd name="connsiteX6" fmla="*/ 1030901 w 3588443"/>
              <a:gd name="connsiteY6" fmla="*/ 1326387 h 1433316"/>
              <a:gd name="connsiteX7" fmla="*/ 972862 w 3588443"/>
              <a:gd name="connsiteY7" fmla="*/ 1433316 h 1433316"/>
              <a:gd name="connsiteX8" fmla="*/ 0 w 3588443"/>
              <a:gd name="connsiteY8" fmla="*/ 1433316 h 1433316"/>
              <a:gd name="connsiteX9" fmla="*/ 35927 w 3588443"/>
              <a:gd name="connsiteY9" fmla="*/ 1293589 h 1433316"/>
              <a:gd name="connsiteX10" fmla="*/ 1794222 w 3588443"/>
              <a:gd name="connsiteY10" fmla="*/ 0 h 1433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8443" h="1433316">
                <a:moveTo>
                  <a:pt x="1794222" y="0"/>
                </a:moveTo>
                <a:cubicBezTo>
                  <a:pt x="2620365" y="0"/>
                  <a:pt x="3319416" y="544149"/>
                  <a:pt x="3552516" y="1293589"/>
                </a:cubicBezTo>
                <a:lnTo>
                  <a:pt x="3588443" y="1433316"/>
                </a:lnTo>
                <a:lnTo>
                  <a:pt x="2615579" y="1433316"/>
                </a:lnTo>
                <a:lnTo>
                  <a:pt x="2557540" y="1326387"/>
                </a:lnTo>
                <a:cubicBezTo>
                  <a:pt x="2392114" y="1081524"/>
                  <a:pt x="2111968" y="920533"/>
                  <a:pt x="1794220" y="920533"/>
                </a:cubicBezTo>
                <a:cubicBezTo>
                  <a:pt x="1476473" y="920533"/>
                  <a:pt x="1196327" y="1081524"/>
                  <a:pt x="1030901" y="1326387"/>
                </a:cubicBezTo>
                <a:lnTo>
                  <a:pt x="972862" y="1433316"/>
                </a:lnTo>
                <a:lnTo>
                  <a:pt x="0" y="1433316"/>
                </a:lnTo>
                <a:lnTo>
                  <a:pt x="35927" y="1293589"/>
                </a:lnTo>
                <a:cubicBezTo>
                  <a:pt x="269027" y="544149"/>
                  <a:pt x="968078" y="0"/>
                  <a:pt x="1794222" y="0"/>
                </a:cubicBezTo>
                <a:close/>
              </a:path>
            </a:pathLst>
          </a:custGeom>
          <a:solidFill>
            <a:schemeClr val="bg1">
              <a:lumMod val="50000"/>
              <a:alpha val="20000"/>
            </a:schemeClr>
          </a:solidFill>
          <a:ln w="1905">
            <a:noFill/>
            <a:headEnd type="ova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solidFill>
                <a:schemeClr val="tx1"/>
              </a:solidFill>
            </a:endParaRPr>
          </a:p>
        </p:txBody>
      </p:sp>
      <p:grpSp>
        <p:nvGrpSpPr>
          <p:cNvPr id="29" name="Group 28">
            <a:extLst>
              <a:ext uri="{FF2B5EF4-FFF2-40B4-BE49-F238E27FC236}">
                <a16:creationId xmlns:a16="http://schemas.microsoft.com/office/drawing/2014/main" id="{2FC948B1-CE8A-45C2-9547-20572925E441}"/>
              </a:ext>
            </a:extLst>
          </p:cNvPr>
          <p:cNvGrpSpPr/>
          <p:nvPr userDrawn="1"/>
        </p:nvGrpSpPr>
        <p:grpSpPr bwMode="gray">
          <a:xfrm>
            <a:off x="-1987489" y="3445698"/>
            <a:ext cx="1572481" cy="3412302"/>
            <a:chOff x="2051720" y="348323"/>
            <a:chExt cx="1572481" cy="3412302"/>
          </a:xfrm>
        </p:grpSpPr>
        <p:sp>
          <p:nvSpPr>
            <p:cNvPr id="39" name="TextBox 38">
              <a:extLst>
                <a:ext uri="{FF2B5EF4-FFF2-40B4-BE49-F238E27FC236}">
                  <a16:creationId xmlns:a16="http://schemas.microsoft.com/office/drawing/2014/main" id="{00AC49FF-2180-4539-8FB8-9FD54A2A1613}"/>
                </a:ext>
              </a:extLst>
            </p:cNvPr>
            <p:cNvSpPr txBox="1"/>
            <p:nvPr/>
          </p:nvSpPr>
          <p:spPr bwMode="gray">
            <a:xfrm>
              <a:off x="2051720" y="1052191"/>
              <a:ext cx="1572481" cy="2708434"/>
            </a:xfrm>
            <a:prstGeom prst="rect">
              <a:avLst/>
            </a:prstGeom>
            <a:noFill/>
          </p:spPr>
          <p:txBody>
            <a:bodyPr wrap="square" lIns="0" tIns="0" rIns="0" bIns="0" rtlCol="0">
              <a:spAutoFit/>
            </a:bodyPr>
            <a:lstStyle/>
            <a:p>
              <a:r>
                <a:rPr lang="en-GB" sz="1100" dirty="0">
                  <a:solidFill>
                    <a:srgbClr val="000000"/>
                  </a:solidFill>
                </a:rPr>
                <a:t>To format</a:t>
              </a:r>
              <a:r>
                <a:rPr lang="en-GB" sz="1100" baseline="0" dirty="0">
                  <a:solidFill>
                    <a:srgbClr val="000000"/>
                  </a:solidFill>
                </a:rPr>
                <a:t> the body text, simply highlight the specific line(s) of text and click ‘tab’ or press ‘increase/decrease list level’ button. If you continue to click the ‘Tab’ button and the text turns </a:t>
              </a:r>
              <a:r>
                <a:rPr lang="en-GB" sz="1100" baseline="0" dirty="0">
                  <a:solidFill>
                    <a:srgbClr val="FF0000"/>
                  </a:solidFill>
                </a:rPr>
                <a:t>red</a:t>
              </a:r>
              <a:r>
                <a:rPr lang="en-GB" sz="1100" baseline="0" dirty="0">
                  <a:solidFill>
                    <a:srgbClr val="000000"/>
                  </a:solidFill>
                </a:rPr>
                <a:t> you have tabbed too far and should use the ‘decrease level’ button to return to compliant text.</a:t>
              </a:r>
            </a:p>
            <a:p>
              <a:endParaRPr lang="en-GB" sz="1100" baseline="0" dirty="0">
                <a:solidFill>
                  <a:srgbClr val="000000"/>
                </a:solidFill>
              </a:endParaRPr>
            </a:p>
            <a:p>
              <a:r>
                <a:rPr lang="en-GB" sz="1100" baseline="0" dirty="0">
                  <a:solidFill>
                    <a:srgbClr val="000000"/>
                  </a:solidFill>
                </a:rPr>
                <a:t>Do not use the bullet point button to format your text.</a:t>
              </a:r>
              <a:endParaRPr lang="en-GB" sz="1100" dirty="0">
                <a:solidFill>
                  <a:srgbClr val="000000"/>
                </a:solidFill>
              </a:endParaRPr>
            </a:p>
          </p:txBody>
        </p:sp>
        <p:grpSp>
          <p:nvGrpSpPr>
            <p:cNvPr id="40" name="Group 39">
              <a:extLst>
                <a:ext uri="{FF2B5EF4-FFF2-40B4-BE49-F238E27FC236}">
                  <a16:creationId xmlns:a16="http://schemas.microsoft.com/office/drawing/2014/main" id="{48C2AB69-0462-4BCE-BD56-9FC53AC4568F}"/>
                </a:ext>
              </a:extLst>
            </p:cNvPr>
            <p:cNvGrpSpPr/>
            <p:nvPr/>
          </p:nvGrpSpPr>
          <p:grpSpPr bwMode="gray">
            <a:xfrm>
              <a:off x="2051720" y="348323"/>
              <a:ext cx="551687" cy="608260"/>
              <a:chOff x="580210" y="472455"/>
              <a:chExt cx="551687" cy="608260"/>
            </a:xfrm>
          </p:grpSpPr>
          <p:sp>
            <p:nvSpPr>
              <p:cNvPr id="59" name="Donut 24">
                <a:extLst>
                  <a:ext uri="{FF2B5EF4-FFF2-40B4-BE49-F238E27FC236}">
                    <a16:creationId xmlns:a16="http://schemas.microsoft.com/office/drawing/2014/main" id="{0CA43353-DD50-4F34-BB1D-1BE991E8881F}"/>
                  </a:ext>
                </a:extLst>
              </p:cNvPr>
              <p:cNvSpPr/>
              <p:nvPr/>
            </p:nvSpPr>
            <p:spPr bwMode="gray">
              <a:xfrm>
                <a:off x="591837" y="47245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dirty="0">
                  <a:solidFill>
                    <a:schemeClr val="tx1"/>
                  </a:solidFill>
                </a:endParaRPr>
              </a:p>
            </p:txBody>
          </p:sp>
          <p:sp>
            <p:nvSpPr>
              <p:cNvPr id="60" name="Freeform 5">
                <a:extLst>
                  <a:ext uri="{FF2B5EF4-FFF2-40B4-BE49-F238E27FC236}">
                    <a16:creationId xmlns:a16="http://schemas.microsoft.com/office/drawing/2014/main" id="{E85D49CF-852E-4100-A564-6717CF1BEB17}"/>
                  </a:ext>
                </a:extLst>
              </p:cNvPr>
              <p:cNvSpPr>
                <a:spLocks noEditPoints="1"/>
              </p:cNvSpPr>
              <p:nvPr/>
            </p:nvSpPr>
            <p:spPr bwMode="gray">
              <a:xfrm>
                <a:off x="580210" y="7424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dirty="0"/>
              </a:p>
            </p:txBody>
          </p:sp>
        </p:grpSp>
        <p:grpSp>
          <p:nvGrpSpPr>
            <p:cNvPr id="41" name="Group 4">
              <a:extLst>
                <a:ext uri="{FF2B5EF4-FFF2-40B4-BE49-F238E27FC236}">
                  <a16:creationId xmlns:a16="http://schemas.microsoft.com/office/drawing/2014/main" id="{0E8CBD8F-7ECD-4433-BEFC-3EDDE7AC70DD}"/>
                </a:ext>
              </a:extLst>
            </p:cNvPr>
            <p:cNvGrpSpPr>
              <a:grpSpLocks noChangeAspect="1"/>
            </p:cNvGrpSpPr>
            <p:nvPr/>
          </p:nvGrpSpPr>
          <p:grpSpPr bwMode="gray">
            <a:xfrm>
              <a:off x="2160620" y="483078"/>
              <a:ext cx="330076" cy="242523"/>
              <a:chOff x="2018" y="401"/>
              <a:chExt cx="3016" cy="2216"/>
            </a:xfrm>
          </p:grpSpPr>
          <p:sp>
            <p:nvSpPr>
              <p:cNvPr id="51" name="Freeform 7">
                <a:extLst>
                  <a:ext uri="{FF2B5EF4-FFF2-40B4-BE49-F238E27FC236}">
                    <a16:creationId xmlns:a16="http://schemas.microsoft.com/office/drawing/2014/main" id="{1188A2AC-ED8E-41A5-8AFB-DF48E4C9344B}"/>
                  </a:ext>
                </a:extLst>
              </p:cNvPr>
              <p:cNvSpPr>
                <a:spLocks/>
              </p:cNvSpPr>
              <p:nvPr/>
            </p:nvSpPr>
            <p:spPr bwMode="gray">
              <a:xfrm>
                <a:off x="2360" y="401"/>
                <a:ext cx="847" cy="307"/>
              </a:xfrm>
              <a:custGeom>
                <a:avLst/>
                <a:gdLst>
                  <a:gd name="T0" fmla="*/ 2 w 4791"/>
                  <a:gd name="T1" fmla="*/ 2 h 1737"/>
                  <a:gd name="T2" fmla="*/ 4791 w 4791"/>
                  <a:gd name="T3" fmla="*/ 2 h 1737"/>
                  <a:gd name="T4" fmla="*/ 4791 w 4791"/>
                  <a:gd name="T5" fmla="*/ 1737 h 1737"/>
                  <a:gd name="T6" fmla="*/ 3 w 4791"/>
                  <a:gd name="T7" fmla="*/ 1737 h 1737"/>
                  <a:gd name="T8" fmla="*/ 2 w 4791"/>
                  <a:gd name="T9" fmla="*/ 2 h 1737"/>
                </a:gdLst>
                <a:ahLst/>
                <a:cxnLst>
                  <a:cxn ang="0">
                    <a:pos x="T0" y="T1"/>
                  </a:cxn>
                  <a:cxn ang="0">
                    <a:pos x="T2" y="T3"/>
                  </a:cxn>
                  <a:cxn ang="0">
                    <a:pos x="T4" y="T5"/>
                  </a:cxn>
                  <a:cxn ang="0">
                    <a:pos x="T6" y="T7"/>
                  </a:cxn>
                  <a:cxn ang="0">
                    <a:pos x="T8" y="T9"/>
                  </a:cxn>
                </a:cxnLst>
                <a:rect l="0" t="0" r="r" b="b"/>
                <a:pathLst>
                  <a:path w="4791" h="1737">
                    <a:moveTo>
                      <a:pt x="2" y="2"/>
                    </a:moveTo>
                    <a:cubicBezTo>
                      <a:pt x="1594" y="0"/>
                      <a:pt x="3199" y="1"/>
                      <a:pt x="4791" y="2"/>
                    </a:cubicBezTo>
                    <a:cubicBezTo>
                      <a:pt x="4791" y="580"/>
                      <a:pt x="4791" y="1158"/>
                      <a:pt x="4791" y="1737"/>
                    </a:cubicBezTo>
                    <a:cubicBezTo>
                      <a:pt x="3195" y="1737"/>
                      <a:pt x="1599" y="1736"/>
                      <a:pt x="3" y="1737"/>
                    </a:cubicBezTo>
                    <a:cubicBezTo>
                      <a:pt x="0" y="1159"/>
                      <a:pt x="2" y="580"/>
                      <a:pt x="2"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52" name="Freeform 8">
                <a:extLst>
                  <a:ext uri="{FF2B5EF4-FFF2-40B4-BE49-F238E27FC236}">
                    <a16:creationId xmlns:a16="http://schemas.microsoft.com/office/drawing/2014/main" id="{60C9EFF0-F857-42A0-8E23-78D800215860}"/>
                  </a:ext>
                </a:extLst>
              </p:cNvPr>
              <p:cNvSpPr>
                <a:spLocks/>
              </p:cNvSpPr>
              <p:nvPr/>
            </p:nvSpPr>
            <p:spPr bwMode="gray">
              <a:xfrm>
                <a:off x="3300" y="401"/>
                <a:ext cx="1734" cy="307"/>
              </a:xfrm>
              <a:custGeom>
                <a:avLst/>
                <a:gdLst>
                  <a:gd name="T0" fmla="*/ 1 w 9814"/>
                  <a:gd name="T1" fmla="*/ 2 h 1737"/>
                  <a:gd name="T2" fmla="*/ 9814 w 9814"/>
                  <a:gd name="T3" fmla="*/ 1 h 1737"/>
                  <a:gd name="T4" fmla="*/ 9814 w 9814"/>
                  <a:gd name="T5" fmla="*/ 1737 h 1737"/>
                  <a:gd name="T6" fmla="*/ 0 w 9814"/>
                  <a:gd name="T7" fmla="*/ 1737 h 1737"/>
                  <a:gd name="T8" fmla="*/ 1 w 9814"/>
                  <a:gd name="T9" fmla="*/ 2 h 1737"/>
                </a:gdLst>
                <a:ahLst/>
                <a:cxnLst>
                  <a:cxn ang="0">
                    <a:pos x="T0" y="T1"/>
                  </a:cxn>
                  <a:cxn ang="0">
                    <a:pos x="T2" y="T3"/>
                  </a:cxn>
                  <a:cxn ang="0">
                    <a:pos x="T4" y="T5"/>
                  </a:cxn>
                  <a:cxn ang="0">
                    <a:pos x="T6" y="T7"/>
                  </a:cxn>
                  <a:cxn ang="0">
                    <a:pos x="T8" y="T9"/>
                  </a:cxn>
                </a:cxnLst>
                <a:rect l="0" t="0" r="r" b="b"/>
                <a:pathLst>
                  <a:path w="9814" h="1737">
                    <a:moveTo>
                      <a:pt x="1" y="2"/>
                    </a:moveTo>
                    <a:cubicBezTo>
                      <a:pt x="3271" y="0"/>
                      <a:pt x="6543" y="1"/>
                      <a:pt x="9814" y="1"/>
                    </a:cubicBezTo>
                    <a:lnTo>
                      <a:pt x="9814" y="1737"/>
                    </a:lnTo>
                    <a:cubicBezTo>
                      <a:pt x="6543" y="1737"/>
                      <a:pt x="3272" y="1736"/>
                      <a:pt x="0" y="1737"/>
                    </a:cubicBezTo>
                    <a:cubicBezTo>
                      <a:pt x="0" y="1159"/>
                      <a:pt x="0" y="580"/>
                      <a:pt x="1"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53" name="Freeform 9">
                <a:extLst>
                  <a:ext uri="{FF2B5EF4-FFF2-40B4-BE49-F238E27FC236}">
                    <a16:creationId xmlns:a16="http://schemas.microsoft.com/office/drawing/2014/main" id="{46AAB82F-7572-4816-9576-70CEFBB25C1B}"/>
                  </a:ext>
                </a:extLst>
              </p:cNvPr>
              <p:cNvSpPr>
                <a:spLocks/>
              </p:cNvSpPr>
              <p:nvPr/>
            </p:nvSpPr>
            <p:spPr bwMode="gray">
              <a:xfrm>
                <a:off x="3300" y="877"/>
                <a:ext cx="1734" cy="311"/>
              </a:xfrm>
              <a:custGeom>
                <a:avLst/>
                <a:gdLst>
                  <a:gd name="T0" fmla="*/ 0 w 9814"/>
                  <a:gd name="T1" fmla="*/ 0 h 2561"/>
                  <a:gd name="T2" fmla="*/ 9814 w 9814"/>
                  <a:gd name="T3" fmla="*/ 1 h 2561"/>
                  <a:gd name="T4" fmla="*/ 9814 w 9814"/>
                  <a:gd name="T5" fmla="*/ 2561 h 2561"/>
                  <a:gd name="T6" fmla="*/ 0 w 9814"/>
                  <a:gd name="T7" fmla="*/ 2561 h 2561"/>
                  <a:gd name="T8" fmla="*/ 0 w 9814"/>
                  <a:gd name="T9" fmla="*/ 0 h 2561"/>
                </a:gdLst>
                <a:ahLst/>
                <a:cxnLst>
                  <a:cxn ang="0">
                    <a:pos x="T0" y="T1"/>
                  </a:cxn>
                  <a:cxn ang="0">
                    <a:pos x="T2" y="T3"/>
                  </a:cxn>
                  <a:cxn ang="0">
                    <a:pos x="T4" y="T5"/>
                  </a:cxn>
                  <a:cxn ang="0">
                    <a:pos x="T6" y="T7"/>
                  </a:cxn>
                  <a:cxn ang="0">
                    <a:pos x="T8" y="T9"/>
                  </a:cxn>
                </a:cxnLst>
                <a:rect l="0" t="0" r="r" b="b"/>
                <a:pathLst>
                  <a:path w="9814" h="2561">
                    <a:moveTo>
                      <a:pt x="0" y="0"/>
                    </a:moveTo>
                    <a:cubicBezTo>
                      <a:pt x="3271" y="1"/>
                      <a:pt x="6543" y="1"/>
                      <a:pt x="9814" y="1"/>
                    </a:cubicBezTo>
                    <a:lnTo>
                      <a:pt x="9814" y="2561"/>
                    </a:lnTo>
                    <a:cubicBezTo>
                      <a:pt x="6543" y="2561"/>
                      <a:pt x="3271" y="2560"/>
                      <a:pt x="0" y="2561"/>
                    </a:cubicBezTo>
                    <a:cubicBezTo>
                      <a:pt x="0" y="1708"/>
                      <a:pt x="0" y="854"/>
                      <a:pt x="0"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54" name="Freeform 10">
                <a:extLst>
                  <a:ext uri="{FF2B5EF4-FFF2-40B4-BE49-F238E27FC236}">
                    <a16:creationId xmlns:a16="http://schemas.microsoft.com/office/drawing/2014/main" id="{F3026C34-3EB2-4719-A9C4-D1A02D85607D}"/>
                  </a:ext>
                </a:extLst>
              </p:cNvPr>
              <p:cNvSpPr>
                <a:spLocks/>
              </p:cNvSpPr>
              <p:nvPr/>
            </p:nvSpPr>
            <p:spPr bwMode="gray">
              <a:xfrm>
                <a:off x="2018" y="944"/>
                <a:ext cx="1172" cy="892"/>
              </a:xfrm>
              <a:custGeom>
                <a:avLst/>
                <a:gdLst>
                  <a:gd name="T0" fmla="*/ 2824 w 6635"/>
                  <a:gd name="T1" fmla="*/ 0 h 5043"/>
                  <a:gd name="T2" fmla="*/ 2878 w 6635"/>
                  <a:gd name="T3" fmla="*/ 15 h 5043"/>
                  <a:gd name="T4" fmla="*/ 6627 w 6635"/>
                  <a:gd name="T5" fmla="*/ 2635 h 5043"/>
                  <a:gd name="T6" fmla="*/ 6570 w 6635"/>
                  <a:gd name="T7" fmla="*/ 2683 h 5043"/>
                  <a:gd name="T8" fmla="*/ 2824 w 6635"/>
                  <a:gd name="T9" fmla="*/ 5043 h 5043"/>
                  <a:gd name="T10" fmla="*/ 2823 w 6635"/>
                  <a:gd name="T11" fmla="*/ 3688 h 5043"/>
                  <a:gd name="T12" fmla="*/ 0 w 6635"/>
                  <a:gd name="T13" fmla="*/ 3688 h 5043"/>
                  <a:gd name="T14" fmla="*/ 0 w 6635"/>
                  <a:gd name="T15" fmla="*/ 1545 h 5043"/>
                  <a:gd name="T16" fmla="*/ 2823 w 6635"/>
                  <a:gd name="T17" fmla="*/ 1546 h 5043"/>
                  <a:gd name="T18" fmla="*/ 2824 w 6635"/>
                  <a:gd name="T19" fmla="*/ 0 h 5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35" h="5043">
                    <a:moveTo>
                      <a:pt x="2824" y="0"/>
                    </a:moveTo>
                    <a:cubicBezTo>
                      <a:pt x="2845" y="1"/>
                      <a:pt x="2861" y="1"/>
                      <a:pt x="2878" y="15"/>
                    </a:cubicBezTo>
                    <a:cubicBezTo>
                      <a:pt x="4127" y="888"/>
                      <a:pt x="5378" y="1763"/>
                      <a:pt x="6627" y="2635"/>
                    </a:cubicBezTo>
                    <a:cubicBezTo>
                      <a:pt x="6635" y="2656"/>
                      <a:pt x="6583" y="2671"/>
                      <a:pt x="6570" y="2683"/>
                    </a:cubicBezTo>
                    <a:cubicBezTo>
                      <a:pt x="5322" y="3470"/>
                      <a:pt x="4072" y="4256"/>
                      <a:pt x="2824" y="5043"/>
                    </a:cubicBezTo>
                    <a:cubicBezTo>
                      <a:pt x="2821" y="4592"/>
                      <a:pt x="2823" y="4140"/>
                      <a:pt x="2823" y="3688"/>
                    </a:cubicBezTo>
                    <a:cubicBezTo>
                      <a:pt x="1882" y="3688"/>
                      <a:pt x="941" y="3688"/>
                      <a:pt x="0" y="3688"/>
                    </a:cubicBezTo>
                    <a:lnTo>
                      <a:pt x="0" y="1545"/>
                    </a:lnTo>
                    <a:cubicBezTo>
                      <a:pt x="941" y="1545"/>
                      <a:pt x="1882" y="1545"/>
                      <a:pt x="2823" y="1546"/>
                    </a:cubicBezTo>
                    <a:cubicBezTo>
                      <a:pt x="2823" y="1031"/>
                      <a:pt x="2821" y="515"/>
                      <a:pt x="2824"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55" name="Freeform 11">
                <a:extLst>
                  <a:ext uri="{FF2B5EF4-FFF2-40B4-BE49-F238E27FC236}">
                    <a16:creationId xmlns:a16="http://schemas.microsoft.com/office/drawing/2014/main" id="{6791A5EC-66AB-441A-B952-364A6A7B27B5}"/>
                  </a:ext>
                </a:extLst>
              </p:cNvPr>
              <p:cNvSpPr>
                <a:spLocks/>
              </p:cNvSpPr>
              <p:nvPr/>
            </p:nvSpPr>
            <p:spPr bwMode="gray">
              <a:xfrm>
                <a:off x="3300" y="1356"/>
                <a:ext cx="1734" cy="311"/>
              </a:xfrm>
              <a:custGeom>
                <a:avLst/>
                <a:gdLst>
                  <a:gd name="T0" fmla="*/ 0 w 9814"/>
                  <a:gd name="T1" fmla="*/ 1 h 2561"/>
                  <a:gd name="T2" fmla="*/ 9814 w 9814"/>
                  <a:gd name="T3" fmla="*/ 1 h 2561"/>
                  <a:gd name="T4" fmla="*/ 9814 w 9814"/>
                  <a:gd name="T5" fmla="*/ 2561 h 2561"/>
                  <a:gd name="T6" fmla="*/ 1 w 9814"/>
                  <a:gd name="T7" fmla="*/ 2561 h 2561"/>
                  <a:gd name="T8" fmla="*/ 0 w 9814"/>
                  <a:gd name="T9" fmla="*/ 1 h 2561"/>
                </a:gdLst>
                <a:ahLst/>
                <a:cxnLst>
                  <a:cxn ang="0">
                    <a:pos x="T0" y="T1"/>
                  </a:cxn>
                  <a:cxn ang="0">
                    <a:pos x="T2" y="T3"/>
                  </a:cxn>
                  <a:cxn ang="0">
                    <a:pos x="T4" y="T5"/>
                  </a:cxn>
                  <a:cxn ang="0">
                    <a:pos x="T6" y="T7"/>
                  </a:cxn>
                  <a:cxn ang="0">
                    <a:pos x="T8" y="T9"/>
                  </a:cxn>
                </a:cxnLst>
                <a:rect l="0" t="0" r="r" b="b"/>
                <a:pathLst>
                  <a:path w="9814" h="2561">
                    <a:moveTo>
                      <a:pt x="0" y="1"/>
                    </a:moveTo>
                    <a:cubicBezTo>
                      <a:pt x="3271" y="0"/>
                      <a:pt x="6543" y="1"/>
                      <a:pt x="9814" y="1"/>
                    </a:cubicBezTo>
                    <a:lnTo>
                      <a:pt x="9814" y="2561"/>
                    </a:lnTo>
                    <a:cubicBezTo>
                      <a:pt x="6543" y="2561"/>
                      <a:pt x="3272" y="2561"/>
                      <a:pt x="1" y="2561"/>
                    </a:cubicBezTo>
                    <a:cubicBezTo>
                      <a:pt x="0" y="1708"/>
                      <a:pt x="0" y="854"/>
                      <a:pt x="0"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56" name="Freeform 13">
                <a:extLst>
                  <a:ext uri="{FF2B5EF4-FFF2-40B4-BE49-F238E27FC236}">
                    <a16:creationId xmlns:a16="http://schemas.microsoft.com/office/drawing/2014/main" id="{A03B2C75-FD65-4FDF-AE40-85FB25803222}"/>
                  </a:ext>
                </a:extLst>
              </p:cNvPr>
              <p:cNvSpPr>
                <a:spLocks/>
              </p:cNvSpPr>
              <p:nvPr/>
            </p:nvSpPr>
            <p:spPr bwMode="gray">
              <a:xfrm>
                <a:off x="3300" y="1836"/>
                <a:ext cx="1734" cy="306"/>
              </a:xfrm>
              <a:custGeom>
                <a:avLst/>
                <a:gdLst>
                  <a:gd name="T0" fmla="*/ 0 w 9814"/>
                  <a:gd name="T1" fmla="*/ 0 h 1736"/>
                  <a:gd name="T2" fmla="*/ 9814 w 9814"/>
                  <a:gd name="T3" fmla="*/ 0 h 1736"/>
                  <a:gd name="T4" fmla="*/ 9814 w 9814"/>
                  <a:gd name="T5" fmla="*/ 1736 h 1736"/>
                  <a:gd name="T6" fmla="*/ 0 w 9814"/>
                  <a:gd name="T7" fmla="*/ 1736 h 1736"/>
                  <a:gd name="T8" fmla="*/ 0 w 9814"/>
                  <a:gd name="T9" fmla="*/ 0 h 1736"/>
                </a:gdLst>
                <a:ahLst/>
                <a:cxnLst>
                  <a:cxn ang="0">
                    <a:pos x="T0" y="T1"/>
                  </a:cxn>
                  <a:cxn ang="0">
                    <a:pos x="T2" y="T3"/>
                  </a:cxn>
                  <a:cxn ang="0">
                    <a:pos x="T4" y="T5"/>
                  </a:cxn>
                  <a:cxn ang="0">
                    <a:pos x="T6" y="T7"/>
                  </a:cxn>
                  <a:cxn ang="0">
                    <a:pos x="T8" y="T9"/>
                  </a:cxn>
                </a:cxnLst>
                <a:rect l="0" t="0" r="r" b="b"/>
                <a:pathLst>
                  <a:path w="9814" h="1736">
                    <a:moveTo>
                      <a:pt x="0" y="0"/>
                    </a:moveTo>
                    <a:cubicBezTo>
                      <a:pt x="3272" y="0"/>
                      <a:pt x="6543" y="0"/>
                      <a:pt x="9814" y="0"/>
                    </a:cubicBezTo>
                    <a:lnTo>
                      <a:pt x="9814" y="1736"/>
                    </a:lnTo>
                    <a:cubicBezTo>
                      <a:pt x="6543" y="1736"/>
                      <a:pt x="3271" y="1736"/>
                      <a:pt x="0" y="1736"/>
                    </a:cubicBezTo>
                    <a:cubicBezTo>
                      <a:pt x="0" y="1157"/>
                      <a:pt x="0" y="578"/>
                      <a:pt x="0" y="0"/>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57" name="Freeform 14">
                <a:extLst>
                  <a:ext uri="{FF2B5EF4-FFF2-40B4-BE49-F238E27FC236}">
                    <a16:creationId xmlns:a16="http://schemas.microsoft.com/office/drawing/2014/main" id="{5F6E9C4C-9EDE-4CFD-AB0D-69F516E946CA}"/>
                  </a:ext>
                </a:extLst>
              </p:cNvPr>
              <p:cNvSpPr>
                <a:spLocks/>
              </p:cNvSpPr>
              <p:nvPr/>
            </p:nvSpPr>
            <p:spPr bwMode="gray">
              <a:xfrm>
                <a:off x="2361" y="2310"/>
                <a:ext cx="846" cy="307"/>
              </a:xfrm>
              <a:custGeom>
                <a:avLst/>
                <a:gdLst>
                  <a:gd name="T0" fmla="*/ 1 w 4790"/>
                  <a:gd name="T1" fmla="*/ 1 h 1737"/>
                  <a:gd name="T2" fmla="*/ 4790 w 4790"/>
                  <a:gd name="T3" fmla="*/ 1 h 1737"/>
                  <a:gd name="T4" fmla="*/ 4790 w 4790"/>
                  <a:gd name="T5" fmla="*/ 1736 h 1737"/>
                  <a:gd name="T6" fmla="*/ 1 w 4790"/>
                  <a:gd name="T7" fmla="*/ 1736 h 1737"/>
                  <a:gd name="T8" fmla="*/ 1 w 4790"/>
                  <a:gd name="T9" fmla="*/ 1 h 1737"/>
                </a:gdLst>
                <a:ahLst/>
                <a:cxnLst>
                  <a:cxn ang="0">
                    <a:pos x="T0" y="T1"/>
                  </a:cxn>
                  <a:cxn ang="0">
                    <a:pos x="T2" y="T3"/>
                  </a:cxn>
                  <a:cxn ang="0">
                    <a:pos x="T4" y="T5"/>
                  </a:cxn>
                  <a:cxn ang="0">
                    <a:pos x="T6" y="T7"/>
                  </a:cxn>
                  <a:cxn ang="0">
                    <a:pos x="T8" y="T9"/>
                  </a:cxn>
                </a:cxnLst>
                <a:rect l="0" t="0" r="r" b="b"/>
                <a:pathLst>
                  <a:path w="4790" h="1737">
                    <a:moveTo>
                      <a:pt x="1" y="1"/>
                    </a:moveTo>
                    <a:cubicBezTo>
                      <a:pt x="1592" y="0"/>
                      <a:pt x="3199" y="1"/>
                      <a:pt x="4790" y="1"/>
                    </a:cubicBezTo>
                    <a:cubicBezTo>
                      <a:pt x="4790" y="579"/>
                      <a:pt x="4790" y="1157"/>
                      <a:pt x="4790" y="1736"/>
                    </a:cubicBezTo>
                    <a:cubicBezTo>
                      <a:pt x="3194" y="1737"/>
                      <a:pt x="1597" y="1736"/>
                      <a:pt x="1" y="1736"/>
                    </a:cubicBezTo>
                    <a:cubicBezTo>
                      <a:pt x="1" y="1159"/>
                      <a:pt x="0" y="578"/>
                      <a:pt x="1"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58" name="Freeform 15">
                <a:extLst>
                  <a:ext uri="{FF2B5EF4-FFF2-40B4-BE49-F238E27FC236}">
                    <a16:creationId xmlns:a16="http://schemas.microsoft.com/office/drawing/2014/main" id="{23A62338-75C1-48BD-9FAC-F93CC98A147D}"/>
                  </a:ext>
                </a:extLst>
              </p:cNvPr>
              <p:cNvSpPr>
                <a:spLocks/>
              </p:cNvSpPr>
              <p:nvPr/>
            </p:nvSpPr>
            <p:spPr bwMode="gray">
              <a:xfrm>
                <a:off x="3300" y="2310"/>
                <a:ext cx="1734" cy="307"/>
              </a:xfrm>
              <a:custGeom>
                <a:avLst/>
                <a:gdLst>
                  <a:gd name="T0" fmla="*/ 1 w 9814"/>
                  <a:gd name="T1" fmla="*/ 1 h 1736"/>
                  <a:gd name="T2" fmla="*/ 9814 w 9814"/>
                  <a:gd name="T3" fmla="*/ 0 h 1736"/>
                  <a:gd name="T4" fmla="*/ 9814 w 9814"/>
                  <a:gd name="T5" fmla="*/ 1736 h 1736"/>
                  <a:gd name="T6" fmla="*/ 0 w 9814"/>
                  <a:gd name="T7" fmla="*/ 1736 h 1736"/>
                  <a:gd name="T8" fmla="*/ 1 w 9814"/>
                  <a:gd name="T9" fmla="*/ 1 h 1736"/>
                </a:gdLst>
                <a:ahLst/>
                <a:cxnLst>
                  <a:cxn ang="0">
                    <a:pos x="T0" y="T1"/>
                  </a:cxn>
                  <a:cxn ang="0">
                    <a:pos x="T2" y="T3"/>
                  </a:cxn>
                  <a:cxn ang="0">
                    <a:pos x="T4" y="T5"/>
                  </a:cxn>
                  <a:cxn ang="0">
                    <a:pos x="T6" y="T7"/>
                  </a:cxn>
                  <a:cxn ang="0">
                    <a:pos x="T8" y="T9"/>
                  </a:cxn>
                </a:cxnLst>
                <a:rect l="0" t="0" r="r" b="b"/>
                <a:pathLst>
                  <a:path w="9814" h="1736">
                    <a:moveTo>
                      <a:pt x="1" y="1"/>
                    </a:moveTo>
                    <a:cubicBezTo>
                      <a:pt x="3272" y="0"/>
                      <a:pt x="6543" y="1"/>
                      <a:pt x="9814" y="0"/>
                    </a:cubicBezTo>
                    <a:lnTo>
                      <a:pt x="9814" y="1736"/>
                    </a:lnTo>
                    <a:cubicBezTo>
                      <a:pt x="6542" y="1736"/>
                      <a:pt x="3271" y="1736"/>
                      <a:pt x="0" y="1736"/>
                    </a:cubicBezTo>
                    <a:cubicBezTo>
                      <a:pt x="1" y="1158"/>
                      <a:pt x="0" y="579"/>
                      <a:pt x="1" y="1"/>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grpSp>
      </p:grpSp>
    </p:spTree>
    <p:extLst>
      <p:ext uri="{BB962C8B-B14F-4D97-AF65-F5344CB8AC3E}">
        <p14:creationId xmlns:p14="http://schemas.microsoft.com/office/powerpoint/2010/main" val="171275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x full width content #1">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6B11A062-0EFB-4874-849B-CB331A91691B}"/>
              </a:ext>
            </a:extLst>
          </p:cNvPr>
          <p:cNvSpPr/>
          <p:nvPr userDrawn="1"/>
        </p:nvSpPr>
        <p:spPr bwMode="gray">
          <a:xfrm>
            <a:off x="0" y="0"/>
            <a:ext cx="12193200" cy="6858000"/>
          </a:xfrm>
          <a:prstGeom prst="rect">
            <a:avLst/>
          </a:prstGeom>
          <a:solidFill>
            <a:schemeClr val="bg1">
              <a:alpha val="80000"/>
            </a:schemeClr>
          </a:solidFill>
          <a:ln w="1905">
            <a:no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Content Placeholder 6"/>
          <p:cNvSpPr>
            <a:spLocks noGrp="1"/>
          </p:cNvSpPr>
          <p:nvPr>
            <p:ph sz="quarter" idx="15" hasCustomPrompt="1"/>
          </p:nvPr>
        </p:nvSpPr>
        <p:spPr bwMode="gray">
          <a:xfrm>
            <a:off x="881744" y="1989138"/>
            <a:ext cx="10436225" cy="3340301"/>
          </a:xfrm>
        </p:spPr>
        <p:txBody>
          <a:bodyPr/>
          <a:lstStyle>
            <a:lvl1pPr>
              <a:defRPr/>
            </a:lvl1pPr>
          </a:lstStyle>
          <a:p>
            <a:pPr lvl="0"/>
            <a:r>
              <a:rPr lang="en-GB" dirty="0"/>
              <a:t>Click to edit body text – see user tip to the left on how to style this text. Or click an icon below to add other content. Pictures should be 1920 pixels W x 614 pixels H.</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a:extLst>
              <a:ext uri="{FF2B5EF4-FFF2-40B4-BE49-F238E27FC236}">
                <a16:creationId xmlns:a16="http://schemas.microsoft.com/office/drawing/2014/main" id="{2856C770-F323-480F-AED5-938D06DBFAB7}"/>
              </a:ext>
            </a:extLst>
          </p:cNvPr>
          <p:cNvSpPr>
            <a:spLocks noGrp="1"/>
          </p:cNvSpPr>
          <p:nvPr>
            <p:ph type="title" hasCustomPrompt="1"/>
          </p:nvPr>
        </p:nvSpPr>
        <p:spPr bwMode="gray">
          <a:xfrm>
            <a:off x="881744" y="8620"/>
            <a:ext cx="5202000" cy="1296144"/>
          </a:xfrm>
        </p:spPr>
        <p:txBody>
          <a:bodyPr lIns="0" rIns="0" anchor="b">
            <a:normAutofit/>
          </a:bodyPr>
          <a:lstStyle>
            <a:lvl1pPr>
              <a:lnSpc>
                <a:spcPct val="80000"/>
              </a:lnSpc>
              <a:defRPr sz="3000">
                <a:ln>
                  <a:noFill/>
                </a:ln>
                <a:solidFill>
                  <a:schemeClr val="tx1"/>
                </a:solidFill>
              </a:defRPr>
            </a:lvl1pPr>
          </a:lstStyle>
          <a:p>
            <a:r>
              <a:rPr lang="en-US" dirty="0"/>
              <a:t>Click to edit slide title</a:t>
            </a:r>
            <a:endParaRPr lang="en-GB" dirty="0"/>
          </a:p>
        </p:txBody>
      </p:sp>
      <p:sp>
        <p:nvSpPr>
          <p:cNvPr id="3" name="Date Placeholder 2">
            <a:extLst>
              <a:ext uri="{FF2B5EF4-FFF2-40B4-BE49-F238E27FC236}">
                <a16:creationId xmlns:a16="http://schemas.microsoft.com/office/drawing/2014/main" id="{A1BD451D-8B7C-4789-993A-172D0706AF5E}"/>
              </a:ext>
            </a:extLst>
          </p:cNvPr>
          <p:cNvSpPr>
            <a:spLocks noGrp="1"/>
          </p:cNvSpPr>
          <p:nvPr>
            <p:ph type="dt" sz="half" idx="10"/>
          </p:nvPr>
        </p:nvSpPr>
        <p:spPr bwMode="gray"/>
        <p:txBody>
          <a:bodyPr/>
          <a:lstStyle/>
          <a:p>
            <a:r>
              <a:rPr lang="en-US"/>
              <a:t>March 23 2022 </a:t>
            </a:r>
            <a:endParaRPr lang="en-GB" dirty="0"/>
          </a:p>
        </p:txBody>
      </p:sp>
      <p:sp>
        <p:nvSpPr>
          <p:cNvPr id="4" name="Footer Placeholder 3">
            <a:extLst>
              <a:ext uri="{FF2B5EF4-FFF2-40B4-BE49-F238E27FC236}">
                <a16:creationId xmlns:a16="http://schemas.microsoft.com/office/drawing/2014/main" id="{51C24A0E-E745-4891-AAAA-FE3FAA48FCEA}"/>
              </a:ext>
            </a:extLst>
          </p:cNvPr>
          <p:cNvSpPr>
            <a:spLocks noGrp="1"/>
          </p:cNvSpPr>
          <p:nvPr>
            <p:ph type="ftr" sz="quarter" idx="11"/>
          </p:nvPr>
        </p:nvSpPr>
        <p:spPr bwMode="gray">
          <a:xfrm>
            <a:off x="515938" y="6470651"/>
            <a:ext cx="11160682" cy="105917"/>
          </a:xfrm>
        </p:spPr>
        <p:txBody>
          <a:bodyPr/>
          <a:lstStyle/>
          <a:p>
            <a:r>
              <a:rPr lang="en-US"/>
              <a:t>World Gold Council  | Webinar for Assurance Providers | May 2022</a:t>
            </a:r>
            <a:endParaRPr lang="en-GB" dirty="0"/>
          </a:p>
        </p:txBody>
      </p:sp>
      <p:sp>
        <p:nvSpPr>
          <p:cNvPr id="5" name="Slide Number Placeholder 4">
            <a:extLst>
              <a:ext uri="{FF2B5EF4-FFF2-40B4-BE49-F238E27FC236}">
                <a16:creationId xmlns:a16="http://schemas.microsoft.com/office/drawing/2014/main" id="{A894864D-A93D-4369-9B10-830529D3BE0C}"/>
              </a:ext>
            </a:extLst>
          </p:cNvPr>
          <p:cNvSpPr>
            <a:spLocks noGrp="1"/>
          </p:cNvSpPr>
          <p:nvPr>
            <p:ph type="sldNum" sz="quarter" idx="12"/>
          </p:nvPr>
        </p:nvSpPr>
        <p:spPr bwMode="gray"/>
        <p:txBody>
          <a:bodyPr/>
          <a:lstStyle/>
          <a:p>
            <a:fld id="{501147BB-AEC0-4063-9B38-B923881AE4E7}" type="slidenum">
              <a:rPr lang="en-GB" smtClean="0"/>
              <a:pPr/>
              <a:t>‹#›</a:t>
            </a:fld>
            <a:endParaRPr lang="en-GB" dirty="0"/>
          </a:p>
        </p:txBody>
      </p:sp>
      <p:sp>
        <p:nvSpPr>
          <p:cNvPr id="118" name="Rectangle 117">
            <a:extLst>
              <a:ext uri="{FF2B5EF4-FFF2-40B4-BE49-F238E27FC236}">
                <a16:creationId xmlns:a16="http://schemas.microsoft.com/office/drawing/2014/main" id="{21FF9E3B-43C7-43E1-832D-4CE2F0F74A70}"/>
              </a:ext>
            </a:extLst>
          </p:cNvPr>
          <p:cNvSpPr/>
          <p:nvPr userDrawn="1"/>
        </p:nvSpPr>
        <p:spPr bwMode="gray">
          <a:xfrm>
            <a:off x="881745" y="1403816"/>
            <a:ext cx="1561068" cy="45719"/>
          </a:xfrm>
          <a:prstGeom prst="rect">
            <a:avLst/>
          </a:prstGeom>
          <a:solidFill>
            <a:schemeClr val="tx2"/>
          </a:solidFill>
          <a:ln w="63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algn="l">
              <a:lnSpc>
                <a:spcPct val="90000"/>
              </a:lnSpc>
              <a:spcBef>
                <a:spcPts val="400"/>
              </a:spcBef>
              <a:spcAft>
                <a:spcPts val="400"/>
              </a:spcAft>
            </a:pPr>
            <a:endParaRPr lang="en-GB" sz="1000" dirty="0">
              <a:solidFill>
                <a:schemeClr val="tx2"/>
              </a:solidFill>
            </a:endParaRPr>
          </a:p>
        </p:txBody>
      </p:sp>
      <p:sp>
        <p:nvSpPr>
          <p:cNvPr id="37" name="Freeform: Shape 36">
            <a:extLst>
              <a:ext uri="{FF2B5EF4-FFF2-40B4-BE49-F238E27FC236}">
                <a16:creationId xmlns:a16="http://schemas.microsoft.com/office/drawing/2014/main" id="{A6B5B8EC-47C4-47CF-9B49-8AA2A97A2405}"/>
              </a:ext>
            </a:extLst>
          </p:cNvPr>
          <p:cNvSpPr/>
          <p:nvPr userDrawn="1"/>
        </p:nvSpPr>
        <p:spPr bwMode="gray">
          <a:xfrm rot="5400000" flipV="1">
            <a:off x="10372110" y="781021"/>
            <a:ext cx="2600909" cy="1038870"/>
          </a:xfrm>
          <a:custGeom>
            <a:avLst/>
            <a:gdLst>
              <a:gd name="connsiteX0" fmla="*/ 1794222 w 3588443"/>
              <a:gd name="connsiteY0" fmla="*/ 0 h 1433316"/>
              <a:gd name="connsiteX1" fmla="*/ 3552516 w 3588443"/>
              <a:gd name="connsiteY1" fmla="*/ 1293589 h 1433316"/>
              <a:gd name="connsiteX2" fmla="*/ 3588443 w 3588443"/>
              <a:gd name="connsiteY2" fmla="*/ 1433316 h 1433316"/>
              <a:gd name="connsiteX3" fmla="*/ 2615579 w 3588443"/>
              <a:gd name="connsiteY3" fmla="*/ 1433316 h 1433316"/>
              <a:gd name="connsiteX4" fmla="*/ 2557540 w 3588443"/>
              <a:gd name="connsiteY4" fmla="*/ 1326387 h 1433316"/>
              <a:gd name="connsiteX5" fmla="*/ 1794220 w 3588443"/>
              <a:gd name="connsiteY5" fmla="*/ 920533 h 1433316"/>
              <a:gd name="connsiteX6" fmla="*/ 1030901 w 3588443"/>
              <a:gd name="connsiteY6" fmla="*/ 1326387 h 1433316"/>
              <a:gd name="connsiteX7" fmla="*/ 972862 w 3588443"/>
              <a:gd name="connsiteY7" fmla="*/ 1433316 h 1433316"/>
              <a:gd name="connsiteX8" fmla="*/ 0 w 3588443"/>
              <a:gd name="connsiteY8" fmla="*/ 1433316 h 1433316"/>
              <a:gd name="connsiteX9" fmla="*/ 35927 w 3588443"/>
              <a:gd name="connsiteY9" fmla="*/ 1293589 h 1433316"/>
              <a:gd name="connsiteX10" fmla="*/ 1794222 w 3588443"/>
              <a:gd name="connsiteY10" fmla="*/ 0 h 1433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8443" h="1433316">
                <a:moveTo>
                  <a:pt x="1794222" y="0"/>
                </a:moveTo>
                <a:cubicBezTo>
                  <a:pt x="2620365" y="0"/>
                  <a:pt x="3319416" y="544149"/>
                  <a:pt x="3552516" y="1293589"/>
                </a:cubicBezTo>
                <a:lnTo>
                  <a:pt x="3588443" y="1433316"/>
                </a:lnTo>
                <a:lnTo>
                  <a:pt x="2615579" y="1433316"/>
                </a:lnTo>
                <a:lnTo>
                  <a:pt x="2557540" y="1326387"/>
                </a:lnTo>
                <a:cubicBezTo>
                  <a:pt x="2392114" y="1081524"/>
                  <a:pt x="2111968" y="920533"/>
                  <a:pt x="1794220" y="920533"/>
                </a:cubicBezTo>
                <a:cubicBezTo>
                  <a:pt x="1476473" y="920533"/>
                  <a:pt x="1196327" y="1081524"/>
                  <a:pt x="1030901" y="1326387"/>
                </a:cubicBezTo>
                <a:lnTo>
                  <a:pt x="972862" y="1433316"/>
                </a:lnTo>
                <a:lnTo>
                  <a:pt x="0" y="1433316"/>
                </a:lnTo>
                <a:lnTo>
                  <a:pt x="35927" y="1293589"/>
                </a:lnTo>
                <a:cubicBezTo>
                  <a:pt x="269027" y="544149"/>
                  <a:pt x="968078" y="0"/>
                  <a:pt x="1794222" y="0"/>
                </a:cubicBezTo>
                <a:close/>
              </a:path>
            </a:pathLst>
          </a:custGeom>
          <a:solidFill>
            <a:schemeClr val="bg1">
              <a:lumMod val="50000"/>
              <a:alpha val="20000"/>
            </a:schemeClr>
          </a:solidFill>
          <a:ln w="1905">
            <a:noFill/>
            <a:headEnd type="ova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solidFill>
                <a:schemeClr val="tx1"/>
              </a:solidFill>
            </a:endParaRPr>
          </a:p>
        </p:txBody>
      </p:sp>
      <p:sp>
        <p:nvSpPr>
          <p:cNvPr id="32" name="Freeform: Shape 31">
            <a:extLst>
              <a:ext uri="{FF2B5EF4-FFF2-40B4-BE49-F238E27FC236}">
                <a16:creationId xmlns:a16="http://schemas.microsoft.com/office/drawing/2014/main" id="{E930DEC2-2A45-4599-8D71-B67340A85267}"/>
              </a:ext>
            </a:extLst>
          </p:cNvPr>
          <p:cNvSpPr/>
          <p:nvPr userDrawn="1"/>
        </p:nvSpPr>
        <p:spPr bwMode="gray">
          <a:xfrm>
            <a:off x="9972003" y="5248415"/>
            <a:ext cx="2219997" cy="1609585"/>
          </a:xfrm>
          <a:custGeom>
            <a:avLst/>
            <a:gdLst>
              <a:gd name="connsiteX0" fmla="*/ 2219997 w 2219997"/>
              <a:gd name="connsiteY0" fmla="*/ 5729 h 1609585"/>
              <a:gd name="connsiteX1" fmla="*/ 2219997 w 2219997"/>
              <a:gd name="connsiteY1" fmla="*/ 1104368 h 1609585"/>
              <a:gd name="connsiteX2" fmla="*/ 2106550 w 2219997"/>
              <a:gd name="connsiteY2" fmla="*/ 1092932 h 1609585"/>
              <a:gd name="connsiteX3" fmla="*/ 1200273 w 2219997"/>
              <a:gd name="connsiteY3" fmla="*/ 1574795 h 1609585"/>
              <a:gd name="connsiteX4" fmla="*/ 1179138 w 2219997"/>
              <a:gd name="connsiteY4" fmla="*/ 1609585 h 1609585"/>
              <a:gd name="connsiteX5" fmla="*/ 0 w 2219997"/>
              <a:gd name="connsiteY5" fmla="*/ 1609585 h 1609585"/>
              <a:gd name="connsiteX6" fmla="*/ 18958 w 2219997"/>
              <a:gd name="connsiteY6" fmla="*/ 1535855 h 1609585"/>
              <a:gd name="connsiteX7" fmla="*/ 2106550 w 2219997"/>
              <a:gd name="connsiteY7" fmla="*/ 0 h 1609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9997" h="1609585">
                <a:moveTo>
                  <a:pt x="2219997" y="5729"/>
                </a:moveTo>
                <a:lnTo>
                  <a:pt x="2219997" y="1104368"/>
                </a:lnTo>
                <a:lnTo>
                  <a:pt x="2106550" y="1092932"/>
                </a:lnTo>
                <a:cubicBezTo>
                  <a:pt x="1729294" y="1092932"/>
                  <a:pt x="1396681" y="1284073"/>
                  <a:pt x="1200273" y="1574795"/>
                </a:cubicBezTo>
                <a:lnTo>
                  <a:pt x="1179138" y="1609585"/>
                </a:lnTo>
                <a:lnTo>
                  <a:pt x="0" y="1609585"/>
                </a:lnTo>
                <a:lnTo>
                  <a:pt x="18958" y="1535855"/>
                </a:lnTo>
                <a:cubicBezTo>
                  <a:pt x="295714" y="646059"/>
                  <a:pt x="1125684" y="0"/>
                  <a:pt x="2106550" y="0"/>
                </a:cubicBezTo>
                <a:close/>
              </a:path>
            </a:pathLst>
          </a:cu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30" name="Text Placeholder 43">
            <a:extLst>
              <a:ext uri="{FF2B5EF4-FFF2-40B4-BE49-F238E27FC236}">
                <a16:creationId xmlns:a16="http://schemas.microsoft.com/office/drawing/2014/main" id="{D3BCF8FA-0FDE-4326-BEBC-46A289ECCE7B}"/>
              </a:ext>
            </a:extLst>
          </p:cNvPr>
          <p:cNvSpPr>
            <a:spLocks noGrp="1"/>
          </p:cNvSpPr>
          <p:nvPr>
            <p:ph type="body" sz="quarter" idx="25" hasCustomPrompt="1"/>
          </p:nvPr>
        </p:nvSpPr>
        <p:spPr bwMode="gray">
          <a:xfrm>
            <a:off x="881744" y="5329439"/>
            <a:ext cx="4284662" cy="691949"/>
          </a:xfrm>
        </p:spPr>
        <p:txBody>
          <a:bodyPr lIns="0" rIns="0" anchor="b">
            <a:noAutofit/>
          </a:bodyPr>
          <a:lstStyle>
            <a:lvl1pPr marL="0" indent="0">
              <a:spcBef>
                <a:spcPts val="0"/>
              </a:spcBef>
              <a:spcAft>
                <a:spcPts val="0"/>
              </a:spcAft>
              <a:buNone/>
              <a:defRPr sz="800" b="0">
                <a:solidFill>
                  <a:schemeClr val="tx1"/>
                </a:solidFill>
              </a:defRPr>
            </a:lvl1pPr>
            <a:lvl2pPr marL="0" indent="0">
              <a:spcBef>
                <a:spcPts val="0"/>
              </a:spcBef>
              <a:spcAft>
                <a:spcPts val="0"/>
              </a:spcAft>
              <a:buNone/>
              <a:defRPr sz="800" b="1">
                <a:solidFill>
                  <a:schemeClr val="tx2"/>
                </a:solidFill>
              </a:defRPr>
            </a:lvl2pPr>
            <a:lvl3pPr marL="0" indent="0">
              <a:spcBef>
                <a:spcPts val="0"/>
              </a:spcBef>
              <a:spcAft>
                <a:spcPts val="0"/>
              </a:spcAft>
              <a:buNone/>
              <a:defRPr sz="800" b="1">
                <a:solidFill>
                  <a:schemeClr val="tx1"/>
                </a:solidFill>
              </a:defRPr>
            </a:lvl3pPr>
            <a:lvl4pPr>
              <a:defRPr>
                <a:solidFill>
                  <a:srgbClr val="FF0000"/>
                </a:solidFill>
              </a:defRPr>
            </a:lvl4pPr>
            <a:lvl5pPr>
              <a:defRPr>
                <a:solidFill>
                  <a:srgbClr val="FF0000"/>
                </a:solidFill>
              </a:defRPr>
            </a:lvl5pPr>
          </a:lstStyle>
          <a:p>
            <a:pPr lvl="0"/>
            <a:r>
              <a:rPr lang="en-GB" dirty="0"/>
              <a:t>Click to edit ‘source’ body text – see user tip to the left on how to style this text</a:t>
            </a:r>
          </a:p>
          <a:p>
            <a:pPr lvl="1"/>
            <a:r>
              <a:rPr lang="en-US" dirty="0"/>
              <a:t>Second level</a:t>
            </a:r>
          </a:p>
          <a:p>
            <a:pPr lvl="2"/>
            <a:r>
              <a:rPr lang="en-US" dirty="0"/>
              <a:t>Third level</a:t>
            </a:r>
            <a:endParaRPr lang="en-GB" dirty="0"/>
          </a:p>
        </p:txBody>
      </p:sp>
      <p:sp>
        <p:nvSpPr>
          <p:cNvPr id="33" name="Text Placeholder 43">
            <a:extLst>
              <a:ext uri="{FF2B5EF4-FFF2-40B4-BE49-F238E27FC236}">
                <a16:creationId xmlns:a16="http://schemas.microsoft.com/office/drawing/2014/main" id="{F99D8873-4939-464E-A40D-A83E85E67A5D}"/>
              </a:ext>
            </a:extLst>
          </p:cNvPr>
          <p:cNvSpPr>
            <a:spLocks noGrp="1"/>
          </p:cNvSpPr>
          <p:nvPr>
            <p:ph type="body" sz="quarter" idx="23" hasCustomPrompt="1"/>
          </p:nvPr>
        </p:nvSpPr>
        <p:spPr bwMode="gray">
          <a:xfrm>
            <a:off x="881744" y="1441936"/>
            <a:ext cx="10436400" cy="537032"/>
          </a:xfrm>
        </p:spPr>
        <p:txBody>
          <a:bodyPr lIns="0" rIns="0" bIns="90000" anchor="b">
            <a:noAutofit/>
          </a:bodyPr>
          <a:lstStyle>
            <a:lvl1pPr marL="0" indent="0">
              <a:spcBef>
                <a:spcPts val="0"/>
              </a:spcBef>
              <a:spcAft>
                <a:spcPts val="0"/>
              </a:spcAft>
              <a:buNone/>
              <a:defRPr sz="1600" b="1">
                <a:solidFill>
                  <a:schemeClr val="tx1"/>
                </a:solidFill>
              </a:defRPr>
            </a:lvl1pPr>
            <a:lvl2pPr marL="0" indent="0">
              <a:spcBef>
                <a:spcPts val="0"/>
              </a:spcBef>
              <a:spcAft>
                <a:spcPts val="0"/>
              </a:spcAft>
              <a:buNone/>
              <a:defRPr sz="800" b="0">
                <a:solidFill>
                  <a:schemeClr val="tx2"/>
                </a:solidFill>
              </a:defRPr>
            </a:lvl2pPr>
            <a:lvl3pPr marL="914423" indent="0">
              <a:buNone/>
              <a:defRPr>
                <a:solidFill>
                  <a:srgbClr val="FF0000"/>
                </a:solidFill>
              </a:defRPr>
            </a:lvl3pPr>
            <a:lvl4pPr>
              <a:defRPr>
                <a:solidFill>
                  <a:srgbClr val="FF0000"/>
                </a:solidFill>
              </a:defRPr>
            </a:lvl4pPr>
            <a:lvl5pPr>
              <a:defRPr>
                <a:solidFill>
                  <a:srgbClr val="FF0000"/>
                </a:solidFill>
              </a:defRPr>
            </a:lvl5pPr>
          </a:lstStyle>
          <a:p>
            <a:pPr lvl="0"/>
            <a:r>
              <a:rPr lang="en-US" dirty="0"/>
              <a:t>Click here to add sub or chart title</a:t>
            </a:r>
          </a:p>
          <a:p>
            <a:pPr lvl="1"/>
            <a:r>
              <a:rPr lang="en-US" dirty="0"/>
              <a:t>Second level</a:t>
            </a:r>
            <a:endParaRPr lang="en-GB" dirty="0"/>
          </a:p>
        </p:txBody>
      </p:sp>
      <p:grpSp>
        <p:nvGrpSpPr>
          <p:cNvPr id="79" name="Group 78">
            <a:extLst>
              <a:ext uri="{FF2B5EF4-FFF2-40B4-BE49-F238E27FC236}">
                <a16:creationId xmlns:a16="http://schemas.microsoft.com/office/drawing/2014/main" id="{BB3F0136-75BA-4B2B-B30F-C9C846BDABDC}"/>
              </a:ext>
            </a:extLst>
          </p:cNvPr>
          <p:cNvGrpSpPr/>
          <p:nvPr userDrawn="1"/>
        </p:nvGrpSpPr>
        <p:grpSpPr bwMode="gray">
          <a:xfrm>
            <a:off x="-1987491" y="115408"/>
            <a:ext cx="1818795" cy="2906737"/>
            <a:chOff x="287524" y="320055"/>
            <a:chExt cx="1818794" cy="2906737"/>
          </a:xfrm>
        </p:grpSpPr>
        <p:sp>
          <p:nvSpPr>
            <p:cNvPr id="80" name="TextBox 79">
              <a:extLst>
                <a:ext uri="{FF2B5EF4-FFF2-40B4-BE49-F238E27FC236}">
                  <a16:creationId xmlns:a16="http://schemas.microsoft.com/office/drawing/2014/main" id="{D35A9981-4C9A-4AEB-84AA-E47CF24F4230}"/>
                </a:ext>
              </a:extLst>
            </p:cNvPr>
            <p:cNvSpPr txBox="1"/>
            <p:nvPr/>
          </p:nvSpPr>
          <p:spPr bwMode="gray">
            <a:xfrm>
              <a:off x="287524" y="1010801"/>
              <a:ext cx="1818794" cy="2215991"/>
            </a:xfrm>
            <a:prstGeom prst="rect">
              <a:avLst/>
            </a:prstGeom>
            <a:noFill/>
          </p:spPr>
          <p:txBody>
            <a:bodyPr wrap="square" lIns="0" tIns="0" rIns="0" bIns="0" rtlCol="0">
              <a:spAutoFit/>
            </a:bodyPr>
            <a:lstStyle/>
            <a:p>
              <a:r>
                <a:rPr lang="en-GB" sz="1100" dirty="0">
                  <a:solidFill>
                    <a:srgbClr val="000000"/>
                  </a:solidFill>
                </a:rPr>
                <a:t>To add or change a photographic image to the faded background.</a:t>
              </a:r>
            </a:p>
            <a:p>
              <a:r>
                <a:rPr lang="en-GB" sz="1100" dirty="0">
                  <a:solidFill>
                    <a:srgbClr val="000000"/>
                  </a:solidFill>
                </a:rPr>
                <a:t>&gt;Right</a:t>
              </a:r>
              <a:r>
                <a:rPr lang="en-GB" sz="1100" baseline="0" dirty="0">
                  <a:solidFill>
                    <a:srgbClr val="000000"/>
                  </a:solidFill>
                </a:rPr>
                <a:t> Click over slide</a:t>
              </a:r>
            </a:p>
            <a:p>
              <a:r>
                <a:rPr lang="en-GB" sz="1100" baseline="0" dirty="0">
                  <a:solidFill>
                    <a:srgbClr val="000000"/>
                  </a:solidFill>
                </a:rPr>
                <a:t>&gt;format background</a:t>
              </a:r>
            </a:p>
            <a:p>
              <a:r>
                <a:rPr lang="en-GB" sz="1100" baseline="0" dirty="0">
                  <a:solidFill>
                    <a:srgbClr val="000000"/>
                  </a:solidFill>
                </a:rPr>
                <a:t>&gt;fill</a:t>
              </a:r>
            </a:p>
            <a:p>
              <a:r>
                <a:rPr lang="en-GB" sz="1100" baseline="0" dirty="0">
                  <a:solidFill>
                    <a:srgbClr val="000000"/>
                  </a:solidFill>
                </a:rPr>
                <a:t>&gt;picture or texture fill</a:t>
              </a:r>
            </a:p>
            <a:p>
              <a:r>
                <a:rPr lang="en-GB" sz="1100" baseline="0" dirty="0">
                  <a:solidFill>
                    <a:srgbClr val="000000"/>
                  </a:solidFill>
                </a:rPr>
                <a:t>&gt;select image from  </a:t>
              </a:r>
              <a:br>
                <a:rPr lang="en-GB" sz="1100" baseline="0" dirty="0">
                  <a:solidFill>
                    <a:srgbClr val="000000"/>
                  </a:solidFill>
                </a:rPr>
              </a:br>
              <a:r>
                <a:rPr lang="en-GB" sz="1100" baseline="0" dirty="0">
                  <a:solidFill>
                    <a:srgbClr val="000000"/>
                  </a:solidFill>
                </a:rPr>
                <a:t>  your file</a:t>
              </a:r>
            </a:p>
            <a:p>
              <a:r>
                <a:rPr lang="en-GB" sz="900" baseline="0" dirty="0">
                  <a:solidFill>
                    <a:srgbClr val="000000"/>
                  </a:solidFill>
                </a:rPr>
                <a:t>*Pictures should be ideally </a:t>
              </a:r>
              <a:br>
                <a:rPr lang="en-GB" sz="900" baseline="0" dirty="0">
                  <a:solidFill>
                    <a:srgbClr val="000000"/>
                  </a:solidFill>
                </a:rPr>
              </a:br>
              <a:r>
                <a:rPr lang="en-GB" sz="900" baseline="0" dirty="0">
                  <a:solidFill>
                    <a:srgbClr val="000000"/>
                  </a:solidFill>
                </a:rPr>
                <a:t>1920 pixels W x 1080 pixels H</a:t>
              </a:r>
            </a:p>
            <a:p>
              <a:endParaRPr lang="en-GB" sz="900" baseline="0" dirty="0">
                <a:solidFill>
                  <a:srgbClr val="000000"/>
                </a:solidFill>
              </a:endParaRPr>
            </a:p>
            <a:p>
              <a:r>
                <a:rPr lang="en-GB" sz="900" baseline="0" dirty="0">
                  <a:solidFill>
                    <a:srgbClr val="000000"/>
                  </a:solidFill>
                </a:rPr>
                <a:t>Alternatively leave background with a solid white fill.</a:t>
              </a:r>
              <a:endParaRPr lang="en-GB" sz="900" dirty="0">
                <a:solidFill>
                  <a:srgbClr val="000000"/>
                </a:solidFill>
              </a:endParaRPr>
            </a:p>
          </p:txBody>
        </p:sp>
        <p:grpSp>
          <p:nvGrpSpPr>
            <p:cNvPr id="81" name="Group 80">
              <a:extLst>
                <a:ext uri="{FF2B5EF4-FFF2-40B4-BE49-F238E27FC236}">
                  <a16:creationId xmlns:a16="http://schemas.microsoft.com/office/drawing/2014/main" id="{FF2554C2-7F4B-4AFC-96FA-CD357E31B732}"/>
                </a:ext>
              </a:extLst>
            </p:cNvPr>
            <p:cNvGrpSpPr>
              <a:grpSpLocks noChangeAspect="1"/>
            </p:cNvGrpSpPr>
            <p:nvPr userDrawn="1"/>
          </p:nvGrpSpPr>
          <p:grpSpPr bwMode="gray">
            <a:xfrm>
              <a:off x="407162" y="448083"/>
              <a:ext cx="335767" cy="274418"/>
              <a:chOff x="431" y="79"/>
              <a:chExt cx="4882" cy="3990"/>
            </a:xfrm>
            <a:solidFill>
              <a:schemeClr val="accent1"/>
            </a:solidFill>
          </p:grpSpPr>
          <p:sp>
            <p:nvSpPr>
              <p:cNvPr id="84" name="Oval 9">
                <a:extLst>
                  <a:ext uri="{FF2B5EF4-FFF2-40B4-BE49-F238E27FC236}">
                    <a16:creationId xmlns:a16="http://schemas.microsoft.com/office/drawing/2014/main" id="{1892404B-D3D9-4862-AD9C-93C78243EB6A}"/>
                  </a:ext>
                </a:extLst>
              </p:cNvPr>
              <p:cNvSpPr>
                <a:spLocks noChangeArrowheads="1"/>
              </p:cNvSpPr>
              <p:nvPr/>
            </p:nvSpPr>
            <p:spPr bwMode="gray">
              <a:xfrm>
                <a:off x="1895" y="1299"/>
                <a:ext cx="1953" cy="195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85" name="Freeform 10">
                <a:extLst>
                  <a:ext uri="{FF2B5EF4-FFF2-40B4-BE49-F238E27FC236}">
                    <a16:creationId xmlns:a16="http://schemas.microsoft.com/office/drawing/2014/main" id="{C1207B22-712B-4320-BFD8-BF75F770658E}"/>
                  </a:ext>
                </a:extLst>
              </p:cNvPr>
              <p:cNvSpPr>
                <a:spLocks noEditPoints="1"/>
              </p:cNvSpPr>
              <p:nvPr/>
            </p:nvSpPr>
            <p:spPr bwMode="gray">
              <a:xfrm>
                <a:off x="431" y="79"/>
                <a:ext cx="4882" cy="3990"/>
              </a:xfrm>
              <a:custGeom>
                <a:avLst/>
                <a:gdLst>
                  <a:gd name="T0" fmla="*/ 736 w 800"/>
                  <a:gd name="T1" fmla="*/ 134 h 654"/>
                  <a:gd name="T2" fmla="*/ 622 w 800"/>
                  <a:gd name="T3" fmla="*/ 134 h 654"/>
                  <a:gd name="T4" fmla="*/ 569 w 800"/>
                  <a:gd name="T5" fmla="*/ 0 h 654"/>
                  <a:gd name="T6" fmla="*/ 231 w 800"/>
                  <a:gd name="T7" fmla="*/ 0 h 654"/>
                  <a:gd name="T8" fmla="*/ 178 w 800"/>
                  <a:gd name="T9" fmla="*/ 134 h 654"/>
                  <a:gd name="T10" fmla="*/ 160 w 800"/>
                  <a:gd name="T11" fmla="*/ 134 h 654"/>
                  <a:gd name="T12" fmla="*/ 160 w 800"/>
                  <a:gd name="T13" fmla="*/ 67 h 654"/>
                  <a:gd name="T14" fmla="*/ 80 w 800"/>
                  <a:gd name="T15" fmla="*/ 67 h 654"/>
                  <a:gd name="T16" fmla="*/ 80 w 800"/>
                  <a:gd name="T17" fmla="*/ 134 h 654"/>
                  <a:gd name="T18" fmla="*/ 64 w 800"/>
                  <a:gd name="T19" fmla="*/ 134 h 654"/>
                  <a:gd name="T20" fmla="*/ 0 w 800"/>
                  <a:gd name="T21" fmla="*/ 198 h 654"/>
                  <a:gd name="T22" fmla="*/ 0 w 800"/>
                  <a:gd name="T23" fmla="*/ 589 h 654"/>
                  <a:gd name="T24" fmla="*/ 64 w 800"/>
                  <a:gd name="T25" fmla="*/ 654 h 654"/>
                  <a:gd name="T26" fmla="*/ 736 w 800"/>
                  <a:gd name="T27" fmla="*/ 654 h 654"/>
                  <a:gd name="T28" fmla="*/ 800 w 800"/>
                  <a:gd name="T29" fmla="*/ 589 h 654"/>
                  <a:gd name="T30" fmla="*/ 800 w 800"/>
                  <a:gd name="T31" fmla="*/ 198 h 654"/>
                  <a:gd name="T32" fmla="*/ 736 w 800"/>
                  <a:gd name="T33" fmla="*/ 134 h 654"/>
                  <a:gd name="T34" fmla="*/ 133 w 800"/>
                  <a:gd name="T35" fmla="*/ 134 h 654"/>
                  <a:gd name="T36" fmla="*/ 107 w 800"/>
                  <a:gd name="T37" fmla="*/ 134 h 654"/>
                  <a:gd name="T38" fmla="*/ 107 w 800"/>
                  <a:gd name="T39" fmla="*/ 94 h 654"/>
                  <a:gd name="T40" fmla="*/ 133 w 800"/>
                  <a:gd name="T41" fmla="*/ 94 h 654"/>
                  <a:gd name="T42" fmla="*/ 133 w 800"/>
                  <a:gd name="T43" fmla="*/ 134 h 654"/>
                  <a:gd name="T44" fmla="*/ 400 w 800"/>
                  <a:gd name="T45" fmla="*/ 600 h 654"/>
                  <a:gd name="T46" fmla="*/ 160 w 800"/>
                  <a:gd name="T47" fmla="*/ 360 h 654"/>
                  <a:gd name="T48" fmla="*/ 400 w 800"/>
                  <a:gd name="T49" fmla="*/ 120 h 654"/>
                  <a:gd name="T50" fmla="*/ 640 w 800"/>
                  <a:gd name="T51" fmla="*/ 360 h 654"/>
                  <a:gd name="T52" fmla="*/ 400 w 800"/>
                  <a:gd name="T53" fmla="*/ 600 h 654"/>
                  <a:gd name="T54" fmla="*/ 693 w 800"/>
                  <a:gd name="T55" fmla="*/ 294 h 654"/>
                  <a:gd name="T56" fmla="*/ 640 w 800"/>
                  <a:gd name="T57" fmla="*/ 240 h 654"/>
                  <a:gd name="T58" fmla="*/ 693 w 800"/>
                  <a:gd name="T59" fmla="*/ 187 h 654"/>
                  <a:gd name="T60" fmla="*/ 747 w 800"/>
                  <a:gd name="T61" fmla="*/ 240 h 654"/>
                  <a:gd name="T62" fmla="*/ 693 w 800"/>
                  <a:gd name="T63" fmla="*/ 294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0" h="654">
                    <a:moveTo>
                      <a:pt x="736" y="134"/>
                    </a:moveTo>
                    <a:lnTo>
                      <a:pt x="622" y="134"/>
                    </a:lnTo>
                    <a:lnTo>
                      <a:pt x="569" y="0"/>
                    </a:lnTo>
                    <a:lnTo>
                      <a:pt x="231" y="0"/>
                    </a:lnTo>
                    <a:lnTo>
                      <a:pt x="178" y="134"/>
                    </a:lnTo>
                    <a:lnTo>
                      <a:pt x="160" y="134"/>
                    </a:lnTo>
                    <a:lnTo>
                      <a:pt x="160" y="67"/>
                    </a:lnTo>
                    <a:lnTo>
                      <a:pt x="80" y="67"/>
                    </a:lnTo>
                    <a:lnTo>
                      <a:pt x="80" y="134"/>
                    </a:lnTo>
                    <a:lnTo>
                      <a:pt x="64" y="134"/>
                    </a:lnTo>
                    <a:cubicBezTo>
                      <a:pt x="29" y="134"/>
                      <a:pt x="0" y="162"/>
                      <a:pt x="0" y="198"/>
                    </a:cubicBezTo>
                    <a:lnTo>
                      <a:pt x="0" y="589"/>
                    </a:lnTo>
                    <a:cubicBezTo>
                      <a:pt x="0" y="625"/>
                      <a:pt x="29" y="654"/>
                      <a:pt x="64" y="654"/>
                    </a:cubicBezTo>
                    <a:lnTo>
                      <a:pt x="736" y="654"/>
                    </a:lnTo>
                    <a:cubicBezTo>
                      <a:pt x="771" y="654"/>
                      <a:pt x="800" y="625"/>
                      <a:pt x="800" y="589"/>
                    </a:cubicBezTo>
                    <a:lnTo>
                      <a:pt x="800" y="198"/>
                    </a:lnTo>
                    <a:cubicBezTo>
                      <a:pt x="800" y="162"/>
                      <a:pt x="771" y="134"/>
                      <a:pt x="736" y="134"/>
                    </a:cubicBezTo>
                    <a:close/>
                    <a:moveTo>
                      <a:pt x="133" y="134"/>
                    </a:moveTo>
                    <a:lnTo>
                      <a:pt x="107" y="134"/>
                    </a:lnTo>
                    <a:lnTo>
                      <a:pt x="107" y="94"/>
                    </a:lnTo>
                    <a:lnTo>
                      <a:pt x="133" y="94"/>
                    </a:lnTo>
                    <a:lnTo>
                      <a:pt x="133" y="134"/>
                    </a:lnTo>
                    <a:close/>
                    <a:moveTo>
                      <a:pt x="400" y="600"/>
                    </a:moveTo>
                    <a:cubicBezTo>
                      <a:pt x="268" y="600"/>
                      <a:pt x="160" y="493"/>
                      <a:pt x="160" y="360"/>
                    </a:cubicBezTo>
                    <a:cubicBezTo>
                      <a:pt x="160" y="228"/>
                      <a:pt x="268" y="120"/>
                      <a:pt x="400" y="120"/>
                    </a:cubicBezTo>
                    <a:cubicBezTo>
                      <a:pt x="532" y="120"/>
                      <a:pt x="640" y="228"/>
                      <a:pt x="640" y="360"/>
                    </a:cubicBezTo>
                    <a:cubicBezTo>
                      <a:pt x="640" y="493"/>
                      <a:pt x="532" y="600"/>
                      <a:pt x="400" y="600"/>
                    </a:cubicBezTo>
                    <a:close/>
                    <a:moveTo>
                      <a:pt x="693" y="294"/>
                    </a:moveTo>
                    <a:cubicBezTo>
                      <a:pt x="664" y="294"/>
                      <a:pt x="640" y="270"/>
                      <a:pt x="640" y="240"/>
                    </a:cubicBezTo>
                    <a:cubicBezTo>
                      <a:pt x="640" y="211"/>
                      <a:pt x="664" y="187"/>
                      <a:pt x="693" y="187"/>
                    </a:cubicBezTo>
                    <a:cubicBezTo>
                      <a:pt x="723" y="187"/>
                      <a:pt x="747" y="211"/>
                      <a:pt x="747" y="240"/>
                    </a:cubicBezTo>
                    <a:cubicBezTo>
                      <a:pt x="747" y="270"/>
                      <a:pt x="723" y="294"/>
                      <a:pt x="693" y="29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grpSp>
        <p:sp>
          <p:nvSpPr>
            <p:cNvPr id="82" name="Donut 24">
              <a:extLst>
                <a:ext uri="{FF2B5EF4-FFF2-40B4-BE49-F238E27FC236}">
                  <a16:creationId xmlns:a16="http://schemas.microsoft.com/office/drawing/2014/main" id="{159AD679-9E82-43F7-8E5A-F2B9B7B8F098}"/>
                </a:ext>
              </a:extLst>
            </p:cNvPr>
            <p:cNvSpPr/>
            <p:nvPr userDrawn="1"/>
          </p:nvSpPr>
          <p:spPr bwMode="gray">
            <a:xfrm>
              <a:off x="299151" y="32005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dirty="0">
                <a:solidFill>
                  <a:schemeClr val="tx1"/>
                </a:solidFill>
              </a:endParaRPr>
            </a:p>
          </p:txBody>
        </p:sp>
        <p:sp>
          <p:nvSpPr>
            <p:cNvPr id="83" name="Freeform 5">
              <a:extLst>
                <a:ext uri="{FF2B5EF4-FFF2-40B4-BE49-F238E27FC236}">
                  <a16:creationId xmlns:a16="http://schemas.microsoft.com/office/drawing/2014/main" id="{F9B77A76-1D73-4D21-971D-ADF9C8341048}"/>
                </a:ext>
              </a:extLst>
            </p:cNvPr>
            <p:cNvSpPr>
              <a:spLocks noEditPoints="1"/>
            </p:cNvSpPr>
            <p:nvPr userDrawn="1"/>
          </p:nvSpPr>
          <p:spPr bwMode="gray">
            <a:xfrm>
              <a:off x="287524" y="5900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dirty="0"/>
            </a:p>
          </p:txBody>
        </p:sp>
      </p:grpSp>
      <p:sp>
        <p:nvSpPr>
          <p:cNvPr id="86" name="Freeform: Shape 36">
            <a:extLst>
              <a:ext uri="{FF2B5EF4-FFF2-40B4-BE49-F238E27FC236}">
                <a16:creationId xmlns:a16="http://schemas.microsoft.com/office/drawing/2014/main" id="{A6B5B8EC-47C4-47CF-9B49-8AA2A97A2405}"/>
              </a:ext>
            </a:extLst>
          </p:cNvPr>
          <p:cNvSpPr/>
          <p:nvPr userDrawn="1"/>
        </p:nvSpPr>
        <p:spPr bwMode="gray">
          <a:xfrm rot="10800000" flipV="1">
            <a:off x="7953647" y="5819129"/>
            <a:ext cx="2600909" cy="1038870"/>
          </a:xfrm>
          <a:custGeom>
            <a:avLst/>
            <a:gdLst>
              <a:gd name="connsiteX0" fmla="*/ 1794222 w 3588443"/>
              <a:gd name="connsiteY0" fmla="*/ 0 h 1433316"/>
              <a:gd name="connsiteX1" fmla="*/ 3552516 w 3588443"/>
              <a:gd name="connsiteY1" fmla="*/ 1293589 h 1433316"/>
              <a:gd name="connsiteX2" fmla="*/ 3588443 w 3588443"/>
              <a:gd name="connsiteY2" fmla="*/ 1433316 h 1433316"/>
              <a:gd name="connsiteX3" fmla="*/ 2615579 w 3588443"/>
              <a:gd name="connsiteY3" fmla="*/ 1433316 h 1433316"/>
              <a:gd name="connsiteX4" fmla="*/ 2557540 w 3588443"/>
              <a:gd name="connsiteY4" fmla="*/ 1326387 h 1433316"/>
              <a:gd name="connsiteX5" fmla="*/ 1794220 w 3588443"/>
              <a:gd name="connsiteY5" fmla="*/ 920533 h 1433316"/>
              <a:gd name="connsiteX6" fmla="*/ 1030901 w 3588443"/>
              <a:gd name="connsiteY6" fmla="*/ 1326387 h 1433316"/>
              <a:gd name="connsiteX7" fmla="*/ 972862 w 3588443"/>
              <a:gd name="connsiteY7" fmla="*/ 1433316 h 1433316"/>
              <a:gd name="connsiteX8" fmla="*/ 0 w 3588443"/>
              <a:gd name="connsiteY8" fmla="*/ 1433316 h 1433316"/>
              <a:gd name="connsiteX9" fmla="*/ 35927 w 3588443"/>
              <a:gd name="connsiteY9" fmla="*/ 1293589 h 1433316"/>
              <a:gd name="connsiteX10" fmla="*/ 1794222 w 3588443"/>
              <a:gd name="connsiteY10" fmla="*/ 0 h 1433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8443" h="1433316">
                <a:moveTo>
                  <a:pt x="1794222" y="0"/>
                </a:moveTo>
                <a:cubicBezTo>
                  <a:pt x="2620365" y="0"/>
                  <a:pt x="3319416" y="544149"/>
                  <a:pt x="3552516" y="1293589"/>
                </a:cubicBezTo>
                <a:lnTo>
                  <a:pt x="3588443" y="1433316"/>
                </a:lnTo>
                <a:lnTo>
                  <a:pt x="2615579" y="1433316"/>
                </a:lnTo>
                <a:lnTo>
                  <a:pt x="2557540" y="1326387"/>
                </a:lnTo>
                <a:cubicBezTo>
                  <a:pt x="2392114" y="1081524"/>
                  <a:pt x="2111968" y="920533"/>
                  <a:pt x="1794220" y="920533"/>
                </a:cubicBezTo>
                <a:cubicBezTo>
                  <a:pt x="1476473" y="920533"/>
                  <a:pt x="1196327" y="1081524"/>
                  <a:pt x="1030901" y="1326387"/>
                </a:cubicBezTo>
                <a:lnTo>
                  <a:pt x="972862" y="1433316"/>
                </a:lnTo>
                <a:lnTo>
                  <a:pt x="0" y="1433316"/>
                </a:lnTo>
                <a:lnTo>
                  <a:pt x="35927" y="1293589"/>
                </a:lnTo>
                <a:cubicBezTo>
                  <a:pt x="269027" y="544149"/>
                  <a:pt x="968078" y="0"/>
                  <a:pt x="1794222" y="0"/>
                </a:cubicBezTo>
                <a:close/>
              </a:path>
            </a:pathLst>
          </a:custGeom>
          <a:solidFill>
            <a:schemeClr val="bg1">
              <a:lumMod val="50000"/>
              <a:alpha val="30000"/>
            </a:schemeClr>
          </a:solidFill>
          <a:ln w="1905">
            <a:noFill/>
            <a:headEnd type="ova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solidFill>
                <a:schemeClr val="tx1"/>
              </a:solidFill>
            </a:endParaRPr>
          </a:p>
        </p:txBody>
      </p:sp>
      <p:grpSp>
        <p:nvGrpSpPr>
          <p:cNvPr id="35" name="Group 34">
            <a:extLst>
              <a:ext uri="{FF2B5EF4-FFF2-40B4-BE49-F238E27FC236}">
                <a16:creationId xmlns:a16="http://schemas.microsoft.com/office/drawing/2014/main" id="{2FC948B1-CE8A-45C2-9547-20572925E441}"/>
              </a:ext>
            </a:extLst>
          </p:cNvPr>
          <p:cNvGrpSpPr/>
          <p:nvPr userDrawn="1"/>
        </p:nvGrpSpPr>
        <p:grpSpPr bwMode="gray">
          <a:xfrm>
            <a:off x="-1987489" y="3445698"/>
            <a:ext cx="1572481" cy="3412302"/>
            <a:chOff x="2051720" y="348323"/>
            <a:chExt cx="1572481" cy="3412302"/>
          </a:xfrm>
        </p:grpSpPr>
        <p:sp>
          <p:nvSpPr>
            <p:cNvPr id="38" name="TextBox 37">
              <a:extLst>
                <a:ext uri="{FF2B5EF4-FFF2-40B4-BE49-F238E27FC236}">
                  <a16:creationId xmlns:a16="http://schemas.microsoft.com/office/drawing/2014/main" id="{00AC49FF-2180-4539-8FB8-9FD54A2A1613}"/>
                </a:ext>
              </a:extLst>
            </p:cNvPr>
            <p:cNvSpPr txBox="1"/>
            <p:nvPr/>
          </p:nvSpPr>
          <p:spPr bwMode="gray">
            <a:xfrm>
              <a:off x="2051720" y="1052191"/>
              <a:ext cx="1572481" cy="2708434"/>
            </a:xfrm>
            <a:prstGeom prst="rect">
              <a:avLst/>
            </a:prstGeom>
            <a:noFill/>
          </p:spPr>
          <p:txBody>
            <a:bodyPr wrap="square" lIns="0" tIns="0" rIns="0" bIns="0" rtlCol="0">
              <a:spAutoFit/>
            </a:bodyPr>
            <a:lstStyle/>
            <a:p>
              <a:r>
                <a:rPr lang="en-GB" sz="1100" dirty="0">
                  <a:solidFill>
                    <a:srgbClr val="000000"/>
                  </a:solidFill>
                </a:rPr>
                <a:t>To format</a:t>
              </a:r>
              <a:r>
                <a:rPr lang="en-GB" sz="1100" baseline="0" dirty="0">
                  <a:solidFill>
                    <a:srgbClr val="000000"/>
                  </a:solidFill>
                </a:rPr>
                <a:t> the body text, simply highlight the specific line(s) of text and click ‘tab’ or press ‘increase/decrease list level’ button. If you continue to click the ‘Tab’ button and the text turns </a:t>
              </a:r>
              <a:r>
                <a:rPr lang="en-GB" sz="1100" baseline="0" dirty="0">
                  <a:solidFill>
                    <a:srgbClr val="FF0000"/>
                  </a:solidFill>
                </a:rPr>
                <a:t>red</a:t>
              </a:r>
              <a:r>
                <a:rPr lang="en-GB" sz="1100" baseline="0" dirty="0">
                  <a:solidFill>
                    <a:srgbClr val="000000"/>
                  </a:solidFill>
                </a:rPr>
                <a:t> you have tabbed too far and should use the ‘decrease level’ button to return to compliant text.</a:t>
              </a:r>
            </a:p>
            <a:p>
              <a:endParaRPr lang="en-GB" sz="1100" baseline="0" dirty="0">
                <a:solidFill>
                  <a:srgbClr val="000000"/>
                </a:solidFill>
              </a:endParaRPr>
            </a:p>
            <a:p>
              <a:r>
                <a:rPr lang="en-GB" sz="1100" baseline="0" dirty="0">
                  <a:solidFill>
                    <a:srgbClr val="000000"/>
                  </a:solidFill>
                </a:rPr>
                <a:t>Do not use the bullet point button to format your text.</a:t>
              </a:r>
              <a:endParaRPr lang="en-GB" sz="1100" dirty="0">
                <a:solidFill>
                  <a:srgbClr val="000000"/>
                </a:solidFill>
              </a:endParaRPr>
            </a:p>
          </p:txBody>
        </p:sp>
        <p:grpSp>
          <p:nvGrpSpPr>
            <p:cNvPr id="39" name="Group 38">
              <a:extLst>
                <a:ext uri="{FF2B5EF4-FFF2-40B4-BE49-F238E27FC236}">
                  <a16:creationId xmlns:a16="http://schemas.microsoft.com/office/drawing/2014/main" id="{48C2AB69-0462-4BCE-BD56-9FC53AC4568F}"/>
                </a:ext>
              </a:extLst>
            </p:cNvPr>
            <p:cNvGrpSpPr/>
            <p:nvPr/>
          </p:nvGrpSpPr>
          <p:grpSpPr bwMode="gray">
            <a:xfrm>
              <a:off x="2051720" y="348323"/>
              <a:ext cx="551687" cy="608260"/>
              <a:chOff x="580210" y="472455"/>
              <a:chExt cx="551687" cy="608260"/>
            </a:xfrm>
          </p:grpSpPr>
          <p:sp>
            <p:nvSpPr>
              <p:cNvPr id="49" name="Donut 24">
                <a:extLst>
                  <a:ext uri="{FF2B5EF4-FFF2-40B4-BE49-F238E27FC236}">
                    <a16:creationId xmlns:a16="http://schemas.microsoft.com/office/drawing/2014/main" id="{0CA43353-DD50-4F34-BB1D-1BE991E8881F}"/>
                  </a:ext>
                </a:extLst>
              </p:cNvPr>
              <p:cNvSpPr/>
              <p:nvPr/>
            </p:nvSpPr>
            <p:spPr bwMode="gray">
              <a:xfrm>
                <a:off x="591837" y="47245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dirty="0">
                  <a:solidFill>
                    <a:schemeClr val="tx1"/>
                  </a:solidFill>
                </a:endParaRPr>
              </a:p>
            </p:txBody>
          </p:sp>
          <p:sp>
            <p:nvSpPr>
              <p:cNvPr id="50" name="Freeform 5">
                <a:extLst>
                  <a:ext uri="{FF2B5EF4-FFF2-40B4-BE49-F238E27FC236}">
                    <a16:creationId xmlns:a16="http://schemas.microsoft.com/office/drawing/2014/main" id="{E85D49CF-852E-4100-A564-6717CF1BEB17}"/>
                  </a:ext>
                </a:extLst>
              </p:cNvPr>
              <p:cNvSpPr>
                <a:spLocks noEditPoints="1"/>
              </p:cNvSpPr>
              <p:nvPr/>
            </p:nvSpPr>
            <p:spPr bwMode="gray">
              <a:xfrm>
                <a:off x="580210" y="7424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dirty="0"/>
              </a:p>
            </p:txBody>
          </p:sp>
        </p:grpSp>
        <p:grpSp>
          <p:nvGrpSpPr>
            <p:cNvPr id="40" name="Group 4">
              <a:extLst>
                <a:ext uri="{FF2B5EF4-FFF2-40B4-BE49-F238E27FC236}">
                  <a16:creationId xmlns:a16="http://schemas.microsoft.com/office/drawing/2014/main" id="{0E8CBD8F-7ECD-4433-BEFC-3EDDE7AC70DD}"/>
                </a:ext>
              </a:extLst>
            </p:cNvPr>
            <p:cNvGrpSpPr>
              <a:grpSpLocks noChangeAspect="1"/>
            </p:cNvGrpSpPr>
            <p:nvPr/>
          </p:nvGrpSpPr>
          <p:grpSpPr bwMode="gray">
            <a:xfrm>
              <a:off x="2160620" y="483078"/>
              <a:ext cx="330076" cy="242523"/>
              <a:chOff x="2018" y="401"/>
              <a:chExt cx="3016" cy="2216"/>
            </a:xfrm>
          </p:grpSpPr>
          <p:sp>
            <p:nvSpPr>
              <p:cNvPr id="41" name="Freeform 7">
                <a:extLst>
                  <a:ext uri="{FF2B5EF4-FFF2-40B4-BE49-F238E27FC236}">
                    <a16:creationId xmlns:a16="http://schemas.microsoft.com/office/drawing/2014/main" id="{1188A2AC-ED8E-41A5-8AFB-DF48E4C9344B}"/>
                  </a:ext>
                </a:extLst>
              </p:cNvPr>
              <p:cNvSpPr>
                <a:spLocks/>
              </p:cNvSpPr>
              <p:nvPr/>
            </p:nvSpPr>
            <p:spPr bwMode="gray">
              <a:xfrm>
                <a:off x="2360" y="401"/>
                <a:ext cx="847" cy="307"/>
              </a:xfrm>
              <a:custGeom>
                <a:avLst/>
                <a:gdLst>
                  <a:gd name="T0" fmla="*/ 2 w 4791"/>
                  <a:gd name="T1" fmla="*/ 2 h 1737"/>
                  <a:gd name="T2" fmla="*/ 4791 w 4791"/>
                  <a:gd name="T3" fmla="*/ 2 h 1737"/>
                  <a:gd name="T4" fmla="*/ 4791 w 4791"/>
                  <a:gd name="T5" fmla="*/ 1737 h 1737"/>
                  <a:gd name="T6" fmla="*/ 3 w 4791"/>
                  <a:gd name="T7" fmla="*/ 1737 h 1737"/>
                  <a:gd name="T8" fmla="*/ 2 w 4791"/>
                  <a:gd name="T9" fmla="*/ 2 h 1737"/>
                </a:gdLst>
                <a:ahLst/>
                <a:cxnLst>
                  <a:cxn ang="0">
                    <a:pos x="T0" y="T1"/>
                  </a:cxn>
                  <a:cxn ang="0">
                    <a:pos x="T2" y="T3"/>
                  </a:cxn>
                  <a:cxn ang="0">
                    <a:pos x="T4" y="T5"/>
                  </a:cxn>
                  <a:cxn ang="0">
                    <a:pos x="T6" y="T7"/>
                  </a:cxn>
                  <a:cxn ang="0">
                    <a:pos x="T8" y="T9"/>
                  </a:cxn>
                </a:cxnLst>
                <a:rect l="0" t="0" r="r" b="b"/>
                <a:pathLst>
                  <a:path w="4791" h="1737">
                    <a:moveTo>
                      <a:pt x="2" y="2"/>
                    </a:moveTo>
                    <a:cubicBezTo>
                      <a:pt x="1594" y="0"/>
                      <a:pt x="3199" y="1"/>
                      <a:pt x="4791" y="2"/>
                    </a:cubicBezTo>
                    <a:cubicBezTo>
                      <a:pt x="4791" y="580"/>
                      <a:pt x="4791" y="1158"/>
                      <a:pt x="4791" y="1737"/>
                    </a:cubicBezTo>
                    <a:cubicBezTo>
                      <a:pt x="3195" y="1737"/>
                      <a:pt x="1599" y="1736"/>
                      <a:pt x="3" y="1737"/>
                    </a:cubicBezTo>
                    <a:cubicBezTo>
                      <a:pt x="0" y="1159"/>
                      <a:pt x="2" y="580"/>
                      <a:pt x="2"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42" name="Freeform 8">
                <a:extLst>
                  <a:ext uri="{FF2B5EF4-FFF2-40B4-BE49-F238E27FC236}">
                    <a16:creationId xmlns:a16="http://schemas.microsoft.com/office/drawing/2014/main" id="{60C9EFF0-F857-42A0-8E23-78D800215860}"/>
                  </a:ext>
                </a:extLst>
              </p:cNvPr>
              <p:cNvSpPr>
                <a:spLocks/>
              </p:cNvSpPr>
              <p:nvPr/>
            </p:nvSpPr>
            <p:spPr bwMode="gray">
              <a:xfrm>
                <a:off x="3300" y="401"/>
                <a:ext cx="1734" cy="307"/>
              </a:xfrm>
              <a:custGeom>
                <a:avLst/>
                <a:gdLst>
                  <a:gd name="T0" fmla="*/ 1 w 9814"/>
                  <a:gd name="T1" fmla="*/ 2 h 1737"/>
                  <a:gd name="T2" fmla="*/ 9814 w 9814"/>
                  <a:gd name="T3" fmla="*/ 1 h 1737"/>
                  <a:gd name="T4" fmla="*/ 9814 w 9814"/>
                  <a:gd name="T5" fmla="*/ 1737 h 1737"/>
                  <a:gd name="T6" fmla="*/ 0 w 9814"/>
                  <a:gd name="T7" fmla="*/ 1737 h 1737"/>
                  <a:gd name="T8" fmla="*/ 1 w 9814"/>
                  <a:gd name="T9" fmla="*/ 2 h 1737"/>
                </a:gdLst>
                <a:ahLst/>
                <a:cxnLst>
                  <a:cxn ang="0">
                    <a:pos x="T0" y="T1"/>
                  </a:cxn>
                  <a:cxn ang="0">
                    <a:pos x="T2" y="T3"/>
                  </a:cxn>
                  <a:cxn ang="0">
                    <a:pos x="T4" y="T5"/>
                  </a:cxn>
                  <a:cxn ang="0">
                    <a:pos x="T6" y="T7"/>
                  </a:cxn>
                  <a:cxn ang="0">
                    <a:pos x="T8" y="T9"/>
                  </a:cxn>
                </a:cxnLst>
                <a:rect l="0" t="0" r="r" b="b"/>
                <a:pathLst>
                  <a:path w="9814" h="1737">
                    <a:moveTo>
                      <a:pt x="1" y="2"/>
                    </a:moveTo>
                    <a:cubicBezTo>
                      <a:pt x="3271" y="0"/>
                      <a:pt x="6543" y="1"/>
                      <a:pt x="9814" y="1"/>
                    </a:cubicBezTo>
                    <a:lnTo>
                      <a:pt x="9814" y="1737"/>
                    </a:lnTo>
                    <a:cubicBezTo>
                      <a:pt x="6543" y="1737"/>
                      <a:pt x="3272" y="1736"/>
                      <a:pt x="0" y="1737"/>
                    </a:cubicBezTo>
                    <a:cubicBezTo>
                      <a:pt x="0" y="1159"/>
                      <a:pt x="0" y="580"/>
                      <a:pt x="1"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43" name="Freeform 9">
                <a:extLst>
                  <a:ext uri="{FF2B5EF4-FFF2-40B4-BE49-F238E27FC236}">
                    <a16:creationId xmlns:a16="http://schemas.microsoft.com/office/drawing/2014/main" id="{46AAB82F-7572-4816-9576-70CEFBB25C1B}"/>
                  </a:ext>
                </a:extLst>
              </p:cNvPr>
              <p:cNvSpPr>
                <a:spLocks/>
              </p:cNvSpPr>
              <p:nvPr/>
            </p:nvSpPr>
            <p:spPr bwMode="gray">
              <a:xfrm>
                <a:off x="3300" y="877"/>
                <a:ext cx="1734" cy="311"/>
              </a:xfrm>
              <a:custGeom>
                <a:avLst/>
                <a:gdLst>
                  <a:gd name="T0" fmla="*/ 0 w 9814"/>
                  <a:gd name="T1" fmla="*/ 0 h 2561"/>
                  <a:gd name="T2" fmla="*/ 9814 w 9814"/>
                  <a:gd name="T3" fmla="*/ 1 h 2561"/>
                  <a:gd name="T4" fmla="*/ 9814 w 9814"/>
                  <a:gd name="T5" fmla="*/ 2561 h 2561"/>
                  <a:gd name="T6" fmla="*/ 0 w 9814"/>
                  <a:gd name="T7" fmla="*/ 2561 h 2561"/>
                  <a:gd name="T8" fmla="*/ 0 w 9814"/>
                  <a:gd name="T9" fmla="*/ 0 h 2561"/>
                </a:gdLst>
                <a:ahLst/>
                <a:cxnLst>
                  <a:cxn ang="0">
                    <a:pos x="T0" y="T1"/>
                  </a:cxn>
                  <a:cxn ang="0">
                    <a:pos x="T2" y="T3"/>
                  </a:cxn>
                  <a:cxn ang="0">
                    <a:pos x="T4" y="T5"/>
                  </a:cxn>
                  <a:cxn ang="0">
                    <a:pos x="T6" y="T7"/>
                  </a:cxn>
                  <a:cxn ang="0">
                    <a:pos x="T8" y="T9"/>
                  </a:cxn>
                </a:cxnLst>
                <a:rect l="0" t="0" r="r" b="b"/>
                <a:pathLst>
                  <a:path w="9814" h="2561">
                    <a:moveTo>
                      <a:pt x="0" y="0"/>
                    </a:moveTo>
                    <a:cubicBezTo>
                      <a:pt x="3271" y="1"/>
                      <a:pt x="6543" y="1"/>
                      <a:pt x="9814" y="1"/>
                    </a:cubicBezTo>
                    <a:lnTo>
                      <a:pt x="9814" y="2561"/>
                    </a:lnTo>
                    <a:cubicBezTo>
                      <a:pt x="6543" y="2561"/>
                      <a:pt x="3271" y="2560"/>
                      <a:pt x="0" y="2561"/>
                    </a:cubicBezTo>
                    <a:cubicBezTo>
                      <a:pt x="0" y="1708"/>
                      <a:pt x="0" y="854"/>
                      <a:pt x="0"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44" name="Freeform 10">
                <a:extLst>
                  <a:ext uri="{FF2B5EF4-FFF2-40B4-BE49-F238E27FC236}">
                    <a16:creationId xmlns:a16="http://schemas.microsoft.com/office/drawing/2014/main" id="{F3026C34-3EB2-4719-A9C4-D1A02D85607D}"/>
                  </a:ext>
                </a:extLst>
              </p:cNvPr>
              <p:cNvSpPr>
                <a:spLocks/>
              </p:cNvSpPr>
              <p:nvPr/>
            </p:nvSpPr>
            <p:spPr bwMode="gray">
              <a:xfrm>
                <a:off x="2018" y="944"/>
                <a:ext cx="1172" cy="892"/>
              </a:xfrm>
              <a:custGeom>
                <a:avLst/>
                <a:gdLst>
                  <a:gd name="T0" fmla="*/ 2824 w 6635"/>
                  <a:gd name="T1" fmla="*/ 0 h 5043"/>
                  <a:gd name="T2" fmla="*/ 2878 w 6635"/>
                  <a:gd name="T3" fmla="*/ 15 h 5043"/>
                  <a:gd name="T4" fmla="*/ 6627 w 6635"/>
                  <a:gd name="T5" fmla="*/ 2635 h 5043"/>
                  <a:gd name="T6" fmla="*/ 6570 w 6635"/>
                  <a:gd name="T7" fmla="*/ 2683 h 5043"/>
                  <a:gd name="T8" fmla="*/ 2824 w 6635"/>
                  <a:gd name="T9" fmla="*/ 5043 h 5043"/>
                  <a:gd name="T10" fmla="*/ 2823 w 6635"/>
                  <a:gd name="T11" fmla="*/ 3688 h 5043"/>
                  <a:gd name="T12" fmla="*/ 0 w 6635"/>
                  <a:gd name="T13" fmla="*/ 3688 h 5043"/>
                  <a:gd name="T14" fmla="*/ 0 w 6635"/>
                  <a:gd name="T15" fmla="*/ 1545 h 5043"/>
                  <a:gd name="T16" fmla="*/ 2823 w 6635"/>
                  <a:gd name="T17" fmla="*/ 1546 h 5043"/>
                  <a:gd name="T18" fmla="*/ 2824 w 6635"/>
                  <a:gd name="T19" fmla="*/ 0 h 5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35" h="5043">
                    <a:moveTo>
                      <a:pt x="2824" y="0"/>
                    </a:moveTo>
                    <a:cubicBezTo>
                      <a:pt x="2845" y="1"/>
                      <a:pt x="2861" y="1"/>
                      <a:pt x="2878" y="15"/>
                    </a:cubicBezTo>
                    <a:cubicBezTo>
                      <a:pt x="4127" y="888"/>
                      <a:pt x="5378" y="1763"/>
                      <a:pt x="6627" y="2635"/>
                    </a:cubicBezTo>
                    <a:cubicBezTo>
                      <a:pt x="6635" y="2656"/>
                      <a:pt x="6583" y="2671"/>
                      <a:pt x="6570" y="2683"/>
                    </a:cubicBezTo>
                    <a:cubicBezTo>
                      <a:pt x="5322" y="3470"/>
                      <a:pt x="4072" y="4256"/>
                      <a:pt x="2824" y="5043"/>
                    </a:cubicBezTo>
                    <a:cubicBezTo>
                      <a:pt x="2821" y="4592"/>
                      <a:pt x="2823" y="4140"/>
                      <a:pt x="2823" y="3688"/>
                    </a:cubicBezTo>
                    <a:cubicBezTo>
                      <a:pt x="1882" y="3688"/>
                      <a:pt x="941" y="3688"/>
                      <a:pt x="0" y="3688"/>
                    </a:cubicBezTo>
                    <a:lnTo>
                      <a:pt x="0" y="1545"/>
                    </a:lnTo>
                    <a:cubicBezTo>
                      <a:pt x="941" y="1545"/>
                      <a:pt x="1882" y="1545"/>
                      <a:pt x="2823" y="1546"/>
                    </a:cubicBezTo>
                    <a:cubicBezTo>
                      <a:pt x="2823" y="1031"/>
                      <a:pt x="2821" y="515"/>
                      <a:pt x="2824"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45" name="Freeform 11">
                <a:extLst>
                  <a:ext uri="{FF2B5EF4-FFF2-40B4-BE49-F238E27FC236}">
                    <a16:creationId xmlns:a16="http://schemas.microsoft.com/office/drawing/2014/main" id="{6791A5EC-66AB-441A-B952-364A6A7B27B5}"/>
                  </a:ext>
                </a:extLst>
              </p:cNvPr>
              <p:cNvSpPr>
                <a:spLocks/>
              </p:cNvSpPr>
              <p:nvPr/>
            </p:nvSpPr>
            <p:spPr bwMode="gray">
              <a:xfrm>
                <a:off x="3300" y="1356"/>
                <a:ext cx="1734" cy="311"/>
              </a:xfrm>
              <a:custGeom>
                <a:avLst/>
                <a:gdLst>
                  <a:gd name="T0" fmla="*/ 0 w 9814"/>
                  <a:gd name="T1" fmla="*/ 1 h 2561"/>
                  <a:gd name="T2" fmla="*/ 9814 w 9814"/>
                  <a:gd name="T3" fmla="*/ 1 h 2561"/>
                  <a:gd name="T4" fmla="*/ 9814 w 9814"/>
                  <a:gd name="T5" fmla="*/ 2561 h 2561"/>
                  <a:gd name="T6" fmla="*/ 1 w 9814"/>
                  <a:gd name="T7" fmla="*/ 2561 h 2561"/>
                  <a:gd name="T8" fmla="*/ 0 w 9814"/>
                  <a:gd name="T9" fmla="*/ 1 h 2561"/>
                </a:gdLst>
                <a:ahLst/>
                <a:cxnLst>
                  <a:cxn ang="0">
                    <a:pos x="T0" y="T1"/>
                  </a:cxn>
                  <a:cxn ang="0">
                    <a:pos x="T2" y="T3"/>
                  </a:cxn>
                  <a:cxn ang="0">
                    <a:pos x="T4" y="T5"/>
                  </a:cxn>
                  <a:cxn ang="0">
                    <a:pos x="T6" y="T7"/>
                  </a:cxn>
                  <a:cxn ang="0">
                    <a:pos x="T8" y="T9"/>
                  </a:cxn>
                </a:cxnLst>
                <a:rect l="0" t="0" r="r" b="b"/>
                <a:pathLst>
                  <a:path w="9814" h="2561">
                    <a:moveTo>
                      <a:pt x="0" y="1"/>
                    </a:moveTo>
                    <a:cubicBezTo>
                      <a:pt x="3271" y="0"/>
                      <a:pt x="6543" y="1"/>
                      <a:pt x="9814" y="1"/>
                    </a:cubicBezTo>
                    <a:lnTo>
                      <a:pt x="9814" y="2561"/>
                    </a:lnTo>
                    <a:cubicBezTo>
                      <a:pt x="6543" y="2561"/>
                      <a:pt x="3272" y="2561"/>
                      <a:pt x="1" y="2561"/>
                    </a:cubicBezTo>
                    <a:cubicBezTo>
                      <a:pt x="0" y="1708"/>
                      <a:pt x="0" y="854"/>
                      <a:pt x="0"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46" name="Freeform 13">
                <a:extLst>
                  <a:ext uri="{FF2B5EF4-FFF2-40B4-BE49-F238E27FC236}">
                    <a16:creationId xmlns:a16="http://schemas.microsoft.com/office/drawing/2014/main" id="{A03B2C75-FD65-4FDF-AE40-85FB25803222}"/>
                  </a:ext>
                </a:extLst>
              </p:cNvPr>
              <p:cNvSpPr>
                <a:spLocks/>
              </p:cNvSpPr>
              <p:nvPr/>
            </p:nvSpPr>
            <p:spPr bwMode="gray">
              <a:xfrm>
                <a:off x="3300" y="1836"/>
                <a:ext cx="1734" cy="306"/>
              </a:xfrm>
              <a:custGeom>
                <a:avLst/>
                <a:gdLst>
                  <a:gd name="T0" fmla="*/ 0 w 9814"/>
                  <a:gd name="T1" fmla="*/ 0 h 1736"/>
                  <a:gd name="T2" fmla="*/ 9814 w 9814"/>
                  <a:gd name="T3" fmla="*/ 0 h 1736"/>
                  <a:gd name="T4" fmla="*/ 9814 w 9814"/>
                  <a:gd name="T5" fmla="*/ 1736 h 1736"/>
                  <a:gd name="T6" fmla="*/ 0 w 9814"/>
                  <a:gd name="T7" fmla="*/ 1736 h 1736"/>
                  <a:gd name="T8" fmla="*/ 0 w 9814"/>
                  <a:gd name="T9" fmla="*/ 0 h 1736"/>
                </a:gdLst>
                <a:ahLst/>
                <a:cxnLst>
                  <a:cxn ang="0">
                    <a:pos x="T0" y="T1"/>
                  </a:cxn>
                  <a:cxn ang="0">
                    <a:pos x="T2" y="T3"/>
                  </a:cxn>
                  <a:cxn ang="0">
                    <a:pos x="T4" y="T5"/>
                  </a:cxn>
                  <a:cxn ang="0">
                    <a:pos x="T6" y="T7"/>
                  </a:cxn>
                  <a:cxn ang="0">
                    <a:pos x="T8" y="T9"/>
                  </a:cxn>
                </a:cxnLst>
                <a:rect l="0" t="0" r="r" b="b"/>
                <a:pathLst>
                  <a:path w="9814" h="1736">
                    <a:moveTo>
                      <a:pt x="0" y="0"/>
                    </a:moveTo>
                    <a:cubicBezTo>
                      <a:pt x="3272" y="0"/>
                      <a:pt x="6543" y="0"/>
                      <a:pt x="9814" y="0"/>
                    </a:cubicBezTo>
                    <a:lnTo>
                      <a:pt x="9814" y="1736"/>
                    </a:lnTo>
                    <a:cubicBezTo>
                      <a:pt x="6543" y="1736"/>
                      <a:pt x="3271" y="1736"/>
                      <a:pt x="0" y="1736"/>
                    </a:cubicBezTo>
                    <a:cubicBezTo>
                      <a:pt x="0" y="1157"/>
                      <a:pt x="0" y="578"/>
                      <a:pt x="0" y="0"/>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47" name="Freeform 14">
                <a:extLst>
                  <a:ext uri="{FF2B5EF4-FFF2-40B4-BE49-F238E27FC236}">
                    <a16:creationId xmlns:a16="http://schemas.microsoft.com/office/drawing/2014/main" id="{5F6E9C4C-9EDE-4CFD-AB0D-69F516E946CA}"/>
                  </a:ext>
                </a:extLst>
              </p:cNvPr>
              <p:cNvSpPr>
                <a:spLocks/>
              </p:cNvSpPr>
              <p:nvPr/>
            </p:nvSpPr>
            <p:spPr bwMode="gray">
              <a:xfrm>
                <a:off x="2361" y="2310"/>
                <a:ext cx="846" cy="307"/>
              </a:xfrm>
              <a:custGeom>
                <a:avLst/>
                <a:gdLst>
                  <a:gd name="T0" fmla="*/ 1 w 4790"/>
                  <a:gd name="T1" fmla="*/ 1 h 1737"/>
                  <a:gd name="T2" fmla="*/ 4790 w 4790"/>
                  <a:gd name="T3" fmla="*/ 1 h 1737"/>
                  <a:gd name="T4" fmla="*/ 4790 w 4790"/>
                  <a:gd name="T5" fmla="*/ 1736 h 1737"/>
                  <a:gd name="T6" fmla="*/ 1 w 4790"/>
                  <a:gd name="T7" fmla="*/ 1736 h 1737"/>
                  <a:gd name="T8" fmla="*/ 1 w 4790"/>
                  <a:gd name="T9" fmla="*/ 1 h 1737"/>
                </a:gdLst>
                <a:ahLst/>
                <a:cxnLst>
                  <a:cxn ang="0">
                    <a:pos x="T0" y="T1"/>
                  </a:cxn>
                  <a:cxn ang="0">
                    <a:pos x="T2" y="T3"/>
                  </a:cxn>
                  <a:cxn ang="0">
                    <a:pos x="T4" y="T5"/>
                  </a:cxn>
                  <a:cxn ang="0">
                    <a:pos x="T6" y="T7"/>
                  </a:cxn>
                  <a:cxn ang="0">
                    <a:pos x="T8" y="T9"/>
                  </a:cxn>
                </a:cxnLst>
                <a:rect l="0" t="0" r="r" b="b"/>
                <a:pathLst>
                  <a:path w="4790" h="1737">
                    <a:moveTo>
                      <a:pt x="1" y="1"/>
                    </a:moveTo>
                    <a:cubicBezTo>
                      <a:pt x="1592" y="0"/>
                      <a:pt x="3199" y="1"/>
                      <a:pt x="4790" y="1"/>
                    </a:cubicBezTo>
                    <a:cubicBezTo>
                      <a:pt x="4790" y="579"/>
                      <a:pt x="4790" y="1157"/>
                      <a:pt x="4790" y="1736"/>
                    </a:cubicBezTo>
                    <a:cubicBezTo>
                      <a:pt x="3194" y="1737"/>
                      <a:pt x="1597" y="1736"/>
                      <a:pt x="1" y="1736"/>
                    </a:cubicBezTo>
                    <a:cubicBezTo>
                      <a:pt x="1" y="1159"/>
                      <a:pt x="0" y="578"/>
                      <a:pt x="1"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48" name="Freeform 15">
                <a:extLst>
                  <a:ext uri="{FF2B5EF4-FFF2-40B4-BE49-F238E27FC236}">
                    <a16:creationId xmlns:a16="http://schemas.microsoft.com/office/drawing/2014/main" id="{23A62338-75C1-48BD-9FAC-F93CC98A147D}"/>
                  </a:ext>
                </a:extLst>
              </p:cNvPr>
              <p:cNvSpPr>
                <a:spLocks/>
              </p:cNvSpPr>
              <p:nvPr/>
            </p:nvSpPr>
            <p:spPr bwMode="gray">
              <a:xfrm>
                <a:off x="3300" y="2310"/>
                <a:ext cx="1734" cy="307"/>
              </a:xfrm>
              <a:custGeom>
                <a:avLst/>
                <a:gdLst>
                  <a:gd name="T0" fmla="*/ 1 w 9814"/>
                  <a:gd name="T1" fmla="*/ 1 h 1736"/>
                  <a:gd name="T2" fmla="*/ 9814 w 9814"/>
                  <a:gd name="T3" fmla="*/ 0 h 1736"/>
                  <a:gd name="T4" fmla="*/ 9814 w 9814"/>
                  <a:gd name="T5" fmla="*/ 1736 h 1736"/>
                  <a:gd name="T6" fmla="*/ 0 w 9814"/>
                  <a:gd name="T7" fmla="*/ 1736 h 1736"/>
                  <a:gd name="T8" fmla="*/ 1 w 9814"/>
                  <a:gd name="T9" fmla="*/ 1 h 1736"/>
                </a:gdLst>
                <a:ahLst/>
                <a:cxnLst>
                  <a:cxn ang="0">
                    <a:pos x="T0" y="T1"/>
                  </a:cxn>
                  <a:cxn ang="0">
                    <a:pos x="T2" y="T3"/>
                  </a:cxn>
                  <a:cxn ang="0">
                    <a:pos x="T4" y="T5"/>
                  </a:cxn>
                  <a:cxn ang="0">
                    <a:pos x="T6" y="T7"/>
                  </a:cxn>
                  <a:cxn ang="0">
                    <a:pos x="T8" y="T9"/>
                  </a:cxn>
                </a:cxnLst>
                <a:rect l="0" t="0" r="r" b="b"/>
                <a:pathLst>
                  <a:path w="9814" h="1736">
                    <a:moveTo>
                      <a:pt x="1" y="1"/>
                    </a:moveTo>
                    <a:cubicBezTo>
                      <a:pt x="3272" y="0"/>
                      <a:pt x="6543" y="1"/>
                      <a:pt x="9814" y="0"/>
                    </a:cubicBezTo>
                    <a:lnTo>
                      <a:pt x="9814" y="1736"/>
                    </a:lnTo>
                    <a:cubicBezTo>
                      <a:pt x="6542" y="1736"/>
                      <a:pt x="3271" y="1736"/>
                      <a:pt x="0" y="1736"/>
                    </a:cubicBezTo>
                    <a:cubicBezTo>
                      <a:pt x="1" y="1158"/>
                      <a:pt x="0" y="579"/>
                      <a:pt x="1" y="1"/>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grpSp>
      </p:grpSp>
    </p:spTree>
    <p:extLst>
      <p:ext uri="{BB962C8B-B14F-4D97-AF65-F5344CB8AC3E}">
        <p14:creationId xmlns:p14="http://schemas.microsoft.com/office/powerpoint/2010/main" val="393315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x full width content #2">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B11A062-0EFB-4874-849B-CB331A91691B}"/>
              </a:ext>
            </a:extLst>
          </p:cNvPr>
          <p:cNvSpPr/>
          <p:nvPr userDrawn="1"/>
        </p:nvSpPr>
        <p:spPr bwMode="gray">
          <a:xfrm>
            <a:off x="0" y="0"/>
            <a:ext cx="12193200" cy="6858000"/>
          </a:xfrm>
          <a:prstGeom prst="rect">
            <a:avLst/>
          </a:prstGeom>
          <a:solidFill>
            <a:schemeClr val="bg1">
              <a:alpha val="80000"/>
            </a:schemeClr>
          </a:solidFill>
          <a:ln w="1905">
            <a:no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Freeform: Shape 45">
            <a:extLst>
              <a:ext uri="{FF2B5EF4-FFF2-40B4-BE49-F238E27FC236}">
                <a16:creationId xmlns:a16="http://schemas.microsoft.com/office/drawing/2014/main" id="{D31FC10E-7A7C-453C-A239-07F868F3E01C}"/>
              </a:ext>
            </a:extLst>
          </p:cNvPr>
          <p:cNvSpPr/>
          <p:nvPr userDrawn="1"/>
        </p:nvSpPr>
        <p:spPr bwMode="gray">
          <a:xfrm rot="5400000" flipH="1">
            <a:off x="10293509" y="4970310"/>
            <a:ext cx="1733427" cy="2063551"/>
          </a:xfrm>
          <a:custGeom>
            <a:avLst/>
            <a:gdLst>
              <a:gd name="connsiteX0" fmla="*/ 2319382 w 2319382"/>
              <a:gd name="connsiteY0" fmla="*/ 733950 h 2761099"/>
              <a:gd name="connsiteX1" fmla="*/ 292233 w 2319382"/>
              <a:gd name="connsiteY1" fmla="*/ 2761099 h 2761099"/>
              <a:gd name="connsiteX2" fmla="*/ 84969 w 2319382"/>
              <a:gd name="connsiteY2" fmla="*/ 2750634 h 2761099"/>
              <a:gd name="connsiteX3" fmla="*/ 0 w 2319382"/>
              <a:gd name="connsiteY3" fmla="*/ 2737666 h 2761099"/>
              <a:gd name="connsiteX4" fmla="*/ 1 w 2319382"/>
              <a:gd name="connsiteY4" fmla="*/ 1699627 h 2761099"/>
              <a:gd name="connsiteX5" fmla="*/ 87962 w 2319382"/>
              <a:gd name="connsiteY5" fmla="*/ 1726932 h 2761099"/>
              <a:gd name="connsiteX6" fmla="*/ 292232 w 2319382"/>
              <a:gd name="connsiteY6" fmla="*/ 1747524 h 2761099"/>
              <a:gd name="connsiteX7" fmla="*/ 1305806 w 2319382"/>
              <a:gd name="connsiteY7" fmla="*/ 733950 h 2761099"/>
              <a:gd name="connsiteX8" fmla="*/ 1008937 w 2319382"/>
              <a:gd name="connsiteY8" fmla="*/ 17245 h 2761099"/>
              <a:gd name="connsiteX9" fmla="*/ 988035 w 2319382"/>
              <a:gd name="connsiteY9" fmla="*/ 0 h 2761099"/>
              <a:gd name="connsiteX10" fmla="*/ 2180248 w 2319382"/>
              <a:gd name="connsiteY10" fmla="*/ 0 h 2761099"/>
              <a:gd name="connsiteX11" fmla="*/ 2228246 w 2319382"/>
              <a:gd name="connsiteY11" fmla="*/ 131138 h 2761099"/>
              <a:gd name="connsiteX12" fmla="*/ 2319382 w 2319382"/>
              <a:gd name="connsiteY12" fmla="*/ 733950 h 2761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19382" h="2761099">
                <a:moveTo>
                  <a:pt x="2319382" y="733950"/>
                </a:moveTo>
                <a:cubicBezTo>
                  <a:pt x="2319382" y="1853513"/>
                  <a:pt x="1411796" y="2761099"/>
                  <a:pt x="292233" y="2761099"/>
                </a:cubicBezTo>
                <a:cubicBezTo>
                  <a:pt x="222260" y="2761099"/>
                  <a:pt x="153115" y="2757554"/>
                  <a:pt x="84969" y="2750634"/>
                </a:cubicBezTo>
                <a:lnTo>
                  <a:pt x="0" y="2737666"/>
                </a:lnTo>
                <a:lnTo>
                  <a:pt x="1" y="1699627"/>
                </a:lnTo>
                <a:lnTo>
                  <a:pt x="87962" y="1726932"/>
                </a:lnTo>
                <a:cubicBezTo>
                  <a:pt x="153943" y="1740434"/>
                  <a:pt x="222260" y="1747524"/>
                  <a:pt x="292232" y="1747524"/>
                </a:cubicBezTo>
                <a:cubicBezTo>
                  <a:pt x="852013" y="1747524"/>
                  <a:pt x="1305806" y="1293731"/>
                  <a:pt x="1305806" y="733950"/>
                </a:cubicBezTo>
                <a:cubicBezTo>
                  <a:pt x="1305806" y="454060"/>
                  <a:pt x="1192358" y="200666"/>
                  <a:pt x="1008937" y="17245"/>
                </a:cubicBezTo>
                <a:lnTo>
                  <a:pt x="988035" y="0"/>
                </a:lnTo>
                <a:lnTo>
                  <a:pt x="2180248" y="0"/>
                </a:lnTo>
                <a:lnTo>
                  <a:pt x="2228246" y="131138"/>
                </a:lnTo>
                <a:cubicBezTo>
                  <a:pt x="2287475" y="321567"/>
                  <a:pt x="2319382" y="524032"/>
                  <a:pt x="2319382" y="733950"/>
                </a:cubicBezTo>
                <a:close/>
              </a:path>
            </a:pathLst>
          </a:cu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7" name="Content Placeholder 6"/>
          <p:cNvSpPr>
            <a:spLocks noGrp="1"/>
          </p:cNvSpPr>
          <p:nvPr>
            <p:ph sz="quarter" idx="15" hasCustomPrompt="1"/>
          </p:nvPr>
        </p:nvSpPr>
        <p:spPr bwMode="gray">
          <a:xfrm>
            <a:off x="881744" y="1989138"/>
            <a:ext cx="10436225" cy="3340301"/>
          </a:xfrm>
        </p:spPr>
        <p:txBody>
          <a:bodyPr/>
          <a:lstStyle>
            <a:lvl1pPr>
              <a:defRPr/>
            </a:lvl1pPr>
          </a:lstStyle>
          <a:p>
            <a:pPr lvl="0"/>
            <a:r>
              <a:rPr lang="en-GB" dirty="0"/>
              <a:t>Click to edit body text – see user tip to the left on how to style this text. Or click an icon below to add other content. Pictures should be 1920 pixels W x 614 pixels H.</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a:extLst>
              <a:ext uri="{FF2B5EF4-FFF2-40B4-BE49-F238E27FC236}">
                <a16:creationId xmlns:a16="http://schemas.microsoft.com/office/drawing/2014/main" id="{2856C770-F323-480F-AED5-938D06DBFAB7}"/>
              </a:ext>
            </a:extLst>
          </p:cNvPr>
          <p:cNvSpPr>
            <a:spLocks noGrp="1"/>
          </p:cNvSpPr>
          <p:nvPr>
            <p:ph type="title" hasCustomPrompt="1"/>
          </p:nvPr>
        </p:nvSpPr>
        <p:spPr bwMode="gray">
          <a:xfrm>
            <a:off x="881744" y="8620"/>
            <a:ext cx="5202000" cy="1296144"/>
          </a:xfrm>
        </p:spPr>
        <p:txBody>
          <a:bodyPr lIns="0" rIns="0" anchor="b">
            <a:normAutofit/>
          </a:bodyPr>
          <a:lstStyle>
            <a:lvl1pPr>
              <a:lnSpc>
                <a:spcPct val="80000"/>
              </a:lnSpc>
              <a:defRPr sz="3000">
                <a:ln>
                  <a:noFill/>
                </a:ln>
                <a:solidFill>
                  <a:schemeClr val="tx1"/>
                </a:solidFill>
              </a:defRPr>
            </a:lvl1pPr>
          </a:lstStyle>
          <a:p>
            <a:r>
              <a:rPr lang="en-US" dirty="0"/>
              <a:t>Click to edit slide title</a:t>
            </a:r>
            <a:endParaRPr lang="en-GB" dirty="0"/>
          </a:p>
        </p:txBody>
      </p:sp>
      <p:sp>
        <p:nvSpPr>
          <p:cNvPr id="3" name="Date Placeholder 2">
            <a:extLst>
              <a:ext uri="{FF2B5EF4-FFF2-40B4-BE49-F238E27FC236}">
                <a16:creationId xmlns:a16="http://schemas.microsoft.com/office/drawing/2014/main" id="{A1BD451D-8B7C-4789-993A-172D0706AF5E}"/>
              </a:ext>
            </a:extLst>
          </p:cNvPr>
          <p:cNvSpPr>
            <a:spLocks noGrp="1"/>
          </p:cNvSpPr>
          <p:nvPr>
            <p:ph type="dt" sz="half" idx="10"/>
          </p:nvPr>
        </p:nvSpPr>
        <p:spPr bwMode="gray"/>
        <p:txBody>
          <a:bodyPr/>
          <a:lstStyle/>
          <a:p>
            <a:r>
              <a:rPr lang="en-US"/>
              <a:t>March 23 2022 </a:t>
            </a:r>
            <a:endParaRPr lang="en-GB" dirty="0"/>
          </a:p>
        </p:txBody>
      </p:sp>
      <p:sp>
        <p:nvSpPr>
          <p:cNvPr id="4" name="Footer Placeholder 3">
            <a:extLst>
              <a:ext uri="{FF2B5EF4-FFF2-40B4-BE49-F238E27FC236}">
                <a16:creationId xmlns:a16="http://schemas.microsoft.com/office/drawing/2014/main" id="{51C24A0E-E745-4891-AAAA-FE3FAA48FCEA}"/>
              </a:ext>
            </a:extLst>
          </p:cNvPr>
          <p:cNvSpPr>
            <a:spLocks noGrp="1"/>
          </p:cNvSpPr>
          <p:nvPr>
            <p:ph type="ftr" sz="quarter" idx="11"/>
          </p:nvPr>
        </p:nvSpPr>
        <p:spPr bwMode="gray">
          <a:xfrm>
            <a:off x="515938" y="6470651"/>
            <a:ext cx="11160682" cy="105917"/>
          </a:xfrm>
        </p:spPr>
        <p:txBody>
          <a:bodyPr/>
          <a:lstStyle/>
          <a:p>
            <a:r>
              <a:rPr lang="en-US"/>
              <a:t>World Gold Council  | Webinar for Assurance Providers | May 2022</a:t>
            </a:r>
            <a:endParaRPr lang="en-GB" dirty="0"/>
          </a:p>
        </p:txBody>
      </p:sp>
      <p:sp>
        <p:nvSpPr>
          <p:cNvPr id="5" name="Slide Number Placeholder 4">
            <a:extLst>
              <a:ext uri="{FF2B5EF4-FFF2-40B4-BE49-F238E27FC236}">
                <a16:creationId xmlns:a16="http://schemas.microsoft.com/office/drawing/2014/main" id="{A894864D-A93D-4369-9B10-830529D3BE0C}"/>
              </a:ext>
            </a:extLst>
          </p:cNvPr>
          <p:cNvSpPr>
            <a:spLocks noGrp="1"/>
          </p:cNvSpPr>
          <p:nvPr>
            <p:ph type="sldNum" sz="quarter" idx="12"/>
          </p:nvPr>
        </p:nvSpPr>
        <p:spPr bwMode="gray"/>
        <p:txBody>
          <a:bodyPr/>
          <a:lstStyle/>
          <a:p>
            <a:fld id="{501147BB-AEC0-4063-9B38-B923881AE4E7}" type="slidenum">
              <a:rPr lang="en-GB" smtClean="0"/>
              <a:pPr/>
              <a:t>‹#›</a:t>
            </a:fld>
            <a:endParaRPr lang="en-GB" dirty="0"/>
          </a:p>
        </p:txBody>
      </p:sp>
      <p:sp>
        <p:nvSpPr>
          <p:cNvPr id="118" name="Rectangle 117">
            <a:extLst>
              <a:ext uri="{FF2B5EF4-FFF2-40B4-BE49-F238E27FC236}">
                <a16:creationId xmlns:a16="http://schemas.microsoft.com/office/drawing/2014/main" id="{21FF9E3B-43C7-43E1-832D-4CE2F0F74A70}"/>
              </a:ext>
            </a:extLst>
          </p:cNvPr>
          <p:cNvSpPr/>
          <p:nvPr userDrawn="1"/>
        </p:nvSpPr>
        <p:spPr bwMode="gray">
          <a:xfrm>
            <a:off x="881745" y="1403816"/>
            <a:ext cx="1561068" cy="45719"/>
          </a:xfrm>
          <a:prstGeom prst="rect">
            <a:avLst/>
          </a:prstGeom>
          <a:solidFill>
            <a:schemeClr val="tx2"/>
          </a:solidFill>
          <a:ln w="63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algn="l">
              <a:lnSpc>
                <a:spcPct val="90000"/>
              </a:lnSpc>
              <a:spcBef>
                <a:spcPts val="400"/>
              </a:spcBef>
              <a:spcAft>
                <a:spcPts val="400"/>
              </a:spcAft>
            </a:pPr>
            <a:endParaRPr lang="en-GB" sz="1000" dirty="0">
              <a:solidFill>
                <a:schemeClr val="tx2"/>
              </a:solidFill>
            </a:endParaRPr>
          </a:p>
        </p:txBody>
      </p:sp>
      <p:sp>
        <p:nvSpPr>
          <p:cNvPr id="37" name="Freeform: Shape 36">
            <a:extLst>
              <a:ext uri="{FF2B5EF4-FFF2-40B4-BE49-F238E27FC236}">
                <a16:creationId xmlns:a16="http://schemas.microsoft.com/office/drawing/2014/main" id="{A6B5B8EC-47C4-47CF-9B49-8AA2A97A2405}"/>
              </a:ext>
            </a:extLst>
          </p:cNvPr>
          <p:cNvSpPr/>
          <p:nvPr userDrawn="1"/>
        </p:nvSpPr>
        <p:spPr bwMode="gray">
          <a:xfrm rot="5400000" flipH="1" flipV="1">
            <a:off x="10748106" y="619659"/>
            <a:ext cx="2063552" cy="824235"/>
          </a:xfrm>
          <a:custGeom>
            <a:avLst/>
            <a:gdLst>
              <a:gd name="connsiteX0" fmla="*/ 1794222 w 3588443"/>
              <a:gd name="connsiteY0" fmla="*/ 0 h 1433316"/>
              <a:gd name="connsiteX1" fmla="*/ 3552516 w 3588443"/>
              <a:gd name="connsiteY1" fmla="*/ 1293589 h 1433316"/>
              <a:gd name="connsiteX2" fmla="*/ 3588443 w 3588443"/>
              <a:gd name="connsiteY2" fmla="*/ 1433316 h 1433316"/>
              <a:gd name="connsiteX3" fmla="*/ 2615579 w 3588443"/>
              <a:gd name="connsiteY3" fmla="*/ 1433316 h 1433316"/>
              <a:gd name="connsiteX4" fmla="*/ 2557540 w 3588443"/>
              <a:gd name="connsiteY4" fmla="*/ 1326387 h 1433316"/>
              <a:gd name="connsiteX5" fmla="*/ 1794220 w 3588443"/>
              <a:gd name="connsiteY5" fmla="*/ 920533 h 1433316"/>
              <a:gd name="connsiteX6" fmla="*/ 1030901 w 3588443"/>
              <a:gd name="connsiteY6" fmla="*/ 1326387 h 1433316"/>
              <a:gd name="connsiteX7" fmla="*/ 972862 w 3588443"/>
              <a:gd name="connsiteY7" fmla="*/ 1433316 h 1433316"/>
              <a:gd name="connsiteX8" fmla="*/ 0 w 3588443"/>
              <a:gd name="connsiteY8" fmla="*/ 1433316 h 1433316"/>
              <a:gd name="connsiteX9" fmla="*/ 35927 w 3588443"/>
              <a:gd name="connsiteY9" fmla="*/ 1293589 h 1433316"/>
              <a:gd name="connsiteX10" fmla="*/ 1794222 w 3588443"/>
              <a:gd name="connsiteY10" fmla="*/ 0 h 1433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8443" h="1433316">
                <a:moveTo>
                  <a:pt x="1794222" y="0"/>
                </a:moveTo>
                <a:cubicBezTo>
                  <a:pt x="2620365" y="0"/>
                  <a:pt x="3319416" y="544149"/>
                  <a:pt x="3552516" y="1293589"/>
                </a:cubicBezTo>
                <a:lnTo>
                  <a:pt x="3588443" y="1433316"/>
                </a:lnTo>
                <a:lnTo>
                  <a:pt x="2615579" y="1433316"/>
                </a:lnTo>
                <a:lnTo>
                  <a:pt x="2557540" y="1326387"/>
                </a:lnTo>
                <a:cubicBezTo>
                  <a:pt x="2392114" y="1081524"/>
                  <a:pt x="2111968" y="920533"/>
                  <a:pt x="1794220" y="920533"/>
                </a:cubicBezTo>
                <a:cubicBezTo>
                  <a:pt x="1476473" y="920533"/>
                  <a:pt x="1196327" y="1081524"/>
                  <a:pt x="1030901" y="1326387"/>
                </a:cubicBezTo>
                <a:lnTo>
                  <a:pt x="972862" y="1433316"/>
                </a:lnTo>
                <a:lnTo>
                  <a:pt x="0" y="1433316"/>
                </a:lnTo>
                <a:lnTo>
                  <a:pt x="35927" y="1293589"/>
                </a:lnTo>
                <a:cubicBezTo>
                  <a:pt x="269027" y="544149"/>
                  <a:pt x="968078" y="0"/>
                  <a:pt x="1794222" y="0"/>
                </a:cubicBezTo>
                <a:close/>
              </a:path>
            </a:pathLst>
          </a:custGeom>
          <a:solidFill>
            <a:schemeClr val="tx2">
              <a:alpha val="20000"/>
            </a:schemeClr>
          </a:solidFill>
          <a:ln w="1905">
            <a:noFill/>
            <a:headEnd type="ova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solidFill>
                <a:schemeClr val="tx1"/>
              </a:solidFill>
            </a:endParaRPr>
          </a:p>
        </p:txBody>
      </p:sp>
      <p:sp>
        <p:nvSpPr>
          <p:cNvPr id="30" name="Text Placeholder 43">
            <a:extLst>
              <a:ext uri="{FF2B5EF4-FFF2-40B4-BE49-F238E27FC236}">
                <a16:creationId xmlns:a16="http://schemas.microsoft.com/office/drawing/2014/main" id="{D3BCF8FA-0FDE-4326-BEBC-46A289ECCE7B}"/>
              </a:ext>
            </a:extLst>
          </p:cNvPr>
          <p:cNvSpPr>
            <a:spLocks noGrp="1"/>
          </p:cNvSpPr>
          <p:nvPr>
            <p:ph type="body" sz="quarter" idx="25" hasCustomPrompt="1"/>
          </p:nvPr>
        </p:nvSpPr>
        <p:spPr bwMode="gray">
          <a:xfrm>
            <a:off x="881744" y="5329439"/>
            <a:ext cx="4284662" cy="691949"/>
          </a:xfrm>
        </p:spPr>
        <p:txBody>
          <a:bodyPr lIns="0" rIns="0" anchor="b">
            <a:noAutofit/>
          </a:bodyPr>
          <a:lstStyle>
            <a:lvl1pPr marL="0" indent="0">
              <a:spcBef>
                <a:spcPts val="0"/>
              </a:spcBef>
              <a:spcAft>
                <a:spcPts val="0"/>
              </a:spcAft>
              <a:buNone/>
              <a:defRPr sz="800" b="0">
                <a:solidFill>
                  <a:schemeClr val="tx1"/>
                </a:solidFill>
              </a:defRPr>
            </a:lvl1pPr>
            <a:lvl2pPr marL="0" indent="0">
              <a:spcBef>
                <a:spcPts val="0"/>
              </a:spcBef>
              <a:spcAft>
                <a:spcPts val="0"/>
              </a:spcAft>
              <a:buNone/>
              <a:defRPr sz="800" b="1">
                <a:solidFill>
                  <a:schemeClr val="tx2"/>
                </a:solidFill>
              </a:defRPr>
            </a:lvl2pPr>
            <a:lvl3pPr marL="0" indent="0">
              <a:spcBef>
                <a:spcPts val="0"/>
              </a:spcBef>
              <a:spcAft>
                <a:spcPts val="0"/>
              </a:spcAft>
              <a:buNone/>
              <a:defRPr sz="800" b="1">
                <a:solidFill>
                  <a:schemeClr val="tx1"/>
                </a:solidFill>
              </a:defRPr>
            </a:lvl3pPr>
            <a:lvl4pPr>
              <a:defRPr>
                <a:solidFill>
                  <a:srgbClr val="FF0000"/>
                </a:solidFill>
              </a:defRPr>
            </a:lvl4pPr>
            <a:lvl5pPr>
              <a:defRPr>
                <a:solidFill>
                  <a:srgbClr val="FF0000"/>
                </a:solidFill>
              </a:defRPr>
            </a:lvl5pPr>
          </a:lstStyle>
          <a:p>
            <a:pPr lvl="0"/>
            <a:r>
              <a:rPr lang="en-GB" dirty="0"/>
              <a:t>Click to edit ‘source’ body text – see user tip to the left on how to style this text</a:t>
            </a:r>
          </a:p>
          <a:p>
            <a:pPr lvl="1"/>
            <a:r>
              <a:rPr lang="en-US" dirty="0"/>
              <a:t>Second level</a:t>
            </a:r>
          </a:p>
          <a:p>
            <a:pPr lvl="2"/>
            <a:r>
              <a:rPr lang="en-US" dirty="0"/>
              <a:t>Third level</a:t>
            </a:r>
            <a:endParaRPr lang="en-GB" dirty="0"/>
          </a:p>
        </p:txBody>
      </p:sp>
      <p:sp>
        <p:nvSpPr>
          <p:cNvPr id="33" name="Text Placeholder 43">
            <a:extLst>
              <a:ext uri="{FF2B5EF4-FFF2-40B4-BE49-F238E27FC236}">
                <a16:creationId xmlns:a16="http://schemas.microsoft.com/office/drawing/2014/main" id="{F99D8873-4939-464E-A40D-A83E85E67A5D}"/>
              </a:ext>
            </a:extLst>
          </p:cNvPr>
          <p:cNvSpPr>
            <a:spLocks noGrp="1"/>
          </p:cNvSpPr>
          <p:nvPr>
            <p:ph type="body" sz="quarter" idx="23" hasCustomPrompt="1"/>
          </p:nvPr>
        </p:nvSpPr>
        <p:spPr bwMode="gray">
          <a:xfrm>
            <a:off x="881743" y="1441936"/>
            <a:ext cx="10436225" cy="537032"/>
          </a:xfrm>
        </p:spPr>
        <p:txBody>
          <a:bodyPr lIns="0" rIns="0" bIns="90000" anchor="b">
            <a:noAutofit/>
          </a:bodyPr>
          <a:lstStyle>
            <a:lvl1pPr marL="0" indent="0">
              <a:spcBef>
                <a:spcPts val="0"/>
              </a:spcBef>
              <a:spcAft>
                <a:spcPts val="0"/>
              </a:spcAft>
              <a:buNone/>
              <a:defRPr sz="1600" b="1">
                <a:solidFill>
                  <a:schemeClr val="tx1"/>
                </a:solidFill>
              </a:defRPr>
            </a:lvl1pPr>
            <a:lvl2pPr marL="0" indent="0">
              <a:spcBef>
                <a:spcPts val="0"/>
              </a:spcBef>
              <a:spcAft>
                <a:spcPts val="0"/>
              </a:spcAft>
              <a:buNone/>
              <a:defRPr sz="800" b="0">
                <a:solidFill>
                  <a:schemeClr val="tx2"/>
                </a:solidFill>
              </a:defRPr>
            </a:lvl2pPr>
            <a:lvl3pPr marL="914423" indent="0">
              <a:buNone/>
              <a:defRPr>
                <a:solidFill>
                  <a:srgbClr val="FF0000"/>
                </a:solidFill>
              </a:defRPr>
            </a:lvl3pPr>
            <a:lvl4pPr>
              <a:defRPr>
                <a:solidFill>
                  <a:srgbClr val="FF0000"/>
                </a:solidFill>
              </a:defRPr>
            </a:lvl4pPr>
            <a:lvl5pPr>
              <a:defRPr>
                <a:solidFill>
                  <a:srgbClr val="FF0000"/>
                </a:solidFill>
              </a:defRPr>
            </a:lvl5pPr>
          </a:lstStyle>
          <a:p>
            <a:pPr lvl="0"/>
            <a:r>
              <a:rPr lang="en-US" dirty="0"/>
              <a:t>Click here to add sub or chart title</a:t>
            </a:r>
          </a:p>
          <a:p>
            <a:pPr lvl="1"/>
            <a:r>
              <a:rPr lang="en-US" dirty="0"/>
              <a:t>Second level</a:t>
            </a:r>
            <a:endParaRPr lang="en-GB" dirty="0"/>
          </a:p>
        </p:txBody>
      </p:sp>
      <p:sp>
        <p:nvSpPr>
          <p:cNvPr id="29" name="Freeform: Shape 36">
            <a:extLst>
              <a:ext uri="{FF2B5EF4-FFF2-40B4-BE49-F238E27FC236}">
                <a16:creationId xmlns:a16="http://schemas.microsoft.com/office/drawing/2014/main" id="{A6B5B8EC-47C4-47CF-9B49-8AA2A97A2405}"/>
              </a:ext>
            </a:extLst>
          </p:cNvPr>
          <p:cNvSpPr/>
          <p:nvPr userDrawn="1"/>
        </p:nvSpPr>
        <p:spPr bwMode="gray">
          <a:xfrm rot="10800000" flipH="1">
            <a:off x="9696400" y="1"/>
            <a:ext cx="2063552" cy="824235"/>
          </a:xfrm>
          <a:custGeom>
            <a:avLst/>
            <a:gdLst>
              <a:gd name="connsiteX0" fmla="*/ 1794222 w 3588443"/>
              <a:gd name="connsiteY0" fmla="*/ 0 h 1433316"/>
              <a:gd name="connsiteX1" fmla="*/ 3552516 w 3588443"/>
              <a:gd name="connsiteY1" fmla="*/ 1293589 h 1433316"/>
              <a:gd name="connsiteX2" fmla="*/ 3588443 w 3588443"/>
              <a:gd name="connsiteY2" fmla="*/ 1433316 h 1433316"/>
              <a:gd name="connsiteX3" fmla="*/ 2615579 w 3588443"/>
              <a:gd name="connsiteY3" fmla="*/ 1433316 h 1433316"/>
              <a:gd name="connsiteX4" fmla="*/ 2557540 w 3588443"/>
              <a:gd name="connsiteY4" fmla="*/ 1326387 h 1433316"/>
              <a:gd name="connsiteX5" fmla="*/ 1794220 w 3588443"/>
              <a:gd name="connsiteY5" fmla="*/ 920533 h 1433316"/>
              <a:gd name="connsiteX6" fmla="*/ 1030901 w 3588443"/>
              <a:gd name="connsiteY6" fmla="*/ 1326387 h 1433316"/>
              <a:gd name="connsiteX7" fmla="*/ 972862 w 3588443"/>
              <a:gd name="connsiteY7" fmla="*/ 1433316 h 1433316"/>
              <a:gd name="connsiteX8" fmla="*/ 0 w 3588443"/>
              <a:gd name="connsiteY8" fmla="*/ 1433316 h 1433316"/>
              <a:gd name="connsiteX9" fmla="*/ 35927 w 3588443"/>
              <a:gd name="connsiteY9" fmla="*/ 1293589 h 1433316"/>
              <a:gd name="connsiteX10" fmla="*/ 1794222 w 3588443"/>
              <a:gd name="connsiteY10" fmla="*/ 0 h 1433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8443" h="1433316">
                <a:moveTo>
                  <a:pt x="1794222" y="0"/>
                </a:moveTo>
                <a:cubicBezTo>
                  <a:pt x="2620365" y="0"/>
                  <a:pt x="3319416" y="544149"/>
                  <a:pt x="3552516" y="1293589"/>
                </a:cubicBezTo>
                <a:lnTo>
                  <a:pt x="3588443" y="1433316"/>
                </a:lnTo>
                <a:lnTo>
                  <a:pt x="2615579" y="1433316"/>
                </a:lnTo>
                <a:lnTo>
                  <a:pt x="2557540" y="1326387"/>
                </a:lnTo>
                <a:cubicBezTo>
                  <a:pt x="2392114" y="1081524"/>
                  <a:pt x="2111968" y="920533"/>
                  <a:pt x="1794220" y="920533"/>
                </a:cubicBezTo>
                <a:cubicBezTo>
                  <a:pt x="1476473" y="920533"/>
                  <a:pt x="1196327" y="1081524"/>
                  <a:pt x="1030901" y="1326387"/>
                </a:cubicBezTo>
                <a:lnTo>
                  <a:pt x="972862" y="1433316"/>
                </a:lnTo>
                <a:lnTo>
                  <a:pt x="0" y="1433316"/>
                </a:lnTo>
                <a:lnTo>
                  <a:pt x="35927" y="1293589"/>
                </a:lnTo>
                <a:cubicBezTo>
                  <a:pt x="269027" y="544149"/>
                  <a:pt x="968078" y="0"/>
                  <a:pt x="1794222" y="0"/>
                </a:cubicBezTo>
                <a:close/>
              </a:path>
            </a:pathLst>
          </a:custGeom>
          <a:solidFill>
            <a:schemeClr val="bg1">
              <a:lumMod val="50000"/>
              <a:alpha val="20000"/>
            </a:schemeClr>
          </a:solidFill>
          <a:ln w="1905">
            <a:noFill/>
            <a:headEnd type="ova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solidFill>
                <a:schemeClr val="tx1"/>
              </a:solidFill>
            </a:endParaRPr>
          </a:p>
        </p:txBody>
      </p:sp>
      <p:grpSp>
        <p:nvGrpSpPr>
          <p:cNvPr id="75" name="Group 74">
            <a:extLst>
              <a:ext uri="{FF2B5EF4-FFF2-40B4-BE49-F238E27FC236}">
                <a16:creationId xmlns:a16="http://schemas.microsoft.com/office/drawing/2014/main" id="{BB3F0136-75BA-4B2B-B30F-C9C846BDABDC}"/>
              </a:ext>
            </a:extLst>
          </p:cNvPr>
          <p:cNvGrpSpPr/>
          <p:nvPr userDrawn="1"/>
        </p:nvGrpSpPr>
        <p:grpSpPr bwMode="gray">
          <a:xfrm>
            <a:off x="-1987491" y="115408"/>
            <a:ext cx="1818795" cy="2906737"/>
            <a:chOff x="287524" y="320055"/>
            <a:chExt cx="1818794" cy="2906737"/>
          </a:xfrm>
        </p:grpSpPr>
        <p:sp>
          <p:nvSpPr>
            <p:cNvPr id="76" name="TextBox 75">
              <a:extLst>
                <a:ext uri="{FF2B5EF4-FFF2-40B4-BE49-F238E27FC236}">
                  <a16:creationId xmlns:a16="http://schemas.microsoft.com/office/drawing/2014/main" id="{D35A9981-4C9A-4AEB-84AA-E47CF24F4230}"/>
                </a:ext>
              </a:extLst>
            </p:cNvPr>
            <p:cNvSpPr txBox="1"/>
            <p:nvPr/>
          </p:nvSpPr>
          <p:spPr bwMode="gray">
            <a:xfrm>
              <a:off x="287524" y="1010801"/>
              <a:ext cx="1818794" cy="2215991"/>
            </a:xfrm>
            <a:prstGeom prst="rect">
              <a:avLst/>
            </a:prstGeom>
            <a:noFill/>
          </p:spPr>
          <p:txBody>
            <a:bodyPr wrap="square" lIns="0" tIns="0" rIns="0" bIns="0" rtlCol="0">
              <a:spAutoFit/>
            </a:bodyPr>
            <a:lstStyle/>
            <a:p>
              <a:r>
                <a:rPr lang="en-GB" sz="1100" dirty="0">
                  <a:solidFill>
                    <a:srgbClr val="000000"/>
                  </a:solidFill>
                </a:rPr>
                <a:t>To add or change a photographic image to the faded background.</a:t>
              </a:r>
            </a:p>
            <a:p>
              <a:r>
                <a:rPr lang="en-GB" sz="1100" dirty="0">
                  <a:solidFill>
                    <a:srgbClr val="000000"/>
                  </a:solidFill>
                </a:rPr>
                <a:t>&gt;Right</a:t>
              </a:r>
              <a:r>
                <a:rPr lang="en-GB" sz="1100" baseline="0" dirty="0">
                  <a:solidFill>
                    <a:srgbClr val="000000"/>
                  </a:solidFill>
                </a:rPr>
                <a:t> Click over slide</a:t>
              </a:r>
            </a:p>
            <a:p>
              <a:r>
                <a:rPr lang="en-GB" sz="1100" baseline="0" dirty="0">
                  <a:solidFill>
                    <a:srgbClr val="000000"/>
                  </a:solidFill>
                </a:rPr>
                <a:t>&gt;format background</a:t>
              </a:r>
            </a:p>
            <a:p>
              <a:r>
                <a:rPr lang="en-GB" sz="1100" baseline="0" dirty="0">
                  <a:solidFill>
                    <a:srgbClr val="000000"/>
                  </a:solidFill>
                </a:rPr>
                <a:t>&gt;fill</a:t>
              </a:r>
            </a:p>
            <a:p>
              <a:r>
                <a:rPr lang="en-GB" sz="1100" baseline="0" dirty="0">
                  <a:solidFill>
                    <a:srgbClr val="000000"/>
                  </a:solidFill>
                </a:rPr>
                <a:t>&gt;picture or texture fill</a:t>
              </a:r>
            </a:p>
            <a:p>
              <a:r>
                <a:rPr lang="en-GB" sz="1100" baseline="0" dirty="0">
                  <a:solidFill>
                    <a:srgbClr val="000000"/>
                  </a:solidFill>
                </a:rPr>
                <a:t>&gt;select image from  </a:t>
              </a:r>
              <a:br>
                <a:rPr lang="en-GB" sz="1100" baseline="0" dirty="0">
                  <a:solidFill>
                    <a:srgbClr val="000000"/>
                  </a:solidFill>
                </a:rPr>
              </a:br>
              <a:r>
                <a:rPr lang="en-GB" sz="1100" baseline="0" dirty="0">
                  <a:solidFill>
                    <a:srgbClr val="000000"/>
                  </a:solidFill>
                </a:rPr>
                <a:t>  your file</a:t>
              </a:r>
            </a:p>
            <a:p>
              <a:r>
                <a:rPr lang="en-GB" sz="900" baseline="0" dirty="0">
                  <a:solidFill>
                    <a:srgbClr val="000000"/>
                  </a:solidFill>
                </a:rPr>
                <a:t>*Pictures should be ideally </a:t>
              </a:r>
              <a:br>
                <a:rPr lang="en-GB" sz="900" baseline="0" dirty="0">
                  <a:solidFill>
                    <a:srgbClr val="000000"/>
                  </a:solidFill>
                </a:rPr>
              </a:br>
              <a:r>
                <a:rPr lang="en-GB" sz="900" baseline="0" dirty="0">
                  <a:solidFill>
                    <a:srgbClr val="000000"/>
                  </a:solidFill>
                </a:rPr>
                <a:t>1920 pixels W x 1080 pixels H</a:t>
              </a:r>
            </a:p>
            <a:p>
              <a:endParaRPr lang="en-GB" sz="900" baseline="0" dirty="0">
                <a:solidFill>
                  <a:srgbClr val="000000"/>
                </a:solidFill>
              </a:endParaRPr>
            </a:p>
            <a:p>
              <a:r>
                <a:rPr lang="en-GB" sz="900" baseline="0" dirty="0">
                  <a:solidFill>
                    <a:srgbClr val="000000"/>
                  </a:solidFill>
                </a:rPr>
                <a:t>Alternatively leave background with a solid white fill.</a:t>
              </a:r>
              <a:endParaRPr lang="en-GB" sz="900" dirty="0">
                <a:solidFill>
                  <a:srgbClr val="000000"/>
                </a:solidFill>
              </a:endParaRPr>
            </a:p>
          </p:txBody>
        </p:sp>
        <p:grpSp>
          <p:nvGrpSpPr>
            <p:cNvPr id="77" name="Group 76">
              <a:extLst>
                <a:ext uri="{FF2B5EF4-FFF2-40B4-BE49-F238E27FC236}">
                  <a16:creationId xmlns:a16="http://schemas.microsoft.com/office/drawing/2014/main" id="{FF2554C2-7F4B-4AFC-96FA-CD357E31B732}"/>
                </a:ext>
              </a:extLst>
            </p:cNvPr>
            <p:cNvGrpSpPr>
              <a:grpSpLocks noChangeAspect="1"/>
            </p:cNvGrpSpPr>
            <p:nvPr userDrawn="1"/>
          </p:nvGrpSpPr>
          <p:grpSpPr bwMode="gray">
            <a:xfrm>
              <a:off x="407162" y="448083"/>
              <a:ext cx="335767" cy="274418"/>
              <a:chOff x="431" y="79"/>
              <a:chExt cx="4882" cy="3990"/>
            </a:xfrm>
            <a:solidFill>
              <a:schemeClr val="accent1"/>
            </a:solidFill>
          </p:grpSpPr>
          <p:sp>
            <p:nvSpPr>
              <p:cNvPr id="80" name="Oval 9">
                <a:extLst>
                  <a:ext uri="{FF2B5EF4-FFF2-40B4-BE49-F238E27FC236}">
                    <a16:creationId xmlns:a16="http://schemas.microsoft.com/office/drawing/2014/main" id="{1892404B-D3D9-4862-AD9C-93C78243EB6A}"/>
                  </a:ext>
                </a:extLst>
              </p:cNvPr>
              <p:cNvSpPr>
                <a:spLocks noChangeArrowheads="1"/>
              </p:cNvSpPr>
              <p:nvPr/>
            </p:nvSpPr>
            <p:spPr bwMode="gray">
              <a:xfrm>
                <a:off x="1895" y="1299"/>
                <a:ext cx="1953" cy="195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81" name="Freeform 10">
                <a:extLst>
                  <a:ext uri="{FF2B5EF4-FFF2-40B4-BE49-F238E27FC236}">
                    <a16:creationId xmlns:a16="http://schemas.microsoft.com/office/drawing/2014/main" id="{C1207B22-712B-4320-BFD8-BF75F770658E}"/>
                  </a:ext>
                </a:extLst>
              </p:cNvPr>
              <p:cNvSpPr>
                <a:spLocks noEditPoints="1"/>
              </p:cNvSpPr>
              <p:nvPr/>
            </p:nvSpPr>
            <p:spPr bwMode="gray">
              <a:xfrm>
                <a:off x="431" y="79"/>
                <a:ext cx="4882" cy="3990"/>
              </a:xfrm>
              <a:custGeom>
                <a:avLst/>
                <a:gdLst>
                  <a:gd name="T0" fmla="*/ 736 w 800"/>
                  <a:gd name="T1" fmla="*/ 134 h 654"/>
                  <a:gd name="T2" fmla="*/ 622 w 800"/>
                  <a:gd name="T3" fmla="*/ 134 h 654"/>
                  <a:gd name="T4" fmla="*/ 569 w 800"/>
                  <a:gd name="T5" fmla="*/ 0 h 654"/>
                  <a:gd name="T6" fmla="*/ 231 w 800"/>
                  <a:gd name="T7" fmla="*/ 0 h 654"/>
                  <a:gd name="T8" fmla="*/ 178 w 800"/>
                  <a:gd name="T9" fmla="*/ 134 h 654"/>
                  <a:gd name="T10" fmla="*/ 160 w 800"/>
                  <a:gd name="T11" fmla="*/ 134 h 654"/>
                  <a:gd name="T12" fmla="*/ 160 w 800"/>
                  <a:gd name="T13" fmla="*/ 67 h 654"/>
                  <a:gd name="T14" fmla="*/ 80 w 800"/>
                  <a:gd name="T15" fmla="*/ 67 h 654"/>
                  <a:gd name="T16" fmla="*/ 80 w 800"/>
                  <a:gd name="T17" fmla="*/ 134 h 654"/>
                  <a:gd name="T18" fmla="*/ 64 w 800"/>
                  <a:gd name="T19" fmla="*/ 134 h 654"/>
                  <a:gd name="T20" fmla="*/ 0 w 800"/>
                  <a:gd name="T21" fmla="*/ 198 h 654"/>
                  <a:gd name="T22" fmla="*/ 0 w 800"/>
                  <a:gd name="T23" fmla="*/ 589 h 654"/>
                  <a:gd name="T24" fmla="*/ 64 w 800"/>
                  <a:gd name="T25" fmla="*/ 654 h 654"/>
                  <a:gd name="T26" fmla="*/ 736 w 800"/>
                  <a:gd name="T27" fmla="*/ 654 h 654"/>
                  <a:gd name="T28" fmla="*/ 800 w 800"/>
                  <a:gd name="T29" fmla="*/ 589 h 654"/>
                  <a:gd name="T30" fmla="*/ 800 w 800"/>
                  <a:gd name="T31" fmla="*/ 198 h 654"/>
                  <a:gd name="T32" fmla="*/ 736 w 800"/>
                  <a:gd name="T33" fmla="*/ 134 h 654"/>
                  <a:gd name="T34" fmla="*/ 133 w 800"/>
                  <a:gd name="T35" fmla="*/ 134 h 654"/>
                  <a:gd name="T36" fmla="*/ 107 w 800"/>
                  <a:gd name="T37" fmla="*/ 134 h 654"/>
                  <a:gd name="T38" fmla="*/ 107 w 800"/>
                  <a:gd name="T39" fmla="*/ 94 h 654"/>
                  <a:gd name="T40" fmla="*/ 133 w 800"/>
                  <a:gd name="T41" fmla="*/ 94 h 654"/>
                  <a:gd name="T42" fmla="*/ 133 w 800"/>
                  <a:gd name="T43" fmla="*/ 134 h 654"/>
                  <a:gd name="T44" fmla="*/ 400 w 800"/>
                  <a:gd name="T45" fmla="*/ 600 h 654"/>
                  <a:gd name="T46" fmla="*/ 160 w 800"/>
                  <a:gd name="T47" fmla="*/ 360 h 654"/>
                  <a:gd name="T48" fmla="*/ 400 w 800"/>
                  <a:gd name="T49" fmla="*/ 120 h 654"/>
                  <a:gd name="T50" fmla="*/ 640 w 800"/>
                  <a:gd name="T51" fmla="*/ 360 h 654"/>
                  <a:gd name="T52" fmla="*/ 400 w 800"/>
                  <a:gd name="T53" fmla="*/ 600 h 654"/>
                  <a:gd name="T54" fmla="*/ 693 w 800"/>
                  <a:gd name="T55" fmla="*/ 294 h 654"/>
                  <a:gd name="T56" fmla="*/ 640 w 800"/>
                  <a:gd name="T57" fmla="*/ 240 h 654"/>
                  <a:gd name="T58" fmla="*/ 693 w 800"/>
                  <a:gd name="T59" fmla="*/ 187 h 654"/>
                  <a:gd name="T60" fmla="*/ 747 w 800"/>
                  <a:gd name="T61" fmla="*/ 240 h 654"/>
                  <a:gd name="T62" fmla="*/ 693 w 800"/>
                  <a:gd name="T63" fmla="*/ 294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0" h="654">
                    <a:moveTo>
                      <a:pt x="736" y="134"/>
                    </a:moveTo>
                    <a:lnTo>
                      <a:pt x="622" y="134"/>
                    </a:lnTo>
                    <a:lnTo>
                      <a:pt x="569" y="0"/>
                    </a:lnTo>
                    <a:lnTo>
                      <a:pt x="231" y="0"/>
                    </a:lnTo>
                    <a:lnTo>
                      <a:pt x="178" y="134"/>
                    </a:lnTo>
                    <a:lnTo>
                      <a:pt x="160" y="134"/>
                    </a:lnTo>
                    <a:lnTo>
                      <a:pt x="160" y="67"/>
                    </a:lnTo>
                    <a:lnTo>
                      <a:pt x="80" y="67"/>
                    </a:lnTo>
                    <a:lnTo>
                      <a:pt x="80" y="134"/>
                    </a:lnTo>
                    <a:lnTo>
                      <a:pt x="64" y="134"/>
                    </a:lnTo>
                    <a:cubicBezTo>
                      <a:pt x="29" y="134"/>
                      <a:pt x="0" y="162"/>
                      <a:pt x="0" y="198"/>
                    </a:cubicBezTo>
                    <a:lnTo>
                      <a:pt x="0" y="589"/>
                    </a:lnTo>
                    <a:cubicBezTo>
                      <a:pt x="0" y="625"/>
                      <a:pt x="29" y="654"/>
                      <a:pt x="64" y="654"/>
                    </a:cubicBezTo>
                    <a:lnTo>
                      <a:pt x="736" y="654"/>
                    </a:lnTo>
                    <a:cubicBezTo>
                      <a:pt x="771" y="654"/>
                      <a:pt x="800" y="625"/>
                      <a:pt x="800" y="589"/>
                    </a:cubicBezTo>
                    <a:lnTo>
                      <a:pt x="800" y="198"/>
                    </a:lnTo>
                    <a:cubicBezTo>
                      <a:pt x="800" y="162"/>
                      <a:pt x="771" y="134"/>
                      <a:pt x="736" y="134"/>
                    </a:cubicBezTo>
                    <a:close/>
                    <a:moveTo>
                      <a:pt x="133" y="134"/>
                    </a:moveTo>
                    <a:lnTo>
                      <a:pt x="107" y="134"/>
                    </a:lnTo>
                    <a:lnTo>
                      <a:pt x="107" y="94"/>
                    </a:lnTo>
                    <a:lnTo>
                      <a:pt x="133" y="94"/>
                    </a:lnTo>
                    <a:lnTo>
                      <a:pt x="133" y="134"/>
                    </a:lnTo>
                    <a:close/>
                    <a:moveTo>
                      <a:pt x="400" y="600"/>
                    </a:moveTo>
                    <a:cubicBezTo>
                      <a:pt x="268" y="600"/>
                      <a:pt x="160" y="493"/>
                      <a:pt x="160" y="360"/>
                    </a:cubicBezTo>
                    <a:cubicBezTo>
                      <a:pt x="160" y="228"/>
                      <a:pt x="268" y="120"/>
                      <a:pt x="400" y="120"/>
                    </a:cubicBezTo>
                    <a:cubicBezTo>
                      <a:pt x="532" y="120"/>
                      <a:pt x="640" y="228"/>
                      <a:pt x="640" y="360"/>
                    </a:cubicBezTo>
                    <a:cubicBezTo>
                      <a:pt x="640" y="493"/>
                      <a:pt x="532" y="600"/>
                      <a:pt x="400" y="600"/>
                    </a:cubicBezTo>
                    <a:close/>
                    <a:moveTo>
                      <a:pt x="693" y="294"/>
                    </a:moveTo>
                    <a:cubicBezTo>
                      <a:pt x="664" y="294"/>
                      <a:pt x="640" y="270"/>
                      <a:pt x="640" y="240"/>
                    </a:cubicBezTo>
                    <a:cubicBezTo>
                      <a:pt x="640" y="211"/>
                      <a:pt x="664" y="187"/>
                      <a:pt x="693" y="187"/>
                    </a:cubicBezTo>
                    <a:cubicBezTo>
                      <a:pt x="723" y="187"/>
                      <a:pt x="747" y="211"/>
                      <a:pt x="747" y="240"/>
                    </a:cubicBezTo>
                    <a:cubicBezTo>
                      <a:pt x="747" y="270"/>
                      <a:pt x="723" y="294"/>
                      <a:pt x="693" y="29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grpSp>
        <p:sp>
          <p:nvSpPr>
            <p:cNvPr id="78" name="Donut 24">
              <a:extLst>
                <a:ext uri="{FF2B5EF4-FFF2-40B4-BE49-F238E27FC236}">
                  <a16:creationId xmlns:a16="http://schemas.microsoft.com/office/drawing/2014/main" id="{159AD679-9E82-43F7-8E5A-F2B9B7B8F098}"/>
                </a:ext>
              </a:extLst>
            </p:cNvPr>
            <p:cNvSpPr/>
            <p:nvPr userDrawn="1"/>
          </p:nvSpPr>
          <p:spPr bwMode="gray">
            <a:xfrm>
              <a:off x="299151" y="32005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dirty="0">
                <a:solidFill>
                  <a:schemeClr val="tx1"/>
                </a:solidFill>
              </a:endParaRPr>
            </a:p>
          </p:txBody>
        </p:sp>
        <p:sp>
          <p:nvSpPr>
            <p:cNvPr id="79" name="Freeform 5">
              <a:extLst>
                <a:ext uri="{FF2B5EF4-FFF2-40B4-BE49-F238E27FC236}">
                  <a16:creationId xmlns:a16="http://schemas.microsoft.com/office/drawing/2014/main" id="{F9B77A76-1D73-4D21-971D-ADF9C8341048}"/>
                </a:ext>
              </a:extLst>
            </p:cNvPr>
            <p:cNvSpPr>
              <a:spLocks noEditPoints="1"/>
            </p:cNvSpPr>
            <p:nvPr userDrawn="1"/>
          </p:nvSpPr>
          <p:spPr bwMode="gray">
            <a:xfrm>
              <a:off x="287524" y="5900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dirty="0"/>
            </a:p>
          </p:txBody>
        </p:sp>
      </p:grpSp>
      <p:grpSp>
        <p:nvGrpSpPr>
          <p:cNvPr id="35" name="Group 34">
            <a:extLst>
              <a:ext uri="{FF2B5EF4-FFF2-40B4-BE49-F238E27FC236}">
                <a16:creationId xmlns:a16="http://schemas.microsoft.com/office/drawing/2014/main" id="{2FC948B1-CE8A-45C2-9547-20572925E441}"/>
              </a:ext>
            </a:extLst>
          </p:cNvPr>
          <p:cNvGrpSpPr/>
          <p:nvPr userDrawn="1"/>
        </p:nvGrpSpPr>
        <p:grpSpPr bwMode="gray">
          <a:xfrm>
            <a:off x="-1987489" y="3445698"/>
            <a:ext cx="1572481" cy="3412302"/>
            <a:chOff x="2051720" y="348323"/>
            <a:chExt cx="1572481" cy="3412302"/>
          </a:xfrm>
        </p:grpSpPr>
        <p:sp>
          <p:nvSpPr>
            <p:cNvPr id="36" name="TextBox 35">
              <a:extLst>
                <a:ext uri="{FF2B5EF4-FFF2-40B4-BE49-F238E27FC236}">
                  <a16:creationId xmlns:a16="http://schemas.microsoft.com/office/drawing/2014/main" id="{00AC49FF-2180-4539-8FB8-9FD54A2A1613}"/>
                </a:ext>
              </a:extLst>
            </p:cNvPr>
            <p:cNvSpPr txBox="1"/>
            <p:nvPr/>
          </p:nvSpPr>
          <p:spPr bwMode="gray">
            <a:xfrm>
              <a:off x="2051720" y="1052191"/>
              <a:ext cx="1572481" cy="2708434"/>
            </a:xfrm>
            <a:prstGeom prst="rect">
              <a:avLst/>
            </a:prstGeom>
            <a:noFill/>
          </p:spPr>
          <p:txBody>
            <a:bodyPr wrap="square" lIns="0" tIns="0" rIns="0" bIns="0" rtlCol="0">
              <a:spAutoFit/>
            </a:bodyPr>
            <a:lstStyle/>
            <a:p>
              <a:r>
                <a:rPr lang="en-GB" sz="1100" dirty="0">
                  <a:solidFill>
                    <a:srgbClr val="000000"/>
                  </a:solidFill>
                </a:rPr>
                <a:t>To format</a:t>
              </a:r>
              <a:r>
                <a:rPr lang="en-GB" sz="1100" baseline="0" dirty="0">
                  <a:solidFill>
                    <a:srgbClr val="000000"/>
                  </a:solidFill>
                </a:rPr>
                <a:t> the body text, simply highlight the specific line(s) of text and click ‘tab’ or press ‘increase/decrease list level’ button. If you continue to click the ‘Tab’ button and the text turns </a:t>
              </a:r>
              <a:r>
                <a:rPr lang="en-GB" sz="1100" baseline="0" dirty="0">
                  <a:solidFill>
                    <a:srgbClr val="FF0000"/>
                  </a:solidFill>
                </a:rPr>
                <a:t>red</a:t>
              </a:r>
              <a:r>
                <a:rPr lang="en-GB" sz="1100" baseline="0" dirty="0">
                  <a:solidFill>
                    <a:srgbClr val="000000"/>
                  </a:solidFill>
                </a:rPr>
                <a:t> you have tabbed too far and should use the ‘decrease level’ button to return to compliant text.</a:t>
              </a:r>
            </a:p>
            <a:p>
              <a:endParaRPr lang="en-GB" sz="1100" baseline="0" dirty="0">
                <a:solidFill>
                  <a:srgbClr val="000000"/>
                </a:solidFill>
              </a:endParaRPr>
            </a:p>
            <a:p>
              <a:r>
                <a:rPr lang="en-GB" sz="1100" baseline="0" dirty="0">
                  <a:solidFill>
                    <a:srgbClr val="000000"/>
                  </a:solidFill>
                </a:rPr>
                <a:t>Do not use the bullet point button to format your text.</a:t>
              </a:r>
              <a:endParaRPr lang="en-GB" sz="1100" dirty="0">
                <a:solidFill>
                  <a:srgbClr val="000000"/>
                </a:solidFill>
              </a:endParaRPr>
            </a:p>
          </p:txBody>
        </p:sp>
        <p:grpSp>
          <p:nvGrpSpPr>
            <p:cNvPr id="38" name="Group 37">
              <a:extLst>
                <a:ext uri="{FF2B5EF4-FFF2-40B4-BE49-F238E27FC236}">
                  <a16:creationId xmlns:a16="http://schemas.microsoft.com/office/drawing/2014/main" id="{48C2AB69-0462-4BCE-BD56-9FC53AC4568F}"/>
                </a:ext>
              </a:extLst>
            </p:cNvPr>
            <p:cNvGrpSpPr/>
            <p:nvPr/>
          </p:nvGrpSpPr>
          <p:grpSpPr bwMode="gray">
            <a:xfrm>
              <a:off x="2051720" y="348323"/>
              <a:ext cx="551687" cy="608260"/>
              <a:chOff x="580210" y="472455"/>
              <a:chExt cx="551687" cy="608260"/>
            </a:xfrm>
          </p:grpSpPr>
          <p:sp>
            <p:nvSpPr>
              <p:cNvPr id="53" name="Donut 24">
                <a:extLst>
                  <a:ext uri="{FF2B5EF4-FFF2-40B4-BE49-F238E27FC236}">
                    <a16:creationId xmlns:a16="http://schemas.microsoft.com/office/drawing/2014/main" id="{0CA43353-DD50-4F34-BB1D-1BE991E8881F}"/>
                  </a:ext>
                </a:extLst>
              </p:cNvPr>
              <p:cNvSpPr/>
              <p:nvPr/>
            </p:nvSpPr>
            <p:spPr bwMode="gray">
              <a:xfrm>
                <a:off x="591837" y="47245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dirty="0">
                  <a:solidFill>
                    <a:schemeClr val="tx1"/>
                  </a:solidFill>
                </a:endParaRPr>
              </a:p>
            </p:txBody>
          </p:sp>
          <p:sp>
            <p:nvSpPr>
              <p:cNvPr id="54" name="Freeform 5">
                <a:extLst>
                  <a:ext uri="{FF2B5EF4-FFF2-40B4-BE49-F238E27FC236}">
                    <a16:creationId xmlns:a16="http://schemas.microsoft.com/office/drawing/2014/main" id="{E85D49CF-852E-4100-A564-6717CF1BEB17}"/>
                  </a:ext>
                </a:extLst>
              </p:cNvPr>
              <p:cNvSpPr>
                <a:spLocks noEditPoints="1"/>
              </p:cNvSpPr>
              <p:nvPr/>
            </p:nvSpPr>
            <p:spPr bwMode="gray">
              <a:xfrm>
                <a:off x="580210" y="7424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dirty="0"/>
              </a:p>
            </p:txBody>
          </p:sp>
        </p:grpSp>
        <p:grpSp>
          <p:nvGrpSpPr>
            <p:cNvPr id="39" name="Group 4">
              <a:extLst>
                <a:ext uri="{FF2B5EF4-FFF2-40B4-BE49-F238E27FC236}">
                  <a16:creationId xmlns:a16="http://schemas.microsoft.com/office/drawing/2014/main" id="{0E8CBD8F-7ECD-4433-BEFC-3EDDE7AC70DD}"/>
                </a:ext>
              </a:extLst>
            </p:cNvPr>
            <p:cNvGrpSpPr>
              <a:grpSpLocks noChangeAspect="1"/>
            </p:cNvGrpSpPr>
            <p:nvPr/>
          </p:nvGrpSpPr>
          <p:grpSpPr bwMode="gray">
            <a:xfrm>
              <a:off x="2160620" y="483078"/>
              <a:ext cx="330076" cy="242523"/>
              <a:chOff x="2018" y="401"/>
              <a:chExt cx="3016" cy="2216"/>
            </a:xfrm>
          </p:grpSpPr>
          <p:sp>
            <p:nvSpPr>
              <p:cNvPr id="40" name="Freeform 7">
                <a:extLst>
                  <a:ext uri="{FF2B5EF4-FFF2-40B4-BE49-F238E27FC236}">
                    <a16:creationId xmlns:a16="http://schemas.microsoft.com/office/drawing/2014/main" id="{1188A2AC-ED8E-41A5-8AFB-DF48E4C9344B}"/>
                  </a:ext>
                </a:extLst>
              </p:cNvPr>
              <p:cNvSpPr>
                <a:spLocks/>
              </p:cNvSpPr>
              <p:nvPr/>
            </p:nvSpPr>
            <p:spPr bwMode="gray">
              <a:xfrm>
                <a:off x="2360" y="401"/>
                <a:ext cx="847" cy="307"/>
              </a:xfrm>
              <a:custGeom>
                <a:avLst/>
                <a:gdLst>
                  <a:gd name="T0" fmla="*/ 2 w 4791"/>
                  <a:gd name="T1" fmla="*/ 2 h 1737"/>
                  <a:gd name="T2" fmla="*/ 4791 w 4791"/>
                  <a:gd name="T3" fmla="*/ 2 h 1737"/>
                  <a:gd name="T4" fmla="*/ 4791 w 4791"/>
                  <a:gd name="T5" fmla="*/ 1737 h 1737"/>
                  <a:gd name="T6" fmla="*/ 3 w 4791"/>
                  <a:gd name="T7" fmla="*/ 1737 h 1737"/>
                  <a:gd name="T8" fmla="*/ 2 w 4791"/>
                  <a:gd name="T9" fmla="*/ 2 h 1737"/>
                </a:gdLst>
                <a:ahLst/>
                <a:cxnLst>
                  <a:cxn ang="0">
                    <a:pos x="T0" y="T1"/>
                  </a:cxn>
                  <a:cxn ang="0">
                    <a:pos x="T2" y="T3"/>
                  </a:cxn>
                  <a:cxn ang="0">
                    <a:pos x="T4" y="T5"/>
                  </a:cxn>
                  <a:cxn ang="0">
                    <a:pos x="T6" y="T7"/>
                  </a:cxn>
                  <a:cxn ang="0">
                    <a:pos x="T8" y="T9"/>
                  </a:cxn>
                </a:cxnLst>
                <a:rect l="0" t="0" r="r" b="b"/>
                <a:pathLst>
                  <a:path w="4791" h="1737">
                    <a:moveTo>
                      <a:pt x="2" y="2"/>
                    </a:moveTo>
                    <a:cubicBezTo>
                      <a:pt x="1594" y="0"/>
                      <a:pt x="3199" y="1"/>
                      <a:pt x="4791" y="2"/>
                    </a:cubicBezTo>
                    <a:cubicBezTo>
                      <a:pt x="4791" y="580"/>
                      <a:pt x="4791" y="1158"/>
                      <a:pt x="4791" y="1737"/>
                    </a:cubicBezTo>
                    <a:cubicBezTo>
                      <a:pt x="3195" y="1737"/>
                      <a:pt x="1599" y="1736"/>
                      <a:pt x="3" y="1737"/>
                    </a:cubicBezTo>
                    <a:cubicBezTo>
                      <a:pt x="0" y="1159"/>
                      <a:pt x="2" y="580"/>
                      <a:pt x="2"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41" name="Freeform 8">
                <a:extLst>
                  <a:ext uri="{FF2B5EF4-FFF2-40B4-BE49-F238E27FC236}">
                    <a16:creationId xmlns:a16="http://schemas.microsoft.com/office/drawing/2014/main" id="{60C9EFF0-F857-42A0-8E23-78D800215860}"/>
                  </a:ext>
                </a:extLst>
              </p:cNvPr>
              <p:cNvSpPr>
                <a:spLocks/>
              </p:cNvSpPr>
              <p:nvPr/>
            </p:nvSpPr>
            <p:spPr bwMode="gray">
              <a:xfrm>
                <a:off x="3300" y="401"/>
                <a:ext cx="1734" cy="307"/>
              </a:xfrm>
              <a:custGeom>
                <a:avLst/>
                <a:gdLst>
                  <a:gd name="T0" fmla="*/ 1 w 9814"/>
                  <a:gd name="T1" fmla="*/ 2 h 1737"/>
                  <a:gd name="T2" fmla="*/ 9814 w 9814"/>
                  <a:gd name="T3" fmla="*/ 1 h 1737"/>
                  <a:gd name="T4" fmla="*/ 9814 w 9814"/>
                  <a:gd name="T5" fmla="*/ 1737 h 1737"/>
                  <a:gd name="T6" fmla="*/ 0 w 9814"/>
                  <a:gd name="T7" fmla="*/ 1737 h 1737"/>
                  <a:gd name="T8" fmla="*/ 1 w 9814"/>
                  <a:gd name="T9" fmla="*/ 2 h 1737"/>
                </a:gdLst>
                <a:ahLst/>
                <a:cxnLst>
                  <a:cxn ang="0">
                    <a:pos x="T0" y="T1"/>
                  </a:cxn>
                  <a:cxn ang="0">
                    <a:pos x="T2" y="T3"/>
                  </a:cxn>
                  <a:cxn ang="0">
                    <a:pos x="T4" y="T5"/>
                  </a:cxn>
                  <a:cxn ang="0">
                    <a:pos x="T6" y="T7"/>
                  </a:cxn>
                  <a:cxn ang="0">
                    <a:pos x="T8" y="T9"/>
                  </a:cxn>
                </a:cxnLst>
                <a:rect l="0" t="0" r="r" b="b"/>
                <a:pathLst>
                  <a:path w="9814" h="1737">
                    <a:moveTo>
                      <a:pt x="1" y="2"/>
                    </a:moveTo>
                    <a:cubicBezTo>
                      <a:pt x="3271" y="0"/>
                      <a:pt x="6543" y="1"/>
                      <a:pt x="9814" y="1"/>
                    </a:cubicBezTo>
                    <a:lnTo>
                      <a:pt x="9814" y="1737"/>
                    </a:lnTo>
                    <a:cubicBezTo>
                      <a:pt x="6543" y="1737"/>
                      <a:pt x="3272" y="1736"/>
                      <a:pt x="0" y="1737"/>
                    </a:cubicBezTo>
                    <a:cubicBezTo>
                      <a:pt x="0" y="1159"/>
                      <a:pt x="0" y="580"/>
                      <a:pt x="1"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42" name="Freeform 9">
                <a:extLst>
                  <a:ext uri="{FF2B5EF4-FFF2-40B4-BE49-F238E27FC236}">
                    <a16:creationId xmlns:a16="http://schemas.microsoft.com/office/drawing/2014/main" id="{46AAB82F-7572-4816-9576-70CEFBB25C1B}"/>
                  </a:ext>
                </a:extLst>
              </p:cNvPr>
              <p:cNvSpPr>
                <a:spLocks/>
              </p:cNvSpPr>
              <p:nvPr/>
            </p:nvSpPr>
            <p:spPr bwMode="gray">
              <a:xfrm>
                <a:off x="3300" y="877"/>
                <a:ext cx="1734" cy="311"/>
              </a:xfrm>
              <a:custGeom>
                <a:avLst/>
                <a:gdLst>
                  <a:gd name="T0" fmla="*/ 0 w 9814"/>
                  <a:gd name="T1" fmla="*/ 0 h 2561"/>
                  <a:gd name="T2" fmla="*/ 9814 w 9814"/>
                  <a:gd name="T3" fmla="*/ 1 h 2561"/>
                  <a:gd name="T4" fmla="*/ 9814 w 9814"/>
                  <a:gd name="T5" fmla="*/ 2561 h 2561"/>
                  <a:gd name="T6" fmla="*/ 0 w 9814"/>
                  <a:gd name="T7" fmla="*/ 2561 h 2561"/>
                  <a:gd name="T8" fmla="*/ 0 w 9814"/>
                  <a:gd name="T9" fmla="*/ 0 h 2561"/>
                </a:gdLst>
                <a:ahLst/>
                <a:cxnLst>
                  <a:cxn ang="0">
                    <a:pos x="T0" y="T1"/>
                  </a:cxn>
                  <a:cxn ang="0">
                    <a:pos x="T2" y="T3"/>
                  </a:cxn>
                  <a:cxn ang="0">
                    <a:pos x="T4" y="T5"/>
                  </a:cxn>
                  <a:cxn ang="0">
                    <a:pos x="T6" y="T7"/>
                  </a:cxn>
                  <a:cxn ang="0">
                    <a:pos x="T8" y="T9"/>
                  </a:cxn>
                </a:cxnLst>
                <a:rect l="0" t="0" r="r" b="b"/>
                <a:pathLst>
                  <a:path w="9814" h="2561">
                    <a:moveTo>
                      <a:pt x="0" y="0"/>
                    </a:moveTo>
                    <a:cubicBezTo>
                      <a:pt x="3271" y="1"/>
                      <a:pt x="6543" y="1"/>
                      <a:pt x="9814" y="1"/>
                    </a:cubicBezTo>
                    <a:lnTo>
                      <a:pt x="9814" y="2561"/>
                    </a:lnTo>
                    <a:cubicBezTo>
                      <a:pt x="6543" y="2561"/>
                      <a:pt x="3271" y="2560"/>
                      <a:pt x="0" y="2561"/>
                    </a:cubicBezTo>
                    <a:cubicBezTo>
                      <a:pt x="0" y="1708"/>
                      <a:pt x="0" y="854"/>
                      <a:pt x="0"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43" name="Freeform 10">
                <a:extLst>
                  <a:ext uri="{FF2B5EF4-FFF2-40B4-BE49-F238E27FC236}">
                    <a16:creationId xmlns:a16="http://schemas.microsoft.com/office/drawing/2014/main" id="{F3026C34-3EB2-4719-A9C4-D1A02D85607D}"/>
                  </a:ext>
                </a:extLst>
              </p:cNvPr>
              <p:cNvSpPr>
                <a:spLocks/>
              </p:cNvSpPr>
              <p:nvPr/>
            </p:nvSpPr>
            <p:spPr bwMode="gray">
              <a:xfrm>
                <a:off x="2018" y="944"/>
                <a:ext cx="1172" cy="892"/>
              </a:xfrm>
              <a:custGeom>
                <a:avLst/>
                <a:gdLst>
                  <a:gd name="T0" fmla="*/ 2824 w 6635"/>
                  <a:gd name="T1" fmla="*/ 0 h 5043"/>
                  <a:gd name="T2" fmla="*/ 2878 w 6635"/>
                  <a:gd name="T3" fmla="*/ 15 h 5043"/>
                  <a:gd name="T4" fmla="*/ 6627 w 6635"/>
                  <a:gd name="T5" fmla="*/ 2635 h 5043"/>
                  <a:gd name="T6" fmla="*/ 6570 w 6635"/>
                  <a:gd name="T7" fmla="*/ 2683 h 5043"/>
                  <a:gd name="T8" fmla="*/ 2824 w 6635"/>
                  <a:gd name="T9" fmla="*/ 5043 h 5043"/>
                  <a:gd name="T10" fmla="*/ 2823 w 6635"/>
                  <a:gd name="T11" fmla="*/ 3688 h 5043"/>
                  <a:gd name="T12" fmla="*/ 0 w 6635"/>
                  <a:gd name="T13" fmla="*/ 3688 h 5043"/>
                  <a:gd name="T14" fmla="*/ 0 w 6635"/>
                  <a:gd name="T15" fmla="*/ 1545 h 5043"/>
                  <a:gd name="T16" fmla="*/ 2823 w 6635"/>
                  <a:gd name="T17" fmla="*/ 1546 h 5043"/>
                  <a:gd name="T18" fmla="*/ 2824 w 6635"/>
                  <a:gd name="T19" fmla="*/ 0 h 5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35" h="5043">
                    <a:moveTo>
                      <a:pt x="2824" y="0"/>
                    </a:moveTo>
                    <a:cubicBezTo>
                      <a:pt x="2845" y="1"/>
                      <a:pt x="2861" y="1"/>
                      <a:pt x="2878" y="15"/>
                    </a:cubicBezTo>
                    <a:cubicBezTo>
                      <a:pt x="4127" y="888"/>
                      <a:pt x="5378" y="1763"/>
                      <a:pt x="6627" y="2635"/>
                    </a:cubicBezTo>
                    <a:cubicBezTo>
                      <a:pt x="6635" y="2656"/>
                      <a:pt x="6583" y="2671"/>
                      <a:pt x="6570" y="2683"/>
                    </a:cubicBezTo>
                    <a:cubicBezTo>
                      <a:pt x="5322" y="3470"/>
                      <a:pt x="4072" y="4256"/>
                      <a:pt x="2824" y="5043"/>
                    </a:cubicBezTo>
                    <a:cubicBezTo>
                      <a:pt x="2821" y="4592"/>
                      <a:pt x="2823" y="4140"/>
                      <a:pt x="2823" y="3688"/>
                    </a:cubicBezTo>
                    <a:cubicBezTo>
                      <a:pt x="1882" y="3688"/>
                      <a:pt x="941" y="3688"/>
                      <a:pt x="0" y="3688"/>
                    </a:cubicBezTo>
                    <a:lnTo>
                      <a:pt x="0" y="1545"/>
                    </a:lnTo>
                    <a:cubicBezTo>
                      <a:pt x="941" y="1545"/>
                      <a:pt x="1882" y="1545"/>
                      <a:pt x="2823" y="1546"/>
                    </a:cubicBezTo>
                    <a:cubicBezTo>
                      <a:pt x="2823" y="1031"/>
                      <a:pt x="2821" y="515"/>
                      <a:pt x="2824"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44" name="Freeform 11">
                <a:extLst>
                  <a:ext uri="{FF2B5EF4-FFF2-40B4-BE49-F238E27FC236}">
                    <a16:creationId xmlns:a16="http://schemas.microsoft.com/office/drawing/2014/main" id="{6791A5EC-66AB-441A-B952-364A6A7B27B5}"/>
                  </a:ext>
                </a:extLst>
              </p:cNvPr>
              <p:cNvSpPr>
                <a:spLocks/>
              </p:cNvSpPr>
              <p:nvPr/>
            </p:nvSpPr>
            <p:spPr bwMode="gray">
              <a:xfrm>
                <a:off x="3300" y="1356"/>
                <a:ext cx="1734" cy="311"/>
              </a:xfrm>
              <a:custGeom>
                <a:avLst/>
                <a:gdLst>
                  <a:gd name="T0" fmla="*/ 0 w 9814"/>
                  <a:gd name="T1" fmla="*/ 1 h 2561"/>
                  <a:gd name="T2" fmla="*/ 9814 w 9814"/>
                  <a:gd name="T3" fmla="*/ 1 h 2561"/>
                  <a:gd name="T4" fmla="*/ 9814 w 9814"/>
                  <a:gd name="T5" fmla="*/ 2561 h 2561"/>
                  <a:gd name="T6" fmla="*/ 1 w 9814"/>
                  <a:gd name="T7" fmla="*/ 2561 h 2561"/>
                  <a:gd name="T8" fmla="*/ 0 w 9814"/>
                  <a:gd name="T9" fmla="*/ 1 h 2561"/>
                </a:gdLst>
                <a:ahLst/>
                <a:cxnLst>
                  <a:cxn ang="0">
                    <a:pos x="T0" y="T1"/>
                  </a:cxn>
                  <a:cxn ang="0">
                    <a:pos x="T2" y="T3"/>
                  </a:cxn>
                  <a:cxn ang="0">
                    <a:pos x="T4" y="T5"/>
                  </a:cxn>
                  <a:cxn ang="0">
                    <a:pos x="T6" y="T7"/>
                  </a:cxn>
                  <a:cxn ang="0">
                    <a:pos x="T8" y="T9"/>
                  </a:cxn>
                </a:cxnLst>
                <a:rect l="0" t="0" r="r" b="b"/>
                <a:pathLst>
                  <a:path w="9814" h="2561">
                    <a:moveTo>
                      <a:pt x="0" y="1"/>
                    </a:moveTo>
                    <a:cubicBezTo>
                      <a:pt x="3271" y="0"/>
                      <a:pt x="6543" y="1"/>
                      <a:pt x="9814" y="1"/>
                    </a:cubicBezTo>
                    <a:lnTo>
                      <a:pt x="9814" y="2561"/>
                    </a:lnTo>
                    <a:cubicBezTo>
                      <a:pt x="6543" y="2561"/>
                      <a:pt x="3272" y="2561"/>
                      <a:pt x="1" y="2561"/>
                    </a:cubicBezTo>
                    <a:cubicBezTo>
                      <a:pt x="0" y="1708"/>
                      <a:pt x="0" y="854"/>
                      <a:pt x="0"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45" name="Freeform 13">
                <a:extLst>
                  <a:ext uri="{FF2B5EF4-FFF2-40B4-BE49-F238E27FC236}">
                    <a16:creationId xmlns:a16="http://schemas.microsoft.com/office/drawing/2014/main" id="{A03B2C75-FD65-4FDF-AE40-85FB25803222}"/>
                  </a:ext>
                </a:extLst>
              </p:cNvPr>
              <p:cNvSpPr>
                <a:spLocks/>
              </p:cNvSpPr>
              <p:nvPr/>
            </p:nvSpPr>
            <p:spPr bwMode="gray">
              <a:xfrm>
                <a:off x="3300" y="1836"/>
                <a:ext cx="1734" cy="306"/>
              </a:xfrm>
              <a:custGeom>
                <a:avLst/>
                <a:gdLst>
                  <a:gd name="T0" fmla="*/ 0 w 9814"/>
                  <a:gd name="T1" fmla="*/ 0 h 1736"/>
                  <a:gd name="T2" fmla="*/ 9814 w 9814"/>
                  <a:gd name="T3" fmla="*/ 0 h 1736"/>
                  <a:gd name="T4" fmla="*/ 9814 w 9814"/>
                  <a:gd name="T5" fmla="*/ 1736 h 1736"/>
                  <a:gd name="T6" fmla="*/ 0 w 9814"/>
                  <a:gd name="T7" fmla="*/ 1736 h 1736"/>
                  <a:gd name="T8" fmla="*/ 0 w 9814"/>
                  <a:gd name="T9" fmla="*/ 0 h 1736"/>
                </a:gdLst>
                <a:ahLst/>
                <a:cxnLst>
                  <a:cxn ang="0">
                    <a:pos x="T0" y="T1"/>
                  </a:cxn>
                  <a:cxn ang="0">
                    <a:pos x="T2" y="T3"/>
                  </a:cxn>
                  <a:cxn ang="0">
                    <a:pos x="T4" y="T5"/>
                  </a:cxn>
                  <a:cxn ang="0">
                    <a:pos x="T6" y="T7"/>
                  </a:cxn>
                  <a:cxn ang="0">
                    <a:pos x="T8" y="T9"/>
                  </a:cxn>
                </a:cxnLst>
                <a:rect l="0" t="0" r="r" b="b"/>
                <a:pathLst>
                  <a:path w="9814" h="1736">
                    <a:moveTo>
                      <a:pt x="0" y="0"/>
                    </a:moveTo>
                    <a:cubicBezTo>
                      <a:pt x="3272" y="0"/>
                      <a:pt x="6543" y="0"/>
                      <a:pt x="9814" y="0"/>
                    </a:cubicBezTo>
                    <a:lnTo>
                      <a:pt x="9814" y="1736"/>
                    </a:lnTo>
                    <a:cubicBezTo>
                      <a:pt x="6543" y="1736"/>
                      <a:pt x="3271" y="1736"/>
                      <a:pt x="0" y="1736"/>
                    </a:cubicBezTo>
                    <a:cubicBezTo>
                      <a:pt x="0" y="1157"/>
                      <a:pt x="0" y="578"/>
                      <a:pt x="0" y="0"/>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46" name="Freeform 14">
                <a:extLst>
                  <a:ext uri="{FF2B5EF4-FFF2-40B4-BE49-F238E27FC236}">
                    <a16:creationId xmlns:a16="http://schemas.microsoft.com/office/drawing/2014/main" id="{5F6E9C4C-9EDE-4CFD-AB0D-69F516E946CA}"/>
                  </a:ext>
                </a:extLst>
              </p:cNvPr>
              <p:cNvSpPr>
                <a:spLocks/>
              </p:cNvSpPr>
              <p:nvPr/>
            </p:nvSpPr>
            <p:spPr bwMode="gray">
              <a:xfrm>
                <a:off x="2361" y="2310"/>
                <a:ext cx="846" cy="307"/>
              </a:xfrm>
              <a:custGeom>
                <a:avLst/>
                <a:gdLst>
                  <a:gd name="T0" fmla="*/ 1 w 4790"/>
                  <a:gd name="T1" fmla="*/ 1 h 1737"/>
                  <a:gd name="T2" fmla="*/ 4790 w 4790"/>
                  <a:gd name="T3" fmla="*/ 1 h 1737"/>
                  <a:gd name="T4" fmla="*/ 4790 w 4790"/>
                  <a:gd name="T5" fmla="*/ 1736 h 1737"/>
                  <a:gd name="T6" fmla="*/ 1 w 4790"/>
                  <a:gd name="T7" fmla="*/ 1736 h 1737"/>
                  <a:gd name="T8" fmla="*/ 1 w 4790"/>
                  <a:gd name="T9" fmla="*/ 1 h 1737"/>
                </a:gdLst>
                <a:ahLst/>
                <a:cxnLst>
                  <a:cxn ang="0">
                    <a:pos x="T0" y="T1"/>
                  </a:cxn>
                  <a:cxn ang="0">
                    <a:pos x="T2" y="T3"/>
                  </a:cxn>
                  <a:cxn ang="0">
                    <a:pos x="T4" y="T5"/>
                  </a:cxn>
                  <a:cxn ang="0">
                    <a:pos x="T6" y="T7"/>
                  </a:cxn>
                  <a:cxn ang="0">
                    <a:pos x="T8" y="T9"/>
                  </a:cxn>
                </a:cxnLst>
                <a:rect l="0" t="0" r="r" b="b"/>
                <a:pathLst>
                  <a:path w="4790" h="1737">
                    <a:moveTo>
                      <a:pt x="1" y="1"/>
                    </a:moveTo>
                    <a:cubicBezTo>
                      <a:pt x="1592" y="0"/>
                      <a:pt x="3199" y="1"/>
                      <a:pt x="4790" y="1"/>
                    </a:cubicBezTo>
                    <a:cubicBezTo>
                      <a:pt x="4790" y="579"/>
                      <a:pt x="4790" y="1157"/>
                      <a:pt x="4790" y="1736"/>
                    </a:cubicBezTo>
                    <a:cubicBezTo>
                      <a:pt x="3194" y="1737"/>
                      <a:pt x="1597" y="1736"/>
                      <a:pt x="1" y="1736"/>
                    </a:cubicBezTo>
                    <a:cubicBezTo>
                      <a:pt x="1" y="1159"/>
                      <a:pt x="0" y="578"/>
                      <a:pt x="1"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52" name="Freeform 15">
                <a:extLst>
                  <a:ext uri="{FF2B5EF4-FFF2-40B4-BE49-F238E27FC236}">
                    <a16:creationId xmlns:a16="http://schemas.microsoft.com/office/drawing/2014/main" id="{23A62338-75C1-48BD-9FAC-F93CC98A147D}"/>
                  </a:ext>
                </a:extLst>
              </p:cNvPr>
              <p:cNvSpPr>
                <a:spLocks/>
              </p:cNvSpPr>
              <p:nvPr/>
            </p:nvSpPr>
            <p:spPr bwMode="gray">
              <a:xfrm>
                <a:off x="3300" y="2310"/>
                <a:ext cx="1734" cy="307"/>
              </a:xfrm>
              <a:custGeom>
                <a:avLst/>
                <a:gdLst>
                  <a:gd name="T0" fmla="*/ 1 w 9814"/>
                  <a:gd name="T1" fmla="*/ 1 h 1736"/>
                  <a:gd name="T2" fmla="*/ 9814 w 9814"/>
                  <a:gd name="T3" fmla="*/ 0 h 1736"/>
                  <a:gd name="T4" fmla="*/ 9814 w 9814"/>
                  <a:gd name="T5" fmla="*/ 1736 h 1736"/>
                  <a:gd name="T6" fmla="*/ 0 w 9814"/>
                  <a:gd name="T7" fmla="*/ 1736 h 1736"/>
                  <a:gd name="T8" fmla="*/ 1 w 9814"/>
                  <a:gd name="T9" fmla="*/ 1 h 1736"/>
                </a:gdLst>
                <a:ahLst/>
                <a:cxnLst>
                  <a:cxn ang="0">
                    <a:pos x="T0" y="T1"/>
                  </a:cxn>
                  <a:cxn ang="0">
                    <a:pos x="T2" y="T3"/>
                  </a:cxn>
                  <a:cxn ang="0">
                    <a:pos x="T4" y="T5"/>
                  </a:cxn>
                  <a:cxn ang="0">
                    <a:pos x="T6" y="T7"/>
                  </a:cxn>
                  <a:cxn ang="0">
                    <a:pos x="T8" y="T9"/>
                  </a:cxn>
                </a:cxnLst>
                <a:rect l="0" t="0" r="r" b="b"/>
                <a:pathLst>
                  <a:path w="9814" h="1736">
                    <a:moveTo>
                      <a:pt x="1" y="1"/>
                    </a:moveTo>
                    <a:cubicBezTo>
                      <a:pt x="3272" y="0"/>
                      <a:pt x="6543" y="1"/>
                      <a:pt x="9814" y="0"/>
                    </a:cubicBezTo>
                    <a:lnTo>
                      <a:pt x="9814" y="1736"/>
                    </a:lnTo>
                    <a:cubicBezTo>
                      <a:pt x="6542" y="1736"/>
                      <a:pt x="3271" y="1736"/>
                      <a:pt x="0" y="1736"/>
                    </a:cubicBezTo>
                    <a:cubicBezTo>
                      <a:pt x="1" y="1158"/>
                      <a:pt x="0" y="579"/>
                      <a:pt x="1" y="1"/>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grpSp>
      </p:grpSp>
    </p:spTree>
    <p:extLst>
      <p:ext uri="{BB962C8B-B14F-4D97-AF65-F5344CB8AC3E}">
        <p14:creationId xmlns:p14="http://schemas.microsoft.com/office/powerpoint/2010/main" val="1772084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x full width content #3">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B11A062-0EFB-4874-849B-CB331A91691B}"/>
              </a:ext>
            </a:extLst>
          </p:cNvPr>
          <p:cNvSpPr/>
          <p:nvPr userDrawn="1"/>
        </p:nvSpPr>
        <p:spPr bwMode="gray">
          <a:xfrm>
            <a:off x="0" y="0"/>
            <a:ext cx="12193200" cy="6858000"/>
          </a:xfrm>
          <a:prstGeom prst="rect">
            <a:avLst/>
          </a:prstGeom>
          <a:solidFill>
            <a:schemeClr val="bg1">
              <a:alpha val="80000"/>
            </a:schemeClr>
          </a:solidFill>
          <a:ln w="1905">
            <a:no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Freeform: Shape 45">
            <a:extLst>
              <a:ext uri="{FF2B5EF4-FFF2-40B4-BE49-F238E27FC236}">
                <a16:creationId xmlns:a16="http://schemas.microsoft.com/office/drawing/2014/main" id="{D31FC10E-7A7C-453C-A239-07F868F3E01C}"/>
              </a:ext>
            </a:extLst>
          </p:cNvPr>
          <p:cNvSpPr/>
          <p:nvPr userDrawn="1"/>
        </p:nvSpPr>
        <p:spPr bwMode="gray">
          <a:xfrm rot="16200000" flipH="1" flipV="1">
            <a:off x="10999532" y="-103676"/>
            <a:ext cx="1088787" cy="1296142"/>
          </a:xfrm>
          <a:custGeom>
            <a:avLst/>
            <a:gdLst>
              <a:gd name="connsiteX0" fmla="*/ 2319382 w 2319382"/>
              <a:gd name="connsiteY0" fmla="*/ 733950 h 2761099"/>
              <a:gd name="connsiteX1" fmla="*/ 292233 w 2319382"/>
              <a:gd name="connsiteY1" fmla="*/ 2761099 h 2761099"/>
              <a:gd name="connsiteX2" fmla="*/ 84969 w 2319382"/>
              <a:gd name="connsiteY2" fmla="*/ 2750634 h 2761099"/>
              <a:gd name="connsiteX3" fmla="*/ 0 w 2319382"/>
              <a:gd name="connsiteY3" fmla="*/ 2737666 h 2761099"/>
              <a:gd name="connsiteX4" fmla="*/ 1 w 2319382"/>
              <a:gd name="connsiteY4" fmla="*/ 1699627 h 2761099"/>
              <a:gd name="connsiteX5" fmla="*/ 87962 w 2319382"/>
              <a:gd name="connsiteY5" fmla="*/ 1726932 h 2761099"/>
              <a:gd name="connsiteX6" fmla="*/ 292232 w 2319382"/>
              <a:gd name="connsiteY6" fmla="*/ 1747524 h 2761099"/>
              <a:gd name="connsiteX7" fmla="*/ 1305806 w 2319382"/>
              <a:gd name="connsiteY7" fmla="*/ 733950 h 2761099"/>
              <a:gd name="connsiteX8" fmla="*/ 1008937 w 2319382"/>
              <a:gd name="connsiteY8" fmla="*/ 17245 h 2761099"/>
              <a:gd name="connsiteX9" fmla="*/ 988035 w 2319382"/>
              <a:gd name="connsiteY9" fmla="*/ 0 h 2761099"/>
              <a:gd name="connsiteX10" fmla="*/ 2180248 w 2319382"/>
              <a:gd name="connsiteY10" fmla="*/ 0 h 2761099"/>
              <a:gd name="connsiteX11" fmla="*/ 2228246 w 2319382"/>
              <a:gd name="connsiteY11" fmla="*/ 131138 h 2761099"/>
              <a:gd name="connsiteX12" fmla="*/ 2319382 w 2319382"/>
              <a:gd name="connsiteY12" fmla="*/ 733950 h 2761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19382" h="2761099">
                <a:moveTo>
                  <a:pt x="2319382" y="733950"/>
                </a:moveTo>
                <a:cubicBezTo>
                  <a:pt x="2319382" y="1853513"/>
                  <a:pt x="1411796" y="2761099"/>
                  <a:pt x="292233" y="2761099"/>
                </a:cubicBezTo>
                <a:cubicBezTo>
                  <a:pt x="222260" y="2761099"/>
                  <a:pt x="153115" y="2757554"/>
                  <a:pt x="84969" y="2750634"/>
                </a:cubicBezTo>
                <a:lnTo>
                  <a:pt x="0" y="2737666"/>
                </a:lnTo>
                <a:lnTo>
                  <a:pt x="1" y="1699627"/>
                </a:lnTo>
                <a:lnTo>
                  <a:pt x="87962" y="1726932"/>
                </a:lnTo>
                <a:cubicBezTo>
                  <a:pt x="153943" y="1740434"/>
                  <a:pt x="222260" y="1747524"/>
                  <a:pt x="292232" y="1747524"/>
                </a:cubicBezTo>
                <a:cubicBezTo>
                  <a:pt x="852013" y="1747524"/>
                  <a:pt x="1305806" y="1293731"/>
                  <a:pt x="1305806" y="733950"/>
                </a:cubicBezTo>
                <a:cubicBezTo>
                  <a:pt x="1305806" y="454060"/>
                  <a:pt x="1192358" y="200666"/>
                  <a:pt x="1008937" y="17245"/>
                </a:cubicBezTo>
                <a:lnTo>
                  <a:pt x="988035" y="0"/>
                </a:lnTo>
                <a:lnTo>
                  <a:pt x="2180248" y="0"/>
                </a:lnTo>
                <a:lnTo>
                  <a:pt x="2228246" y="131138"/>
                </a:lnTo>
                <a:cubicBezTo>
                  <a:pt x="2287475" y="321567"/>
                  <a:pt x="2319382" y="524032"/>
                  <a:pt x="2319382" y="733950"/>
                </a:cubicBez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7" name="Content Placeholder 6"/>
          <p:cNvSpPr>
            <a:spLocks noGrp="1"/>
          </p:cNvSpPr>
          <p:nvPr>
            <p:ph sz="quarter" idx="15" hasCustomPrompt="1"/>
          </p:nvPr>
        </p:nvSpPr>
        <p:spPr bwMode="gray">
          <a:xfrm>
            <a:off x="881744" y="1989138"/>
            <a:ext cx="10436225" cy="3340301"/>
          </a:xfrm>
        </p:spPr>
        <p:txBody>
          <a:bodyPr/>
          <a:lstStyle>
            <a:lvl1pPr>
              <a:defRPr/>
            </a:lvl1pPr>
          </a:lstStyle>
          <a:p>
            <a:pPr lvl="0"/>
            <a:r>
              <a:rPr lang="en-GB" dirty="0"/>
              <a:t>Click to edit body text – see user tip to the left on how to style this text. Or click an icon below to add other content. Pictures should be 1920 pixels W x 614 pixels H.</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a:extLst>
              <a:ext uri="{FF2B5EF4-FFF2-40B4-BE49-F238E27FC236}">
                <a16:creationId xmlns:a16="http://schemas.microsoft.com/office/drawing/2014/main" id="{2856C770-F323-480F-AED5-938D06DBFAB7}"/>
              </a:ext>
            </a:extLst>
          </p:cNvPr>
          <p:cNvSpPr>
            <a:spLocks noGrp="1"/>
          </p:cNvSpPr>
          <p:nvPr>
            <p:ph type="title" hasCustomPrompt="1"/>
          </p:nvPr>
        </p:nvSpPr>
        <p:spPr bwMode="gray">
          <a:xfrm>
            <a:off x="881744" y="8620"/>
            <a:ext cx="5202000" cy="1296144"/>
          </a:xfrm>
        </p:spPr>
        <p:txBody>
          <a:bodyPr lIns="0" rIns="0" anchor="b">
            <a:normAutofit/>
          </a:bodyPr>
          <a:lstStyle>
            <a:lvl1pPr>
              <a:lnSpc>
                <a:spcPct val="80000"/>
              </a:lnSpc>
              <a:defRPr sz="3000">
                <a:ln>
                  <a:noFill/>
                </a:ln>
                <a:solidFill>
                  <a:schemeClr val="tx1"/>
                </a:solidFill>
              </a:defRPr>
            </a:lvl1pPr>
          </a:lstStyle>
          <a:p>
            <a:r>
              <a:rPr lang="en-US" dirty="0"/>
              <a:t>Click to edit slide title</a:t>
            </a:r>
            <a:endParaRPr lang="en-GB" dirty="0"/>
          </a:p>
        </p:txBody>
      </p:sp>
      <p:sp>
        <p:nvSpPr>
          <p:cNvPr id="3" name="Date Placeholder 2">
            <a:extLst>
              <a:ext uri="{FF2B5EF4-FFF2-40B4-BE49-F238E27FC236}">
                <a16:creationId xmlns:a16="http://schemas.microsoft.com/office/drawing/2014/main" id="{A1BD451D-8B7C-4789-993A-172D0706AF5E}"/>
              </a:ext>
            </a:extLst>
          </p:cNvPr>
          <p:cNvSpPr>
            <a:spLocks noGrp="1"/>
          </p:cNvSpPr>
          <p:nvPr>
            <p:ph type="dt" sz="half" idx="10"/>
          </p:nvPr>
        </p:nvSpPr>
        <p:spPr bwMode="gray"/>
        <p:txBody>
          <a:bodyPr/>
          <a:lstStyle/>
          <a:p>
            <a:r>
              <a:rPr lang="en-US"/>
              <a:t>March 23 2022 </a:t>
            </a:r>
            <a:endParaRPr lang="en-GB" dirty="0"/>
          </a:p>
        </p:txBody>
      </p:sp>
      <p:sp>
        <p:nvSpPr>
          <p:cNvPr id="4" name="Footer Placeholder 3">
            <a:extLst>
              <a:ext uri="{FF2B5EF4-FFF2-40B4-BE49-F238E27FC236}">
                <a16:creationId xmlns:a16="http://schemas.microsoft.com/office/drawing/2014/main" id="{51C24A0E-E745-4891-AAAA-FE3FAA48FCEA}"/>
              </a:ext>
            </a:extLst>
          </p:cNvPr>
          <p:cNvSpPr>
            <a:spLocks noGrp="1"/>
          </p:cNvSpPr>
          <p:nvPr>
            <p:ph type="ftr" sz="quarter" idx="11"/>
          </p:nvPr>
        </p:nvSpPr>
        <p:spPr bwMode="gray">
          <a:xfrm>
            <a:off x="515938" y="6470651"/>
            <a:ext cx="11160682" cy="105917"/>
          </a:xfrm>
        </p:spPr>
        <p:txBody>
          <a:bodyPr/>
          <a:lstStyle/>
          <a:p>
            <a:r>
              <a:rPr lang="en-US"/>
              <a:t>World Gold Council  | Webinar for Assurance Providers | May 2022</a:t>
            </a:r>
            <a:endParaRPr lang="en-GB" dirty="0"/>
          </a:p>
        </p:txBody>
      </p:sp>
      <p:sp>
        <p:nvSpPr>
          <p:cNvPr id="5" name="Slide Number Placeholder 4">
            <a:extLst>
              <a:ext uri="{FF2B5EF4-FFF2-40B4-BE49-F238E27FC236}">
                <a16:creationId xmlns:a16="http://schemas.microsoft.com/office/drawing/2014/main" id="{A894864D-A93D-4369-9B10-830529D3BE0C}"/>
              </a:ext>
            </a:extLst>
          </p:cNvPr>
          <p:cNvSpPr>
            <a:spLocks noGrp="1"/>
          </p:cNvSpPr>
          <p:nvPr>
            <p:ph type="sldNum" sz="quarter" idx="12"/>
          </p:nvPr>
        </p:nvSpPr>
        <p:spPr bwMode="gray"/>
        <p:txBody>
          <a:bodyPr/>
          <a:lstStyle/>
          <a:p>
            <a:fld id="{501147BB-AEC0-4063-9B38-B923881AE4E7}" type="slidenum">
              <a:rPr lang="en-GB" smtClean="0"/>
              <a:pPr/>
              <a:t>‹#›</a:t>
            </a:fld>
            <a:endParaRPr lang="en-GB" dirty="0"/>
          </a:p>
        </p:txBody>
      </p:sp>
      <p:sp>
        <p:nvSpPr>
          <p:cNvPr id="118" name="Rectangle 117">
            <a:extLst>
              <a:ext uri="{FF2B5EF4-FFF2-40B4-BE49-F238E27FC236}">
                <a16:creationId xmlns:a16="http://schemas.microsoft.com/office/drawing/2014/main" id="{21FF9E3B-43C7-43E1-832D-4CE2F0F74A70}"/>
              </a:ext>
            </a:extLst>
          </p:cNvPr>
          <p:cNvSpPr/>
          <p:nvPr userDrawn="1"/>
        </p:nvSpPr>
        <p:spPr bwMode="gray">
          <a:xfrm>
            <a:off x="881745" y="1403816"/>
            <a:ext cx="1561068" cy="45719"/>
          </a:xfrm>
          <a:prstGeom prst="rect">
            <a:avLst/>
          </a:prstGeom>
          <a:solidFill>
            <a:schemeClr val="tx2"/>
          </a:solidFill>
          <a:ln w="63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algn="l">
              <a:lnSpc>
                <a:spcPct val="90000"/>
              </a:lnSpc>
              <a:spcBef>
                <a:spcPts val="400"/>
              </a:spcBef>
              <a:spcAft>
                <a:spcPts val="400"/>
              </a:spcAft>
            </a:pPr>
            <a:endParaRPr lang="en-GB" sz="1000" dirty="0">
              <a:solidFill>
                <a:schemeClr val="tx2"/>
              </a:solidFill>
            </a:endParaRPr>
          </a:p>
        </p:txBody>
      </p:sp>
      <p:sp>
        <p:nvSpPr>
          <p:cNvPr id="30" name="Text Placeholder 43">
            <a:extLst>
              <a:ext uri="{FF2B5EF4-FFF2-40B4-BE49-F238E27FC236}">
                <a16:creationId xmlns:a16="http://schemas.microsoft.com/office/drawing/2014/main" id="{D3BCF8FA-0FDE-4326-BEBC-46A289ECCE7B}"/>
              </a:ext>
            </a:extLst>
          </p:cNvPr>
          <p:cNvSpPr>
            <a:spLocks noGrp="1"/>
          </p:cNvSpPr>
          <p:nvPr>
            <p:ph type="body" sz="quarter" idx="25" hasCustomPrompt="1"/>
          </p:nvPr>
        </p:nvSpPr>
        <p:spPr bwMode="gray">
          <a:xfrm>
            <a:off x="881744" y="5329439"/>
            <a:ext cx="4284662" cy="691949"/>
          </a:xfrm>
        </p:spPr>
        <p:txBody>
          <a:bodyPr lIns="0" rIns="0" anchor="b">
            <a:noAutofit/>
          </a:bodyPr>
          <a:lstStyle>
            <a:lvl1pPr marL="0" indent="0">
              <a:spcBef>
                <a:spcPts val="0"/>
              </a:spcBef>
              <a:spcAft>
                <a:spcPts val="0"/>
              </a:spcAft>
              <a:buNone/>
              <a:defRPr sz="800" b="0">
                <a:solidFill>
                  <a:schemeClr val="tx1"/>
                </a:solidFill>
              </a:defRPr>
            </a:lvl1pPr>
            <a:lvl2pPr marL="0" indent="0">
              <a:spcBef>
                <a:spcPts val="0"/>
              </a:spcBef>
              <a:spcAft>
                <a:spcPts val="0"/>
              </a:spcAft>
              <a:buNone/>
              <a:defRPr sz="800" b="1">
                <a:solidFill>
                  <a:schemeClr val="tx2"/>
                </a:solidFill>
              </a:defRPr>
            </a:lvl2pPr>
            <a:lvl3pPr marL="0" indent="0">
              <a:spcBef>
                <a:spcPts val="0"/>
              </a:spcBef>
              <a:spcAft>
                <a:spcPts val="0"/>
              </a:spcAft>
              <a:buNone/>
              <a:defRPr sz="800" b="1">
                <a:solidFill>
                  <a:schemeClr val="tx1"/>
                </a:solidFill>
              </a:defRPr>
            </a:lvl3pPr>
            <a:lvl4pPr>
              <a:defRPr>
                <a:solidFill>
                  <a:srgbClr val="FF0000"/>
                </a:solidFill>
              </a:defRPr>
            </a:lvl4pPr>
            <a:lvl5pPr>
              <a:defRPr>
                <a:solidFill>
                  <a:srgbClr val="FF0000"/>
                </a:solidFill>
              </a:defRPr>
            </a:lvl5pPr>
          </a:lstStyle>
          <a:p>
            <a:pPr lvl="0"/>
            <a:r>
              <a:rPr lang="en-GB" dirty="0"/>
              <a:t>Click to edit ‘source’ body text – see user tip to the left on how to style this text</a:t>
            </a:r>
          </a:p>
          <a:p>
            <a:pPr lvl="1"/>
            <a:r>
              <a:rPr lang="en-US" dirty="0"/>
              <a:t>Second level</a:t>
            </a:r>
          </a:p>
          <a:p>
            <a:pPr lvl="2"/>
            <a:r>
              <a:rPr lang="en-US" dirty="0"/>
              <a:t>Third level</a:t>
            </a:r>
            <a:endParaRPr lang="en-GB" dirty="0"/>
          </a:p>
        </p:txBody>
      </p:sp>
      <p:sp>
        <p:nvSpPr>
          <p:cNvPr id="33" name="Text Placeholder 43">
            <a:extLst>
              <a:ext uri="{FF2B5EF4-FFF2-40B4-BE49-F238E27FC236}">
                <a16:creationId xmlns:a16="http://schemas.microsoft.com/office/drawing/2014/main" id="{F99D8873-4939-464E-A40D-A83E85E67A5D}"/>
              </a:ext>
            </a:extLst>
          </p:cNvPr>
          <p:cNvSpPr>
            <a:spLocks noGrp="1"/>
          </p:cNvSpPr>
          <p:nvPr>
            <p:ph type="body" sz="quarter" idx="23" hasCustomPrompt="1"/>
          </p:nvPr>
        </p:nvSpPr>
        <p:spPr bwMode="gray">
          <a:xfrm>
            <a:off x="881744" y="1441936"/>
            <a:ext cx="10435544" cy="537032"/>
          </a:xfrm>
        </p:spPr>
        <p:txBody>
          <a:bodyPr lIns="0" rIns="0" bIns="90000" anchor="b">
            <a:noAutofit/>
          </a:bodyPr>
          <a:lstStyle>
            <a:lvl1pPr marL="0" indent="0">
              <a:spcBef>
                <a:spcPts val="0"/>
              </a:spcBef>
              <a:spcAft>
                <a:spcPts val="0"/>
              </a:spcAft>
              <a:buNone/>
              <a:defRPr sz="1600" b="1">
                <a:solidFill>
                  <a:schemeClr val="tx1"/>
                </a:solidFill>
              </a:defRPr>
            </a:lvl1pPr>
            <a:lvl2pPr marL="0" indent="0">
              <a:spcBef>
                <a:spcPts val="0"/>
              </a:spcBef>
              <a:spcAft>
                <a:spcPts val="0"/>
              </a:spcAft>
              <a:buNone/>
              <a:defRPr sz="800" b="0">
                <a:solidFill>
                  <a:schemeClr val="tx2"/>
                </a:solidFill>
              </a:defRPr>
            </a:lvl2pPr>
            <a:lvl3pPr marL="914423" indent="0">
              <a:buNone/>
              <a:defRPr>
                <a:solidFill>
                  <a:srgbClr val="FF0000"/>
                </a:solidFill>
              </a:defRPr>
            </a:lvl3pPr>
            <a:lvl4pPr>
              <a:defRPr>
                <a:solidFill>
                  <a:srgbClr val="FF0000"/>
                </a:solidFill>
              </a:defRPr>
            </a:lvl4pPr>
            <a:lvl5pPr>
              <a:defRPr>
                <a:solidFill>
                  <a:srgbClr val="FF0000"/>
                </a:solidFill>
              </a:defRPr>
            </a:lvl5pPr>
          </a:lstStyle>
          <a:p>
            <a:pPr lvl="0"/>
            <a:r>
              <a:rPr lang="en-US" dirty="0"/>
              <a:t>Click here to add sub or chart title</a:t>
            </a:r>
          </a:p>
          <a:p>
            <a:pPr lvl="1"/>
            <a:r>
              <a:rPr lang="en-US" dirty="0"/>
              <a:t>Second level</a:t>
            </a:r>
            <a:endParaRPr lang="en-GB" dirty="0"/>
          </a:p>
        </p:txBody>
      </p:sp>
      <p:sp>
        <p:nvSpPr>
          <p:cNvPr id="29" name="Freeform: Shape 36">
            <a:extLst>
              <a:ext uri="{FF2B5EF4-FFF2-40B4-BE49-F238E27FC236}">
                <a16:creationId xmlns:a16="http://schemas.microsoft.com/office/drawing/2014/main" id="{A6B5B8EC-47C4-47CF-9B49-8AA2A97A2405}"/>
              </a:ext>
            </a:extLst>
          </p:cNvPr>
          <p:cNvSpPr/>
          <p:nvPr userDrawn="1"/>
        </p:nvSpPr>
        <p:spPr bwMode="gray">
          <a:xfrm rot="10800000" flipH="1">
            <a:off x="7903317" y="1"/>
            <a:ext cx="4275406" cy="1707706"/>
          </a:xfrm>
          <a:custGeom>
            <a:avLst/>
            <a:gdLst>
              <a:gd name="connsiteX0" fmla="*/ 1794222 w 3588443"/>
              <a:gd name="connsiteY0" fmla="*/ 0 h 1433316"/>
              <a:gd name="connsiteX1" fmla="*/ 3552516 w 3588443"/>
              <a:gd name="connsiteY1" fmla="*/ 1293589 h 1433316"/>
              <a:gd name="connsiteX2" fmla="*/ 3588443 w 3588443"/>
              <a:gd name="connsiteY2" fmla="*/ 1433316 h 1433316"/>
              <a:gd name="connsiteX3" fmla="*/ 2615579 w 3588443"/>
              <a:gd name="connsiteY3" fmla="*/ 1433316 h 1433316"/>
              <a:gd name="connsiteX4" fmla="*/ 2557540 w 3588443"/>
              <a:gd name="connsiteY4" fmla="*/ 1326387 h 1433316"/>
              <a:gd name="connsiteX5" fmla="*/ 1794220 w 3588443"/>
              <a:gd name="connsiteY5" fmla="*/ 920533 h 1433316"/>
              <a:gd name="connsiteX6" fmla="*/ 1030901 w 3588443"/>
              <a:gd name="connsiteY6" fmla="*/ 1326387 h 1433316"/>
              <a:gd name="connsiteX7" fmla="*/ 972862 w 3588443"/>
              <a:gd name="connsiteY7" fmla="*/ 1433316 h 1433316"/>
              <a:gd name="connsiteX8" fmla="*/ 0 w 3588443"/>
              <a:gd name="connsiteY8" fmla="*/ 1433316 h 1433316"/>
              <a:gd name="connsiteX9" fmla="*/ 35927 w 3588443"/>
              <a:gd name="connsiteY9" fmla="*/ 1293589 h 1433316"/>
              <a:gd name="connsiteX10" fmla="*/ 1794222 w 3588443"/>
              <a:gd name="connsiteY10" fmla="*/ 0 h 1433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8443" h="1433316">
                <a:moveTo>
                  <a:pt x="1794222" y="0"/>
                </a:moveTo>
                <a:cubicBezTo>
                  <a:pt x="2620365" y="0"/>
                  <a:pt x="3319416" y="544149"/>
                  <a:pt x="3552516" y="1293589"/>
                </a:cubicBezTo>
                <a:lnTo>
                  <a:pt x="3588443" y="1433316"/>
                </a:lnTo>
                <a:lnTo>
                  <a:pt x="2615579" y="1433316"/>
                </a:lnTo>
                <a:lnTo>
                  <a:pt x="2557540" y="1326387"/>
                </a:lnTo>
                <a:cubicBezTo>
                  <a:pt x="2392114" y="1081524"/>
                  <a:pt x="2111968" y="920533"/>
                  <a:pt x="1794220" y="920533"/>
                </a:cubicBezTo>
                <a:cubicBezTo>
                  <a:pt x="1476473" y="920533"/>
                  <a:pt x="1196327" y="1081524"/>
                  <a:pt x="1030901" y="1326387"/>
                </a:cubicBezTo>
                <a:lnTo>
                  <a:pt x="972862" y="1433316"/>
                </a:lnTo>
                <a:lnTo>
                  <a:pt x="0" y="1433316"/>
                </a:lnTo>
                <a:lnTo>
                  <a:pt x="35927" y="1293589"/>
                </a:lnTo>
                <a:cubicBezTo>
                  <a:pt x="269027" y="544149"/>
                  <a:pt x="968078" y="0"/>
                  <a:pt x="1794222" y="0"/>
                </a:cubicBezTo>
                <a:close/>
              </a:path>
            </a:pathLst>
          </a:custGeom>
          <a:solidFill>
            <a:schemeClr val="tx2">
              <a:alpha val="20000"/>
            </a:schemeClr>
          </a:solidFill>
          <a:ln w="1905">
            <a:noFill/>
            <a:headEnd type="ova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solidFill>
                <a:schemeClr val="tx1"/>
              </a:solidFill>
            </a:endParaRPr>
          </a:p>
        </p:txBody>
      </p:sp>
      <p:sp>
        <p:nvSpPr>
          <p:cNvPr id="31" name="Freeform: Shape 36">
            <a:extLst>
              <a:ext uri="{FF2B5EF4-FFF2-40B4-BE49-F238E27FC236}">
                <a16:creationId xmlns:a16="http://schemas.microsoft.com/office/drawing/2014/main" id="{A6B5B8EC-47C4-47CF-9B49-8AA2A97A2405}"/>
              </a:ext>
            </a:extLst>
          </p:cNvPr>
          <p:cNvSpPr/>
          <p:nvPr userDrawn="1"/>
        </p:nvSpPr>
        <p:spPr bwMode="gray">
          <a:xfrm rot="10800000" flipH="1" flipV="1">
            <a:off x="0" y="6225240"/>
            <a:ext cx="1584176" cy="632760"/>
          </a:xfrm>
          <a:custGeom>
            <a:avLst/>
            <a:gdLst>
              <a:gd name="connsiteX0" fmla="*/ 1794222 w 3588443"/>
              <a:gd name="connsiteY0" fmla="*/ 0 h 1433316"/>
              <a:gd name="connsiteX1" fmla="*/ 3552516 w 3588443"/>
              <a:gd name="connsiteY1" fmla="*/ 1293589 h 1433316"/>
              <a:gd name="connsiteX2" fmla="*/ 3588443 w 3588443"/>
              <a:gd name="connsiteY2" fmla="*/ 1433316 h 1433316"/>
              <a:gd name="connsiteX3" fmla="*/ 2615579 w 3588443"/>
              <a:gd name="connsiteY3" fmla="*/ 1433316 h 1433316"/>
              <a:gd name="connsiteX4" fmla="*/ 2557540 w 3588443"/>
              <a:gd name="connsiteY4" fmla="*/ 1326387 h 1433316"/>
              <a:gd name="connsiteX5" fmla="*/ 1794220 w 3588443"/>
              <a:gd name="connsiteY5" fmla="*/ 920533 h 1433316"/>
              <a:gd name="connsiteX6" fmla="*/ 1030901 w 3588443"/>
              <a:gd name="connsiteY6" fmla="*/ 1326387 h 1433316"/>
              <a:gd name="connsiteX7" fmla="*/ 972862 w 3588443"/>
              <a:gd name="connsiteY7" fmla="*/ 1433316 h 1433316"/>
              <a:gd name="connsiteX8" fmla="*/ 0 w 3588443"/>
              <a:gd name="connsiteY8" fmla="*/ 1433316 h 1433316"/>
              <a:gd name="connsiteX9" fmla="*/ 35927 w 3588443"/>
              <a:gd name="connsiteY9" fmla="*/ 1293589 h 1433316"/>
              <a:gd name="connsiteX10" fmla="*/ 1794222 w 3588443"/>
              <a:gd name="connsiteY10" fmla="*/ 0 h 1433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8443" h="1433316">
                <a:moveTo>
                  <a:pt x="1794222" y="0"/>
                </a:moveTo>
                <a:cubicBezTo>
                  <a:pt x="2620365" y="0"/>
                  <a:pt x="3319416" y="544149"/>
                  <a:pt x="3552516" y="1293589"/>
                </a:cubicBezTo>
                <a:lnTo>
                  <a:pt x="3588443" y="1433316"/>
                </a:lnTo>
                <a:lnTo>
                  <a:pt x="2615579" y="1433316"/>
                </a:lnTo>
                <a:lnTo>
                  <a:pt x="2557540" y="1326387"/>
                </a:lnTo>
                <a:cubicBezTo>
                  <a:pt x="2392114" y="1081524"/>
                  <a:pt x="2111968" y="920533"/>
                  <a:pt x="1794220" y="920533"/>
                </a:cubicBezTo>
                <a:cubicBezTo>
                  <a:pt x="1476473" y="920533"/>
                  <a:pt x="1196327" y="1081524"/>
                  <a:pt x="1030901" y="1326387"/>
                </a:cubicBezTo>
                <a:lnTo>
                  <a:pt x="972862" y="1433316"/>
                </a:lnTo>
                <a:lnTo>
                  <a:pt x="0" y="1433316"/>
                </a:lnTo>
                <a:lnTo>
                  <a:pt x="35927" y="1293589"/>
                </a:lnTo>
                <a:cubicBezTo>
                  <a:pt x="269027" y="544149"/>
                  <a:pt x="968078" y="0"/>
                  <a:pt x="1794222" y="0"/>
                </a:cubicBezTo>
                <a:close/>
              </a:path>
            </a:pathLst>
          </a:custGeom>
          <a:solidFill>
            <a:schemeClr val="tx1">
              <a:alpha val="20000"/>
            </a:schemeClr>
          </a:solidFill>
          <a:ln w="1905">
            <a:noFill/>
            <a:headEnd type="ova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solidFill>
                <a:schemeClr val="tx1"/>
              </a:solidFill>
            </a:endParaRPr>
          </a:p>
        </p:txBody>
      </p:sp>
      <p:grpSp>
        <p:nvGrpSpPr>
          <p:cNvPr id="68" name="Group 67">
            <a:extLst>
              <a:ext uri="{FF2B5EF4-FFF2-40B4-BE49-F238E27FC236}">
                <a16:creationId xmlns:a16="http://schemas.microsoft.com/office/drawing/2014/main" id="{BB3F0136-75BA-4B2B-B30F-C9C846BDABDC}"/>
              </a:ext>
            </a:extLst>
          </p:cNvPr>
          <p:cNvGrpSpPr/>
          <p:nvPr userDrawn="1"/>
        </p:nvGrpSpPr>
        <p:grpSpPr bwMode="gray">
          <a:xfrm>
            <a:off x="-1987491" y="115408"/>
            <a:ext cx="1818795" cy="2906737"/>
            <a:chOff x="287524" y="320055"/>
            <a:chExt cx="1818794" cy="2906737"/>
          </a:xfrm>
        </p:grpSpPr>
        <p:sp>
          <p:nvSpPr>
            <p:cNvPr id="69" name="TextBox 68">
              <a:extLst>
                <a:ext uri="{FF2B5EF4-FFF2-40B4-BE49-F238E27FC236}">
                  <a16:creationId xmlns:a16="http://schemas.microsoft.com/office/drawing/2014/main" id="{D35A9981-4C9A-4AEB-84AA-E47CF24F4230}"/>
                </a:ext>
              </a:extLst>
            </p:cNvPr>
            <p:cNvSpPr txBox="1"/>
            <p:nvPr/>
          </p:nvSpPr>
          <p:spPr bwMode="gray">
            <a:xfrm>
              <a:off x="287524" y="1010801"/>
              <a:ext cx="1818794" cy="2215991"/>
            </a:xfrm>
            <a:prstGeom prst="rect">
              <a:avLst/>
            </a:prstGeom>
            <a:noFill/>
          </p:spPr>
          <p:txBody>
            <a:bodyPr wrap="square" lIns="0" tIns="0" rIns="0" bIns="0" rtlCol="0">
              <a:spAutoFit/>
            </a:bodyPr>
            <a:lstStyle/>
            <a:p>
              <a:r>
                <a:rPr lang="en-GB" sz="1100" dirty="0">
                  <a:solidFill>
                    <a:srgbClr val="000000"/>
                  </a:solidFill>
                </a:rPr>
                <a:t>To add or change a photographic image to the faded background.</a:t>
              </a:r>
            </a:p>
            <a:p>
              <a:r>
                <a:rPr lang="en-GB" sz="1100" dirty="0">
                  <a:solidFill>
                    <a:srgbClr val="000000"/>
                  </a:solidFill>
                </a:rPr>
                <a:t>&gt;Right</a:t>
              </a:r>
              <a:r>
                <a:rPr lang="en-GB" sz="1100" baseline="0" dirty="0">
                  <a:solidFill>
                    <a:srgbClr val="000000"/>
                  </a:solidFill>
                </a:rPr>
                <a:t> Click over slide</a:t>
              </a:r>
            </a:p>
            <a:p>
              <a:r>
                <a:rPr lang="en-GB" sz="1100" baseline="0" dirty="0">
                  <a:solidFill>
                    <a:srgbClr val="000000"/>
                  </a:solidFill>
                </a:rPr>
                <a:t>&gt;format background</a:t>
              </a:r>
            </a:p>
            <a:p>
              <a:r>
                <a:rPr lang="en-GB" sz="1100" baseline="0" dirty="0">
                  <a:solidFill>
                    <a:srgbClr val="000000"/>
                  </a:solidFill>
                </a:rPr>
                <a:t>&gt;fill</a:t>
              </a:r>
            </a:p>
            <a:p>
              <a:r>
                <a:rPr lang="en-GB" sz="1100" baseline="0" dirty="0">
                  <a:solidFill>
                    <a:srgbClr val="000000"/>
                  </a:solidFill>
                </a:rPr>
                <a:t>&gt;picture or texture fill</a:t>
              </a:r>
            </a:p>
            <a:p>
              <a:r>
                <a:rPr lang="en-GB" sz="1100" baseline="0" dirty="0">
                  <a:solidFill>
                    <a:srgbClr val="000000"/>
                  </a:solidFill>
                </a:rPr>
                <a:t>&gt;select image from  </a:t>
              </a:r>
              <a:br>
                <a:rPr lang="en-GB" sz="1100" baseline="0" dirty="0">
                  <a:solidFill>
                    <a:srgbClr val="000000"/>
                  </a:solidFill>
                </a:rPr>
              </a:br>
              <a:r>
                <a:rPr lang="en-GB" sz="1100" baseline="0" dirty="0">
                  <a:solidFill>
                    <a:srgbClr val="000000"/>
                  </a:solidFill>
                </a:rPr>
                <a:t>  your file</a:t>
              </a:r>
            </a:p>
            <a:p>
              <a:r>
                <a:rPr lang="en-GB" sz="900" baseline="0" dirty="0">
                  <a:solidFill>
                    <a:srgbClr val="000000"/>
                  </a:solidFill>
                </a:rPr>
                <a:t>*Pictures should be ideally </a:t>
              </a:r>
              <a:br>
                <a:rPr lang="en-GB" sz="900" baseline="0" dirty="0">
                  <a:solidFill>
                    <a:srgbClr val="000000"/>
                  </a:solidFill>
                </a:rPr>
              </a:br>
              <a:r>
                <a:rPr lang="en-GB" sz="900" baseline="0" dirty="0">
                  <a:solidFill>
                    <a:srgbClr val="000000"/>
                  </a:solidFill>
                </a:rPr>
                <a:t>1920 pixels W x 1080 pixels H</a:t>
              </a:r>
            </a:p>
            <a:p>
              <a:endParaRPr lang="en-GB" sz="900" baseline="0" dirty="0">
                <a:solidFill>
                  <a:srgbClr val="000000"/>
                </a:solidFill>
              </a:endParaRPr>
            </a:p>
            <a:p>
              <a:r>
                <a:rPr lang="en-GB" sz="900" baseline="0" dirty="0">
                  <a:solidFill>
                    <a:srgbClr val="000000"/>
                  </a:solidFill>
                </a:rPr>
                <a:t>Alternatively leave background with a solid white fill.</a:t>
              </a:r>
              <a:endParaRPr lang="en-GB" sz="900" dirty="0">
                <a:solidFill>
                  <a:srgbClr val="000000"/>
                </a:solidFill>
              </a:endParaRPr>
            </a:p>
          </p:txBody>
        </p:sp>
        <p:grpSp>
          <p:nvGrpSpPr>
            <p:cNvPr id="70" name="Group 69">
              <a:extLst>
                <a:ext uri="{FF2B5EF4-FFF2-40B4-BE49-F238E27FC236}">
                  <a16:creationId xmlns:a16="http://schemas.microsoft.com/office/drawing/2014/main" id="{FF2554C2-7F4B-4AFC-96FA-CD357E31B732}"/>
                </a:ext>
              </a:extLst>
            </p:cNvPr>
            <p:cNvGrpSpPr>
              <a:grpSpLocks noChangeAspect="1"/>
            </p:cNvGrpSpPr>
            <p:nvPr userDrawn="1"/>
          </p:nvGrpSpPr>
          <p:grpSpPr bwMode="gray">
            <a:xfrm>
              <a:off x="407162" y="448083"/>
              <a:ext cx="335767" cy="274418"/>
              <a:chOff x="431" y="79"/>
              <a:chExt cx="4882" cy="3990"/>
            </a:xfrm>
            <a:solidFill>
              <a:schemeClr val="accent1"/>
            </a:solidFill>
          </p:grpSpPr>
          <p:sp>
            <p:nvSpPr>
              <p:cNvPr id="73" name="Oval 9">
                <a:extLst>
                  <a:ext uri="{FF2B5EF4-FFF2-40B4-BE49-F238E27FC236}">
                    <a16:creationId xmlns:a16="http://schemas.microsoft.com/office/drawing/2014/main" id="{1892404B-D3D9-4862-AD9C-93C78243EB6A}"/>
                  </a:ext>
                </a:extLst>
              </p:cNvPr>
              <p:cNvSpPr>
                <a:spLocks noChangeArrowheads="1"/>
              </p:cNvSpPr>
              <p:nvPr/>
            </p:nvSpPr>
            <p:spPr bwMode="gray">
              <a:xfrm>
                <a:off x="1895" y="1299"/>
                <a:ext cx="1953" cy="195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74" name="Freeform 10">
                <a:extLst>
                  <a:ext uri="{FF2B5EF4-FFF2-40B4-BE49-F238E27FC236}">
                    <a16:creationId xmlns:a16="http://schemas.microsoft.com/office/drawing/2014/main" id="{C1207B22-712B-4320-BFD8-BF75F770658E}"/>
                  </a:ext>
                </a:extLst>
              </p:cNvPr>
              <p:cNvSpPr>
                <a:spLocks noEditPoints="1"/>
              </p:cNvSpPr>
              <p:nvPr/>
            </p:nvSpPr>
            <p:spPr bwMode="gray">
              <a:xfrm>
                <a:off x="431" y="79"/>
                <a:ext cx="4882" cy="3990"/>
              </a:xfrm>
              <a:custGeom>
                <a:avLst/>
                <a:gdLst>
                  <a:gd name="T0" fmla="*/ 736 w 800"/>
                  <a:gd name="T1" fmla="*/ 134 h 654"/>
                  <a:gd name="T2" fmla="*/ 622 w 800"/>
                  <a:gd name="T3" fmla="*/ 134 h 654"/>
                  <a:gd name="T4" fmla="*/ 569 w 800"/>
                  <a:gd name="T5" fmla="*/ 0 h 654"/>
                  <a:gd name="T6" fmla="*/ 231 w 800"/>
                  <a:gd name="T7" fmla="*/ 0 h 654"/>
                  <a:gd name="T8" fmla="*/ 178 w 800"/>
                  <a:gd name="T9" fmla="*/ 134 h 654"/>
                  <a:gd name="T10" fmla="*/ 160 w 800"/>
                  <a:gd name="T11" fmla="*/ 134 h 654"/>
                  <a:gd name="T12" fmla="*/ 160 w 800"/>
                  <a:gd name="T13" fmla="*/ 67 h 654"/>
                  <a:gd name="T14" fmla="*/ 80 w 800"/>
                  <a:gd name="T15" fmla="*/ 67 h 654"/>
                  <a:gd name="T16" fmla="*/ 80 w 800"/>
                  <a:gd name="T17" fmla="*/ 134 h 654"/>
                  <a:gd name="T18" fmla="*/ 64 w 800"/>
                  <a:gd name="T19" fmla="*/ 134 h 654"/>
                  <a:gd name="T20" fmla="*/ 0 w 800"/>
                  <a:gd name="T21" fmla="*/ 198 h 654"/>
                  <a:gd name="T22" fmla="*/ 0 w 800"/>
                  <a:gd name="T23" fmla="*/ 589 h 654"/>
                  <a:gd name="T24" fmla="*/ 64 w 800"/>
                  <a:gd name="T25" fmla="*/ 654 h 654"/>
                  <a:gd name="T26" fmla="*/ 736 w 800"/>
                  <a:gd name="T27" fmla="*/ 654 h 654"/>
                  <a:gd name="T28" fmla="*/ 800 w 800"/>
                  <a:gd name="T29" fmla="*/ 589 h 654"/>
                  <a:gd name="T30" fmla="*/ 800 w 800"/>
                  <a:gd name="T31" fmla="*/ 198 h 654"/>
                  <a:gd name="T32" fmla="*/ 736 w 800"/>
                  <a:gd name="T33" fmla="*/ 134 h 654"/>
                  <a:gd name="T34" fmla="*/ 133 w 800"/>
                  <a:gd name="T35" fmla="*/ 134 h 654"/>
                  <a:gd name="T36" fmla="*/ 107 w 800"/>
                  <a:gd name="T37" fmla="*/ 134 h 654"/>
                  <a:gd name="T38" fmla="*/ 107 w 800"/>
                  <a:gd name="T39" fmla="*/ 94 h 654"/>
                  <a:gd name="T40" fmla="*/ 133 w 800"/>
                  <a:gd name="T41" fmla="*/ 94 h 654"/>
                  <a:gd name="T42" fmla="*/ 133 w 800"/>
                  <a:gd name="T43" fmla="*/ 134 h 654"/>
                  <a:gd name="T44" fmla="*/ 400 w 800"/>
                  <a:gd name="T45" fmla="*/ 600 h 654"/>
                  <a:gd name="T46" fmla="*/ 160 w 800"/>
                  <a:gd name="T47" fmla="*/ 360 h 654"/>
                  <a:gd name="T48" fmla="*/ 400 w 800"/>
                  <a:gd name="T49" fmla="*/ 120 h 654"/>
                  <a:gd name="T50" fmla="*/ 640 w 800"/>
                  <a:gd name="T51" fmla="*/ 360 h 654"/>
                  <a:gd name="T52" fmla="*/ 400 w 800"/>
                  <a:gd name="T53" fmla="*/ 600 h 654"/>
                  <a:gd name="T54" fmla="*/ 693 w 800"/>
                  <a:gd name="T55" fmla="*/ 294 h 654"/>
                  <a:gd name="T56" fmla="*/ 640 w 800"/>
                  <a:gd name="T57" fmla="*/ 240 h 654"/>
                  <a:gd name="T58" fmla="*/ 693 w 800"/>
                  <a:gd name="T59" fmla="*/ 187 h 654"/>
                  <a:gd name="T60" fmla="*/ 747 w 800"/>
                  <a:gd name="T61" fmla="*/ 240 h 654"/>
                  <a:gd name="T62" fmla="*/ 693 w 800"/>
                  <a:gd name="T63" fmla="*/ 294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0" h="654">
                    <a:moveTo>
                      <a:pt x="736" y="134"/>
                    </a:moveTo>
                    <a:lnTo>
                      <a:pt x="622" y="134"/>
                    </a:lnTo>
                    <a:lnTo>
                      <a:pt x="569" y="0"/>
                    </a:lnTo>
                    <a:lnTo>
                      <a:pt x="231" y="0"/>
                    </a:lnTo>
                    <a:lnTo>
                      <a:pt x="178" y="134"/>
                    </a:lnTo>
                    <a:lnTo>
                      <a:pt x="160" y="134"/>
                    </a:lnTo>
                    <a:lnTo>
                      <a:pt x="160" y="67"/>
                    </a:lnTo>
                    <a:lnTo>
                      <a:pt x="80" y="67"/>
                    </a:lnTo>
                    <a:lnTo>
                      <a:pt x="80" y="134"/>
                    </a:lnTo>
                    <a:lnTo>
                      <a:pt x="64" y="134"/>
                    </a:lnTo>
                    <a:cubicBezTo>
                      <a:pt x="29" y="134"/>
                      <a:pt x="0" y="162"/>
                      <a:pt x="0" y="198"/>
                    </a:cubicBezTo>
                    <a:lnTo>
                      <a:pt x="0" y="589"/>
                    </a:lnTo>
                    <a:cubicBezTo>
                      <a:pt x="0" y="625"/>
                      <a:pt x="29" y="654"/>
                      <a:pt x="64" y="654"/>
                    </a:cubicBezTo>
                    <a:lnTo>
                      <a:pt x="736" y="654"/>
                    </a:lnTo>
                    <a:cubicBezTo>
                      <a:pt x="771" y="654"/>
                      <a:pt x="800" y="625"/>
                      <a:pt x="800" y="589"/>
                    </a:cubicBezTo>
                    <a:lnTo>
                      <a:pt x="800" y="198"/>
                    </a:lnTo>
                    <a:cubicBezTo>
                      <a:pt x="800" y="162"/>
                      <a:pt x="771" y="134"/>
                      <a:pt x="736" y="134"/>
                    </a:cubicBezTo>
                    <a:close/>
                    <a:moveTo>
                      <a:pt x="133" y="134"/>
                    </a:moveTo>
                    <a:lnTo>
                      <a:pt x="107" y="134"/>
                    </a:lnTo>
                    <a:lnTo>
                      <a:pt x="107" y="94"/>
                    </a:lnTo>
                    <a:lnTo>
                      <a:pt x="133" y="94"/>
                    </a:lnTo>
                    <a:lnTo>
                      <a:pt x="133" y="134"/>
                    </a:lnTo>
                    <a:close/>
                    <a:moveTo>
                      <a:pt x="400" y="600"/>
                    </a:moveTo>
                    <a:cubicBezTo>
                      <a:pt x="268" y="600"/>
                      <a:pt x="160" y="493"/>
                      <a:pt x="160" y="360"/>
                    </a:cubicBezTo>
                    <a:cubicBezTo>
                      <a:pt x="160" y="228"/>
                      <a:pt x="268" y="120"/>
                      <a:pt x="400" y="120"/>
                    </a:cubicBezTo>
                    <a:cubicBezTo>
                      <a:pt x="532" y="120"/>
                      <a:pt x="640" y="228"/>
                      <a:pt x="640" y="360"/>
                    </a:cubicBezTo>
                    <a:cubicBezTo>
                      <a:pt x="640" y="493"/>
                      <a:pt x="532" y="600"/>
                      <a:pt x="400" y="600"/>
                    </a:cubicBezTo>
                    <a:close/>
                    <a:moveTo>
                      <a:pt x="693" y="294"/>
                    </a:moveTo>
                    <a:cubicBezTo>
                      <a:pt x="664" y="294"/>
                      <a:pt x="640" y="270"/>
                      <a:pt x="640" y="240"/>
                    </a:cubicBezTo>
                    <a:cubicBezTo>
                      <a:pt x="640" y="211"/>
                      <a:pt x="664" y="187"/>
                      <a:pt x="693" y="187"/>
                    </a:cubicBezTo>
                    <a:cubicBezTo>
                      <a:pt x="723" y="187"/>
                      <a:pt x="747" y="211"/>
                      <a:pt x="747" y="240"/>
                    </a:cubicBezTo>
                    <a:cubicBezTo>
                      <a:pt x="747" y="270"/>
                      <a:pt x="723" y="294"/>
                      <a:pt x="693" y="29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grpSp>
        <p:sp>
          <p:nvSpPr>
            <p:cNvPr id="71" name="Donut 24">
              <a:extLst>
                <a:ext uri="{FF2B5EF4-FFF2-40B4-BE49-F238E27FC236}">
                  <a16:creationId xmlns:a16="http://schemas.microsoft.com/office/drawing/2014/main" id="{159AD679-9E82-43F7-8E5A-F2B9B7B8F098}"/>
                </a:ext>
              </a:extLst>
            </p:cNvPr>
            <p:cNvSpPr/>
            <p:nvPr userDrawn="1"/>
          </p:nvSpPr>
          <p:spPr bwMode="gray">
            <a:xfrm>
              <a:off x="299151" y="32005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dirty="0">
                <a:solidFill>
                  <a:schemeClr val="tx1"/>
                </a:solidFill>
              </a:endParaRPr>
            </a:p>
          </p:txBody>
        </p:sp>
        <p:sp>
          <p:nvSpPr>
            <p:cNvPr id="72" name="Freeform 5">
              <a:extLst>
                <a:ext uri="{FF2B5EF4-FFF2-40B4-BE49-F238E27FC236}">
                  <a16:creationId xmlns:a16="http://schemas.microsoft.com/office/drawing/2014/main" id="{F9B77A76-1D73-4D21-971D-ADF9C8341048}"/>
                </a:ext>
              </a:extLst>
            </p:cNvPr>
            <p:cNvSpPr>
              <a:spLocks noEditPoints="1"/>
            </p:cNvSpPr>
            <p:nvPr userDrawn="1"/>
          </p:nvSpPr>
          <p:spPr bwMode="gray">
            <a:xfrm>
              <a:off x="287524" y="5900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dirty="0"/>
            </a:p>
          </p:txBody>
        </p:sp>
      </p:grpSp>
      <p:grpSp>
        <p:nvGrpSpPr>
          <p:cNvPr id="35" name="Group 34">
            <a:extLst>
              <a:ext uri="{FF2B5EF4-FFF2-40B4-BE49-F238E27FC236}">
                <a16:creationId xmlns:a16="http://schemas.microsoft.com/office/drawing/2014/main" id="{2FC948B1-CE8A-45C2-9547-20572925E441}"/>
              </a:ext>
            </a:extLst>
          </p:cNvPr>
          <p:cNvGrpSpPr/>
          <p:nvPr userDrawn="1"/>
        </p:nvGrpSpPr>
        <p:grpSpPr bwMode="gray">
          <a:xfrm>
            <a:off x="-1987489" y="3445698"/>
            <a:ext cx="1572481" cy="3412302"/>
            <a:chOff x="2051720" y="348323"/>
            <a:chExt cx="1572481" cy="3412302"/>
          </a:xfrm>
        </p:grpSpPr>
        <p:sp>
          <p:nvSpPr>
            <p:cNvPr id="36" name="TextBox 35">
              <a:extLst>
                <a:ext uri="{FF2B5EF4-FFF2-40B4-BE49-F238E27FC236}">
                  <a16:creationId xmlns:a16="http://schemas.microsoft.com/office/drawing/2014/main" id="{00AC49FF-2180-4539-8FB8-9FD54A2A1613}"/>
                </a:ext>
              </a:extLst>
            </p:cNvPr>
            <p:cNvSpPr txBox="1"/>
            <p:nvPr/>
          </p:nvSpPr>
          <p:spPr bwMode="gray">
            <a:xfrm>
              <a:off x="2051720" y="1052191"/>
              <a:ext cx="1572481" cy="2708434"/>
            </a:xfrm>
            <a:prstGeom prst="rect">
              <a:avLst/>
            </a:prstGeom>
            <a:noFill/>
          </p:spPr>
          <p:txBody>
            <a:bodyPr wrap="square" lIns="0" tIns="0" rIns="0" bIns="0" rtlCol="0">
              <a:spAutoFit/>
            </a:bodyPr>
            <a:lstStyle/>
            <a:p>
              <a:r>
                <a:rPr lang="en-GB" sz="1100" dirty="0">
                  <a:solidFill>
                    <a:srgbClr val="000000"/>
                  </a:solidFill>
                </a:rPr>
                <a:t>To format</a:t>
              </a:r>
              <a:r>
                <a:rPr lang="en-GB" sz="1100" baseline="0" dirty="0">
                  <a:solidFill>
                    <a:srgbClr val="000000"/>
                  </a:solidFill>
                </a:rPr>
                <a:t> the body text, simply highlight the specific line(s) of text and click ‘tab’ or press ‘increase/decrease list level’ button. If you continue to click the ‘Tab’ button and the text turns </a:t>
              </a:r>
              <a:r>
                <a:rPr lang="en-GB" sz="1100" baseline="0" dirty="0">
                  <a:solidFill>
                    <a:srgbClr val="FF0000"/>
                  </a:solidFill>
                </a:rPr>
                <a:t>red</a:t>
              </a:r>
              <a:r>
                <a:rPr lang="en-GB" sz="1100" baseline="0" dirty="0">
                  <a:solidFill>
                    <a:srgbClr val="000000"/>
                  </a:solidFill>
                </a:rPr>
                <a:t> you have tabbed too far and should use the ‘decrease level’ button to return to compliant text.</a:t>
              </a:r>
            </a:p>
            <a:p>
              <a:endParaRPr lang="en-GB" sz="1100" baseline="0" dirty="0">
                <a:solidFill>
                  <a:srgbClr val="000000"/>
                </a:solidFill>
              </a:endParaRPr>
            </a:p>
            <a:p>
              <a:r>
                <a:rPr lang="en-GB" sz="1100" baseline="0" dirty="0">
                  <a:solidFill>
                    <a:srgbClr val="000000"/>
                  </a:solidFill>
                </a:rPr>
                <a:t>Do not use the bullet point button to format your text.</a:t>
              </a:r>
              <a:endParaRPr lang="en-GB" sz="1100" dirty="0">
                <a:solidFill>
                  <a:srgbClr val="000000"/>
                </a:solidFill>
              </a:endParaRPr>
            </a:p>
          </p:txBody>
        </p:sp>
        <p:grpSp>
          <p:nvGrpSpPr>
            <p:cNvPr id="37" name="Group 36">
              <a:extLst>
                <a:ext uri="{FF2B5EF4-FFF2-40B4-BE49-F238E27FC236}">
                  <a16:creationId xmlns:a16="http://schemas.microsoft.com/office/drawing/2014/main" id="{48C2AB69-0462-4BCE-BD56-9FC53AC4568F}"/>
                </a:ext>
              </a:extLst>
            </p:cNvPr>
            <p:cNvGrpSpPr/>
            <p:nvPr/>
          </p:nvGrpSpPr>
          <p:grpSpPr bwMode="gray">
            <a:xfrm>
              <a:off x="2051720" y="348323"/>
              <a:ext cx="551687" cy="608260"/>
              <a:chOff x="580210" y="472455"/>
              <a:chExt cx="551687" cy="608260"/>
            </a:xfrm>
          </p:grpSpPr>
          <p:sp>
            <p:nvSpPr>
              <p:cNvPr id="59" name="Donut 24">
                <a:extLst>
                  <a:ext uri="{FF2B5EF4-FFF2-40B4-BE49-F238E27FC236}">
                    <a16:creationId xmlns:a16="http://schemas.microsoft.com/office/drawing/2014/main" id="{0CA43353-DD50-4F34-BB1D-1BE991E8881F}"/>
                  </a:ext>
                </a:extLst>
              </p:cNvPr>
              <p:cNvSpPr/>
              <p:nvPr/>
            </p:nvSpPr>
            <p:spPr bwMode="gray">
              <a:xfrm>
                <a:off x="591837" y="47245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dirty="0">
                  <a:solidFill>
                    <a:schemeClr val="tx1"/>
                  </a:solidFill>
                </a:endParaRPr>
              </a:p>
            </p:txBody>
          </p:sp>
          <p:sp>
            <p:nvSpPr>
              <p:cNvPr id="60" name="Freeform 5">
                <a:extLst>
                  <a:ext uri="{FF2B5EF4-FFF2-40B4-BE49-F238E27FC236}">
                    <a16:creationId xmlns:a16="http://schemas.microsoft.com/office/drawing/2014/main" id="{E85D49CF-852E-4100-A564-6717CF1BEB17}"/>
                  </a:ext>
                </a:extLst>
              </p:cNvPr>
              <p:cNvSpPr>
                <a:spLocks noEditPoints="1"/>
              </p:cNvSpPr>
              <p:nvPr/>
            </p:nvSpPr>
            <p:spPr bwMode="gray">
              <a:xfrm>
                <a:off x="580210" y="7424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dirty="0"/>
              </a:p>
            </p:txBody>
          </p:sp>
        </p:grpSp>
        <p:grpSp>
          <p:nvGrpSpPr>
            <p:cNvPr id="38" name="Group 4">
              <a:extLst>
                <a:ext uri="{FF2B5EF4-FFF2-40B4-BE49-F238E27FC236}">
                  <a16:creationId xmlns:a16="http://schemas.microsoft.com/office/drawing/2014/main" id="{0E8CBD8F-7ECD-4433-BEFC-3EDDE7AC70DD}"/>
                </a:ext>
              </a:extLst>
            </p:cNvPr>
            <p:cNvGrpSpPr>
              <a:grpSpLocks noChangeAspect="1"/>
            </p:cNvGrpSpPr>
            <p:nvPr/>
          </p:nvGrpSpPr>
          <p:grpSpPr bwMode="gray">
            <a:xfrm>
              <a:off x="2160620" y="483078"/>
              <a:ext cx="330076" cy="242523"/>
              <a:chOff x="2018" y="401"/>
              <a:chExt cx="3016" cy="2216"/>
            </a:xfrm>
          </p:grpSpPr>
          <p:sp>
            <p:nvSpPr>
              <p:cNvPr id="39" name="Freeform 7">
                <a:extLst>
                  <a:ext uri="{FF2B5EF4-FFF2-40B4-BE49-F238E27FC236}">
                    <a16:creationId xmlns:a16="http://schemas.microsoft.com/office/drawing/2014/main" id="{1188A2AC-ED8E-41A5-8AFB-DF48E4C9344B}"/>
                  </a:ext>
                </a:extLst>
              </p:cNvPr>
              <p:cNvSpPr>
                <a:spLocks/>
              </p:cNvSpPr>
              <p:nvPr/>
            </p:nvSpPr>
            <p:spPr bwMode="gray">
              <a:xfrm>
                <a:off x="2360" y="401"/>
                <a:ext cx="847" cy="307"/>
              </a:xfrm>
              <a:custGeom>
                <a:avLst/>
                <a:gdLst>
                  <a:gd name="T0" fmla="*/ 2 w 4791"/>
                  <a:gd name="T1" fmla="*/ 2 h 1737"/>
                  <a:gd name="T2" fmla="*/ 4791 w 4791"/>
                  <a:gd name="T3" fmla="*/ 2 h 1737"/>
                  <a:gd name="T4" fmla="*/ 4791 w 4791"/>
                  <a:gd name="T5" fmla="*/ 1737 h 1737"/>
                  <a:gd name="T6" fmla="*/ 3 w 4791"/>
                  <a:gd name="T7" fmla="*/ 1737 h 1737"/>
                  <a:gd name="T8" fmla="*/ 2 w 4791"/>
                  <a:gd name="T9" fmla="*/ 2 h 1737"/>
                </a:gdLst>
                <a:ahLst/>
                <a:cxnLst>
                  <a:cxn ang="0">
                    <a:pos x="T0" y="T1"/>
                  </a:cxn>
                  <a:cxn ang="0">
                    <a:pos x="T2" y="T3"/>
                  </a:cxn>
                  <a:cxn ang="0">
                    <a:pos x="T4" y="T5"/>
                  </a:cxn>
                  <a:cxn ang="0">
                    <a:pos x="T6" y="T7"/>
                  </a:cxn>
                  <a:cxn ang="0">
                    <a:pos x="T8" y="T9"/>
                  </a:cxn>
                </a:cxnLst>
                <a:rect l="0" t="0" r="r" b="b"/>
                <a:pathLst>
                  <a:path w="4791" h="1737">
                    <a:moveTo>
                      <a:pt x="2" y="2"/>
                    </a:moveTo>
                    <a:cubicBezTo>
                      <a:pt x="1594" y="0"/>
                      <a:pt x="3199" y="1"/>
                      <a:pt x="4791" y="2"/>
                    </a:cubicBezTo>
                    <a:cubicBezTo>
                      <a:pt x="4791" y="580"/>
                      <a:pt x="4791" y="1158"/>
                      <a:pt x="4791" y="1737"/>
                    </a:cubicBezTo>
                    <a:cubicBezTo>
                      <a:pt x="3195" y="1737"/>
                      <a:pt x="1599" y="1736"/>
                      <a:pt x="3" y="1737"/>
                    </a:cubicBezTo>
                    <a:cubicBezTo>
                      <a:pt x="0" y="1159"/>
                      <a:pt x="2" y="580"/>
                      <a:pt x="2"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52" name="Freeform 8">
                <a:extLst>
                  <a:ext uri="{FF2B5EF4-FFF2-40B4-BE49-F238E27FC236}">
                    <a16:creationId xmlns:a16="http://schemas.microsoft.com/office/drawing/2014/main" id="{60C9EFF0-F857-42A0-8E23-78D800215860}"/>
                  </a:ext>
                </a:extLst>
              </p:cNvPr>
              <p:cNvSpPr>
                <a:spLocks/>
              </p:cNvSpPr>
              <p:nvPr/>
            </p:nvSpPr>
            <p:spPr bwMode="gray">
              <a:xfrm>
                <a:off x="3300" y="401"/>
                <a:ext cx="1734" cy="307"/>
              </a:xfrm>
              <a:custGeom>
                <a:avLst/>
                <a:gdLst>
                  <a:gd name="T0" fmla="*/ 1 w 9814"/>
                  <a:gd name="T1" fmla="*/ 2 h 1737"/>
                  <a:gd name="T2" fmla="*/ 9814 w 9814"/>
                  <a:gd name="T3" fmla="*/ 1 h 1737"/>
                  <a:gd name="T4" fmla="*/ 9814 w 9814"/>
                  <a:gd name="T5" fmla="*/ 1737 h 1737"/>
                  <a:gd name="T6" fmla="*/ 0 w 9814"/>
                  <a:gd name="T7" fmla="*/ 1737 h 1737"/>
                  <a:gd name="T8" fmla="*/ 1 w 9814"/>
                  <a:gd name="T9" fmla="*/ 2 h 1737"/>
                </a:gdLst>
                <a:ahLst/>
                <a:cxnLst>
                  <a:cxn ang="0">
                    <a:pos x="T0" y="T1"/>
                  </a:cxn>
                  <a:cxn ang="0">
                    <a:pos x="T2" y="T3"/>
                  </a:cxn>
                  <a:cxn ang="0">
                    <a:pos x="T4" y="T5"/>
                  </a:cxn>
                  <a:cxn ang="0">
                    <a:pos x="T6" y="T7"/>
                  </a:cxn>
                  <a:cxn ang="0">
                    <a:pos x="T8" y="T9"/>
                  </a:cxn>
                </a:cxnLst>
                <a:rect l="0" t="0" r="r" b="b"/>
                <a:pathLst>
                  <a:path w="9814" h="1737">
                    <a:moveTo>
                      <a:pt x="1" y="2"/>
                    </a:moveTo>
                    <a:cubicBezTo>
                      <a:pt x="3271" y="0"/>
                      <a:pt x="6543" y="1"/>
                      <a:pt x="9814" y="1"/>
                    </a:cubicBezTo>
                    <a:lnTo>
                      <a:pt x="9814" y="1737"/>
                    </a:lnTo>
                    <a:cubicBezTo>
                      <a:pt x="6543" y="1737"/>
                      <a:pt x="3272" y="1736"/>
                      <a:pt x="0" y="1737"/>
                    </a:cubicBezTo>
                    <a:cubicBezTo>
                      <a:pt x="0" y="1159"/>
                      <a:pt x="0" y="580"/>
                      <a:pt x="1"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53" name="Freeform 9">
                <a:extLst>
                  <a:ext uri="{FF2B5EF4-FFF2-40B4-BE49-F238E27FC236}">
                    <a16:creationId xmlns:a16="http://schemas.microsoft.com/office/drawing/2014/main" id="{46AAB82F-7572-4816-9576-70CEFBB25C1B}"/>
                  </a:ext>
                </a:extLst>
              </p:cNvPr>
              <p:cNvSpPr>
                <a:spLocks/>
              </p:cNvSpPr>
              <p:nvPr/>
            </p:nvSpPr>
            <p:spPr bwMode="gray">
              <a:xfrm>
                <a:off x="3300" y="877"/>
                <a:ext cx="1734" cy="311"/>
              </a:xfrm>
              <a:custGeom>
                <a:avLst/>
                <a:gdLst>
                  <a:gd name="T0" fmla="*/ 0 w 9814"/>
                  <a:gd name="T1" fmla="*/ 0 h 2561"/>
                  <a:gd name="T2" fmla="*/ 9814 w 9814"/>
                  <a:gd name="T3" fmla="*/ 1 h 2561"/>
                  <a:gd name="T4" fmla="*/ 9814 w 9814"/>
                  <a:gd name="T5" fmla="*/ 2561 h 2561"/>
                  <a:gd name="T6" fmla="*/ 0 w 9814"/>
                  <a:gd name="T7" fmla="*/ 2561 h 2561"/>
                  <a:gd name="T8" fmla="*/ 0 w 9814"/>
                  <a:gd name="T9" fmla="*/ 0 h 2561"/>
                </a:gdLst>
                <a:ahLst/>
                <a:cxnLst>
                  <a:cxn ang="0">
                    <a:pos x="T0" y="T1"/>
                  </a:cxn>
                  <a:cxn ang="0">
                    <a:pos x="T2" y="T3"/>
                  </a:cxn>
                  <a:cxn ang="0">
                    <a:pos x="T4" y="T5"/>
                  </a:cxn>
                  <a:cxn ang="0">
                    <a:pos x="T6" y="T7"/>
                  </a:cxn>
                  <a:cxn ang="0">
                    <a:pos x="T8" y="T9"/>
                  </a:cxn>
                </a:cxnLst>
                <a:rect l="0" t="0" r="r" b="b"/>
                <a:pathLst>
                  <a:path w="9814" h="2561">
                    <a:moveTo>
                      <a:pt x="0" y="0"/>
                    </a:moveTo>
                    <a:cubicBezTo>
                      <a:pt x="3271" y="1"/>
                      <a:pt x="6543" y="1"/>
                      <a:pt x="9814" y="1"/>
                    </a:cubicBezTo>
                    <a:lnTo>
                      <a:pt x="9814" y="2561"/>
                    </a:lnTo>
                    <a:cubicBezTo>
                      <a:pt x="6543" y="2561"/>
                      <a:pt x="3271" y="2560"/>
                      <a:pt x="0" y="2561"/>
                    </a:cubicBezTo>
                    <a:cubicBezTo>
                      <a:pt x="0" y="1708"/>
                      <a:pt x="0" y="854"/>
                      <a:pt x="0"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54" name="Freeform 10">
                <a:extLst>
                  <a:ext uri="{FF2B5EF4-FFF2-40B4-BE49-F238E27FC236}">
                    <a16:creationId xmlns:a16="http://schemas.microsoft.com/office/drawing/2014/main" id="{F3026C34-3EB2-4719-A9C4-D1A02D85607D}"/>
                  </a:ext>
                </a:extLst>
              </p:cNvPr>
              <p:cNvSpPr>
                <a:spLocks/>
              </p:cNvSpPr>
              <p:nvPr/>
            </p:nvSpPr>
            <p:spPr bwMode="gray">
              <a:xfrm>
                <a:off x="2018" y="944"/>
                <a:ext cx="1172" cy="892"/>
              </a:xfrm>
              <a:custGeom>
                <a:avLst/>
                <a:gdLst>
                  <a:gd name="T0" fmla="*/ 2824 w 6635"/>
                  <a:gd name="T1" fmla="*/ 0 h 5043"/>
                  <a:gd name="T2" fmla="*/ 2878 w 6635"/>
                  <a:gd name="T3" fmla="*/ 15 h 5043"/>
                  <a:gd name="T4" fmla="*/ 6627 w 6635"/>
                  <a:gd name="T5" fmla="*/ 2635 h 5043"/>
                  <a:gd name="T6" fmla="*/ 6570 w 6635"/>
                  <a:gd name="T7" fmla="*/ 2683 h 5043"/>
                  <a:gd name="T8" fmla="*/ 2824 w 6635"/>
                  <a:gd name="T9" fmla="*/ 5043 h 5043"/>
                  <a:gd name="T10" fmla="*/ 2823 w 6635"/>
                  <a:gd name="T11" fmla="*/ 3688 h 5043"/>
                  <a:gd name="T12" fmla="*/ 0 w 6635"/>
                  <a:gd name="T13" fmla="*/ 3688 h 5043"/>
                  <a:gd name="T14" fmla="*/ 0 w 6635"/>
                  <a:gd name="T15" fmla="*/ 1545 h 5043"/>
                  <a:gd name="T16" fmla="*/ 2823 w 6635"/>
                  <a:gd name="T17" fmla="*/ 1546 h 5043"/>
                  <a:gd name="T18" fmla="*/ 2824 w 6635"/>
                  <a:gd name="T19" fmla="*/ 0 h 5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35" h="5043">
                    <a:moveTo>
                      <a:pt x="2824" y="0"/>
                    </a:moveTo>
                    <a:cubicBezTo>
                      <a:pt x="2845" y="1"/>
                      <a:pt x="2861" y="1"/>
                      <a:pt x="2878" y="15"/>
                    </a:cubicBezTo>
                    <a:cubicBezTo>
                      <a:pt x="4127" y="888"/>
                      <a:pt x="5378" y="1763"/>
                      <a:pt x="6627" y="2635"/>
                    </a:cubicBezTo>
                    <a:cubicBezTo>
                      <a:pt x="6635" y="2656"/>
                      <a:pt x="6583" y="2671"/>
                      <a:pt x="6570" y="2683"/>
                    </a:cubicBezTo>
                    <a:cubicBezTo>
                      <a:pt x="5322" y="3470"/>
                      <a:pt x="4072" y="4256"/>
                      <a:pt x="2824" y="5043"/>
                    </a:cubicBezTo>
                    <a:cubicBezTo>
                      <a:pt x="2821" y="4592"/>
                      <a:pt x="2823" y="4140"/>
                      <a:pt x="2823" y="3688"/>
                    </a:cubicBezTo>
                    <a:cubicBezTo>
                      <a:pt x="1882" y="3688"/>
                      <a:pt x="941" y="3688"/>
                      <a:pt x="0" y="3688"/>
                    </a:cubicBezTo>
                    <a:lnTo>
                      <a:pt x="0" y="1545"/>
                    </a:lnTo>
                    <a:cubicBezTo>
                      <a:pt x="941" y="1545"/>
                      <a:pt x="1882" y="1545"/>
                      <a:pt x="2823" y="1546"/>
                    </a:cubicBezTo>
                    <a:cubicBezTo>
                      <a:pt x="2823" y="1031"/>
                      <a:pt x="2821" y="515"/>
                      <a:pt x="2824"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55" name="Freeform 11">
                <a:extLst>
                  <a:ext uri="{FF2B5EF4-FFF2-40B4-BE49-F238E27FC236}">
                    <a16:creationId xmlns:a16="http://schemas.microsoft.com/office/drawing/2014/main" id="{6791A5EC-66AB-441A-B952-364A6A7B27B5}"/>
                  </a:ext>
                </a:extLst>
              </p:cNvPr>
              <p:cNvSpPr>
                <a:spLocks/>
              </p:cNvSpPr>
              <p:nvPr/>
            </p:nvSpPr>
            <p:spPr bwMode="gray">
              <a:xfrm>
                <a:off x="3300" y="1356"/>
                <a:ext cx="1734" cy="311"/>
              </a:xfrm>
              <a:custGeom>
                <a:avLst/>
                <a:gdLst>
                  <a:gd name="T0" fmla="*/ 0 w 9814"/>
                  <a:gd name="T1" fmla="*/ 1 h 2561"/>
                  <a:gd name="T2" fmla="*/ 9814 w 9814"/>
                  <a:gd name="T3" fmla="*/ 1 h 2561"/>
                  <a:gd name="T4" fmla="*/ 9814 w 9814"/>
                  <a:gd name="T5" fmla="*/ 2561 h 2561"/>
                  <a:gd name="T6" fmla="*/ 1 w 9814"/>
                  <a:gd name="T7" fmla="*/ 2561 h 2561"/>
                  <a:gd name="T8" fmla="*/ 0 w 9814"/>
                  <a:gd name="T9" fmla="*/ 1 h 2561"/>
                </a:gdLst>
                <a:ahLst/>
                <a:cxnLst>
                  <a:cxn ang="0">
                    <a:pos x="T0" y="T1"/>
                  </a:cxn>
                  <a:cxn ang="0">
                    <a:pos x="T2" y="T3"/>
                  </a:cxn>
                  <a:cxn ang="0">
                    <a:pos x="T4" y="T5"/>
                  </a:cxn>
                  <a:cxn ang="0">
                    <a:pos x="T6" y="T7"/>
                  </a:cxn>
                  <a:cxn ang="0">
                    <a:pos x="T8" y="T9"/>
                  </a:cxn>
                </a:cxnLst>
                <a:rect l="0" t="0" r="r" b="b"/>
                <a:pathLst>
                  <a:path w="9814" h="2561">
                    <a:moveTo>
                      <a:pt x="0" y="1"/>
                    </a:moveTo>
                    <a:cubicBezTo>
                      <a:pt x="3271" y="0"/>
                      <a:pt x="6543" y="1"/>
                      <a:pt x="9814" y="1"/>
                    </a:cubicBezTo>
                    <a:lnTo>
                      <a:pt x="9814" y="2561"/>
                    </a:lnTo>
                    <a:cubicBezTo>
                      <a:pt x="6543" y="2561"/>
                      <a:pt x="3272" y="2561"/>
                      <a:pt x="1" y="2561"/>
                    </a:cubicBezTo>
                    <a:cubicBezTo>
                      <a:pt x="0" y="1708"/>
                      <a:pt x="0" y="854"/>
                      <a:pt x="0"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56" name="Freeform 13">
                <a:extLst>
                  <a:ext uri="{FF2B5EF4-FFF2-40B4-BE49-F238E27FC236}">
                    <a16:creationId xmlns:a16="http://schemas.microsoft.com/office/drawing/2014/main" id="{A03B2C75-FD65-4FDF-AE40-85FB25803222}"/>
                  </a:ext>
                </a:extLst>
              </p:cNvPr>
              <p:cNvSpPr>
                <a:spLocks/>
              </p:cNvSpPr>
              <p:nvPr/>
            </p:nvSpPr>
            <p:spPr bwMode="gray">
              <a:xfrm>
                <a:off x="3300" y="1836"/>
                <a:ext cx="1734" cy="306"/>
              </a:xfrm>
              <a:custGeom>
                <a:avLst/>
                <a:gdLst>
                  <a:gd name="T0" fmla="*/ 0 w 9814"/>
                  <a:gd name="T1" fmla="*/ 0 h 1736"/>
                  <a:gd name="T2" fmla="*/ 9814 w 9814"/>
                  <a:gd name="T3" fmla="*/ 0 h 1736"/>
                  <a:gd name="T4" fmla="*/ 9814 w 9814"/>
                  <a:gd name="T5" fmla="*/ 1736 h 1736"/>
                  <a:gd name="T6" fmla="*/ 0 w 9814"/>
                  <a:gd name="T7" fmla="*/ 1736 h 1736"/>
                  <a:gd name="T8" fmla="*/ 0 w 9814"/>
                  <a:gd name="T9" fmla="*/ 0 h 1736"/>
                </a:gdLst>
                <a:ahLst/>
                <a:cxnLst>
                  <a:cxn ang="0">
                    <a:pos x="T0" y="T1"/>
                  </a:cxn>
                  <a:cxn ang="0">
                    <a:pos x="T2" y="T3"/>
                  </a:cxn>
                  <a:cxn ang="0">
                    <a:pos x="T4" y="T5"/>
                  </a:cxn>
                  <a:cxn ang="0">
                    <a:pos x="T6" y="T7"/>
                  </a:cxn>
                  <a:cxn ang="0">
                    <a:pos x="T8" y="T9"/>
                  </a:cxn>
                </a:cxnLst>
                <a:rect l="0" t="0" r="r" b="b"/>
                <a:pathLst>
                  <a:path w="9814" h="1736">
                    <a:moveTo>
                      <a:pt x="0" y="0"/>
                    </a:moveTo>
                    <a:cubicBezTo>
                      <a:pt x="3272" y="0"/>
                      <a:pt x="6543" y="0"/>
                      <a:pt x="9814" y="0"/>
                    </a:cubicBezTo>
                    <a:lnTo>
                      <a:pt x="9814" y="1736"/>
                    </a:lnTo>
                    <a:cubicBezTo>
                      <a:pt x="6543" y="1736"/>
                      <a:pt x="3271" y="1736"/>
                      <a:pt x="0" y="1736"/>
                    </a:cubicBezTo>
                    <a:cubicBezTo>
                      <a:pt x="0" y="1157"/>
                      <a:pt x="0" y="578"/>
                      <a:pt x="0" y="0"/>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57" name="Freeform 14">
                <a:extLst>
                  <a:ext uri="{FF2B5EF4-FFF2-40B4-BE49-F238E27FC236}">
                    <a16:creationId xmlns:a16="http://schemas.microsoft.com/office/drawing/2014/main" id="{5F6E9C4C-9EDE-4CFD-AB0D-69F516E946CA}"/>
                  </a:ext>
                </a:extLst>
              </p:cNvPr>
              <p:cNvSpPr>
                <a:spLocks/>
              </p:cNvSpPr>
              <p:nvPr/>
            </p:nvSpPr>
            <p:spPr bwMode="gray">
              <a:xfrm>
                <a:off x="2361" y="2310"/>
                <a:ext cx="846" cy="307"/>
              </a:xfrm>
              <a:custGeom>
                <a:avLst/>
                <a:gdLst>
                  <a:gd name="T0" fmla="*/ 1 w 4790"/>
                  <a:gd name="T1" fmla="*/ 1 h 1737"/>
                  <a:gd name="T2" fmla="*/ 4790 w 4790"/>
                  <a:gd name="T3" fmla="*/ 1 h 1737"/>
                  <a:gd name="T4" fmla="*/ 4790 w 4790"/>
                  <a:gd name="T5" fmla="*/ 1736 h 1737"/>
                  <a:gd name="T6" fmla="*/ 1 w 4790"/>
                  <a:gd name="T7" fmla="*/ 1736 h 1737"/>
                  <a:gd name="T8" fmla="*/ 1 w 4790"/>
                  <a:gd name="T9" fmla="*/ 1 h 1737"/>
                </a:gdLst>
                <a:ahLst/>
                <a:cxnLst>
                  <a:cxn ang="0">
                    <a:pos x="T0" y="T1"/>
                  </a:cxn>
                  <a:cxn ang="0">
                    <a:pos x="T2" y="T3"/>
                  </a:cxn>
                  <a:cxn ang="0">
                    <a:pos x="T4" y="T5"/>
                  </a:cxn>
                  <a:cxn ang="0">
                    <a:pos x="T6" y="T7"/>
                  </a:cxn>
                  <a:cxn ang="0">
                    <a:pos x="T8" y="T9"/>
                  </a:cxn>
                </a:cxnLst>
                <a:rect l="0" t="0" r="r" b="b"/>
                <a:pathLst>
                  <a:path w="4790" h="1737">
                    <a:moveTo>
                      <a:pt x="1" y="1"/>
                    </a:moveTo>
                    <a:cubicBezTo>
                      <a:pt x="1592" y="0"/>
                      <a:pt x="3199" y="1"/>
                      <a:pt x="4790" y="1"/>
                    </a:cubicBezTo>
                    <a:cubicBezTo>
                      <a:pt x="4790" y="579"/>
                      <a:pt x="4790" y="1157"/>
                      <a:pt x="4790" y="1736"/>
                    </a:cubicBezTo>
                    <a:cubicBezTo>
                      <a:pt x="3194" y="1737"/>
                      <a:pt x="1597" y="1736"/>
                      <a:pt x="1" y="1736"/>
                    </a:cubicBezTo>
                    <a:cubicBezTo>
                      <a:pt x="1" y="1159"/>
                      <a:pt x="0" y="578"/>
                      <a:pt x="1"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58" name="Freeform 15">
                <a:extLst>
                  <a:ext uri="{FF2B5EF4-FFF2-40B4-BE49-F238E27FC236}">
                    <a16:creationId xmlns:a16="http://schemas.microsoft.com/office/drawing/2014/main" id="{23A62338-75C1-48BD-9FAC-F93CC98A147D}"/>
                  </a:ext>
                </a:extLst>
              </p:cNvPr>
              <p:cNvSpPr>
                <a:spLocks/>
              </p:cNvSpPr>
              <p:nvPr/>
            </p:nvSpPr>
            <p:spPr bwMode="gray">
              <a:xfrm>
                <a:off x="3300" y="2310"/>
                <a:ext cx="1734" cy="307"/>
              </a:xfrm>
              <a:custGeom>
                <a:avLst/>
                <a:gdLst>
                  <a:gd name="T0" fmla="*/ 1 w 9814"/>
                  <a:gd name="T1" fmla="*/ 1 h 1736"/>
                  <a:gd name="T2" fmla="*/ 9814 w 9814"/>
                  <a:gd name="T3" fmla="*/ 0 h 1736"/>
                  <a:gd name="T4" fmla="*/ 9814 w 9814"/>
                  <a:gd name="T5" fmla="*/ 1736 h 1736"/>
                  <a:gd name="T6" fmla="*/ 0 w 9814"/>
                  <a:gd name="T7" fmla="*/ 1736 h 1736"/>
                  <a:gd name="T8" fmla="*/ 1 w 9814"/>
                  <a:gd name="T9" fmla="*/ 1 h 1736"/>
                </a:gdLst>
                <a:ahLst/>
                <a:cxnLst>
                  <a:cxn ang="0">
                    <a:pos x="T0" y="T1"/>
                  </a:cxn>
                  <a:cxn ang="0">
                    <a:pos x="T2" y="T3"/>
                  </a:cxn>
                  <a:cxn ang="0">
                    <a:pos x="T4" y="T5"/>
                  </a:cxn>
                  <a:cxn ang="0">
                    <a:pos x="T6" y="T7"/>
                  </a:cxn>
                  <a:cxn ang="0">
                    <a:pos x="T8" y="T9"/>
                  </a:cxn>
                </a:cxnLst>
                <a:rect l="0" t="0" r="r" b="b"/>
                <a:pathLst>
                  <a:path w="9814" h="1736">
                    <a:moveTo>
                      <a:pt x="1" y="1"/>
                    </a:moveTo>
                    <a:cubicBezTo>
                      <a:pt x="3272" y="0"/>
                      <a:pt x="6543" y="1"/>
                      <a:pt x="9814" y="0"/>
                    </a:cubicBezTo>
                    <a:lnTo>
                      <a:pt x="9814" y="1736"/>
                    </a:lnTo>
                    <a:cubicBezTo>
                      <a:pt x="6542" y="1736"/>
                      <a:pt x="3271" y="1736"/>
                      <a:pt x="0" y="1736"/>
                    </a:cubicBezTo>
                    <a:cubicBezTo>
                      <a:pt x="1" y="1158"/>
                      <a:pt x="0" y="579"/>
                      <a:pt x="1" y="1"/>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grpSp>
      </p:grpSp>
    </p:spTree>
    <p:extLst>
      <p:ext uri="{BB962C8B-B14F-4D97-AF65-F5344CB8AC3E}">
        <p14:creationId xmlns:p14="http://schemas.microsoft.com/office/powerpoint/2010/main" val="3611409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x content #1">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D3595B12-5C75-4013-AC78-5E463916DDB4}"/>
              </a:ext>
            </a:extLst>
          </p:cNvPr>
          <p:cNvSpPr/>
          <p:nvPr userDrawn="1"/>
        </p:nvSpPr>
        <p:spPr bwMode="gray">
          <a:xfrm>
            <a:off x="0" y="0"/>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40" name="Freeform: Shape 39">
            <a:extLst>
              <a:ext uri="{FF2B5EF4-FFF2-40B4-BE49-F238E27FC236}">
                <a16:creationId xmlns:a16="http://schemas.microsoft.com/office/drawing/2014/main" id="{7416F828-F1F4-45CC-9E7C-E51A0202022F}"/>
              </a:ext>
            </a:extLst>
          </p:cNvPr>
          <p:cNvSpPr/>
          <p:nvPr userDrawn="1"/>
        </p:nvSpPr>
        <p:spPr bwMode="gray">
          <a:xfrm rot="16200000">
            <a:off x="4781618" y="153816"/>
            <a:ext cx="6879374" cy="6550595"/>
          </a:xfrm>
          <a:custGeom>
            <a:avLst/>
            <a:gdLst>
              <a:gd name="connsiteX0" fmla="*/ 6879374 w 6879374"/>
              <a:gd name="connsiteY0" fmla="*/ 0 h 6550595"/>
              <a:gd name="connsiteX1" fmla="*/ 6879374 w 6879374"/>
              <a:gd name="connsiteY1" fmla="*/ 5637429 h 6550595"/>
              <a:gd name="connsiteX2" fmla="*/ 6508352 w 6879374"/>
              <a:gd name="connsiteY2" fmla="*/ 5805165 h 6550595"/>
              <a:gd name="connsiteX3" fmla="*/ 2816119 w 6879374"/>
              <a:gd name="connsiteY3" fmla="*/ 6550595 h 6550595"/>
              <a:gd name="connsiteX4" fmla="*/ 445512 w 6879374"/>
              <a:gd name="connsiteY4" fmla="*/ 6251963 h 6550595"/>
              <a:gd name="connsiteX5" fmla="*/ 0 w 6879374"/>
              <a:gd name="connsiteY5" fmla="*/ 6125451 h 6550595"/>
              <a:gd name="connsiteX6" fmla="*/ 0 w 6879374"/>
              <a:gd name="connsiteY6" fmla="*/ 1212304 h 6550595"/>
              <a:gd name="connsiteX7" fmla="*/ 13110 w 6879374"/>
              <a:gd name="connsiteY7" fmla="*/ 1222108 h 6550595"/>
              <a:gd name="connsiteX8" fmla="*/ 2816119 w 6879374"/>
              <a:gd name="connsiteY8" fmla="*/ 2078308 h 6550595"/>
              <a:gd name="connsiteX9" fmla="*/ 6833489 w 6879374"/>
              <a:gd name="connsiteY9" fmla="*/ 64528 h 6550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9374" h="6550595">
                <a:moveTo>
                  <a:pt x="6879374" y="0"/>
                </a:moveTo>
                <a:lnTo>
                  <a:pt x="6879374" y="5637429"/>
                </a:lnTo>
                <a:lnTo>
                  <a:pt x="6508352" y="5805165"/>
                </a:lnTo>
                <a:cubicBezTo>
                  <a:pt x="5373509" y="6285165"/>
                  <a:pt x="4125811" y="6550593"/>
                  <a:pt x="2816119" y="6550595"/>
                </a:cubicBezTo>
                <a:cubicBezTo>
                  <a:pt x="1997561" y="6550595"/>
                  <a:pt x="1203219" y="6446911"/>
                  <a:pt x="445512" y="6251963"/>
                </a:cubicBezTo>
                <a:lnTo>
                  <a:pt x="0" y="6125451"/>
                </a:lnTo>
                <a:lnTo>
                  <a:pt x="0" y="1212304"/>
                </a:lnTo>
                <a:lnTo>
                  <a:pt x="13110" y="1222108"/>
                </a:lnTo>
                <a:cubicBezTo>
                  <a:pt x="813244" y="1762668"/>
                  <a:pt x="1777822" y="2078308"/>
                  <a:pt x="2816119" y="2078308"/>
                </a:cubicBezTo>
                <a:cubicBezTo>
                  <a:pt x="4460088" y="2078308"/>
                  <a:pt x="5919245" y="1287016"/>
                  <a:pt x="6833489" y="64528"/>
                </a:cubicBezTo>
                <a:close/>
              </a:path>
            </a:pathLst>
          </a:cu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2" name="Title 1">
            <a:extLst>
              <a:ext uri="{FF2B5EF4-FFF2-40B4-BE49-F238E27FC236}">
                <a16:creationId xmlns:a16="http://schemas.microsoft.com/office/drawing/2014/main" id="{2856C770-F323-480F-AED5-938D06DBFAB7}"/>
              </a:ext>
            </a:extLst>
          </p:cNvPr>
          <p:cNvSpPr>
            <a:spLocks noGrp="1"/>
          </p:cNvSpPr>
          <p:nvPr>
            <p:ph type="title" hasCustomPrompt="1"/>
          </p:nvPr>
        </p:nvSpPr>
        <p:spPr bwMode="gray">
          <a:xfrm>
            <a:off x="881744" y="8620"/>
            <a:ext cx="5202000" cy="1296144"/>
          </a:xfrm>
        </p:spPr>
        <p:txBody>
          <a:bodyPr lIns="0" rIns="0" anchor="b">
            <a:normAutofit/>
          </a:bodyPr>
          <a:lstStyle>
            <a:lvl1pPr>
              <a:lnSpc>
                <a:spcPct val="80000"/>
              </a:lnSpc>
              <a:defRPr sz="3000">
                <a:ln>
                  <a:noFill/>
                </a:ln>
                <a:solidFill>
                  <a:schemeClr val="tx1"/>
                </a:solidFill>
              </a:defRPr>
            </a:lvl1pPr>
          </a:lstStyle>
          <a:p>
            <a:r>
              <a:rPr lang="en-US" dirty="0"/>
              <a:t>Click to edit slide title</a:t>
            </a:r>
            <a:endParaRPr lang="en-GB" dirty="0"/>
          </a:p>
        </p:txBody>
      </p:sp>
      <p:sp>
        <p:nvSpPr>
          <p:cNvPr id="3" name="Date Placeholder 2">
            <a:extLst>
              <a:ext uri="{FF2B5EF4-FFF2-40B4-BE49-F238E27FC236}">
                <a16:creationId xmlns:a16="http://schemas.microsoft.com/office/drawing/2014/main" id="{A1BD451D-8B7C-4789-993A-172D0706AF5E}"/>
              </a:ext>
            </a:extLst>
          </p:cNvPr>
          <p:cNvSpPr>
            <a:spLocks noGrp="1"/>
          </p:cNvSpPr>
          <p:nvPr>
            <p:ph type="dt" sz="half" idx="10"/>
          </p:nvPr>
        </p:nvSpPr>
        <p:spPr bwMode="gray"/>
        <p:txBody>
          <a:bodyPr/>
          <a:lstStyle/>
          <a:p>
            <a:r>
              <a:rPr lang="en-US"/>
              <a:t>March 23 2022 </a:t>
            </a:r>
            <a:endParaRPr lang="en-GB" dirty="0"/>
          </a:p>
        </p:txBody>
      </p:sp>
      <p:sp>
        <p:nvSpPr>
          <p:cNvPr id="4" name="Footer Placeholder 3">
            <a:extLst>
              <a:ext uri="{FF2B5EF4-FFF2-40B4-BE49-F238E27FC236}">
                <a16:creationId xmlns:a16="http://schemas.microsoft.com/office/drawing/2014/main" id="{51C24A0E-E745-4891-AAAA-FE3FAA48FCEA}"/>
              </a:ext>
            </a:extLst>
          </p:cNvPr>
          <p:cNvSpPr>
            <a:spLocks noGrp="1"/>
          </p:cNvSpPr>
          <p:nvPr>
            <p:ph type="ftr" sz="quarter" idx="11"/>
          </p:nvPr>
        </p:nvSpPr>
        <p:spPr bwMode="gray">
          <a:xfrm>
            <a:off x="515938" y="6470651"/>
            <a:ext cx="11160682" cy="105917"/>
          </a:xfrm>
        </p:spPr>
        <p:txBody>
          <a:bodyPr/>
          <a:lstStyle/>
          <a:p>
            <a:r>
              <a:rPr lang="en-US"/>
              <a:t>World Gold Council  | Webinar for Assurance Providers | May 2022</a:t>
            </a:r>
            <a:endParaRPr lang="en-GB" dirty="0"/>
          </a:p>
        </p:txBody>
      </p:sp>
      <p:sp>
        <p:nvSpPr>
          <p:cNvPr id="5" name="Slide Number Placeholder 4">
            <a:extLst>
              <a:ext uri="{FF2B5EF4-FFF2-40B4-BE49-F238E27FC236}">
                <a16:creationId xmlns:a16="http://schemas.microsoft.com/office/drawing/2014/main" id="{A894864D-A93D-4369-9B10-830529D3BE0C}"/>
              </a:ext>
            </a:extLst>
          </p:cNvPr>
          <p:cNvSpPr>
            <a:spLocks noGrp="1"/>
          </p:cNvSpPr>
          <p:nvPr>
            <p:ph type="sldNum" sz="quarter" idx="12"/>
          </p:nvPr>
        </p:nvSpPr>
        <p:spPr bwMode="gray"/>
        <p:txBody>
          <a:bodyPr/>
          <a:lstStyle/>
          <a:p>
            <a:fld id="{501147BB-AEC0-4063-9B38-B923881AE4E7}" type="slidenum">
              <a:rPr lang="en-GB" smtClean="0"/>
              <a:pPr/>
              <a:t>‹#›</a:t>
            </a:fld>
            <a:endParaRPr lang="en-GB" dirty="0"/>
          </a:p>
        </p:txBody>
      </p:sp>
      <p:sp>
        <p:nvSpPr>
          <p:cNvPr id="42" name="Freeform: Shape 41">
            <a:extLst>
              <a:ext uri="{FF2B5EF4-FFF2-40B4-BE49-F238E27FC236}">
                <a16:creationId xmlns:a16="http://schemas.microsoft.com/office/drawing/2014/main" id="{54A7325E-B671-4A97-984B-8DDD3AF4FD81}"/>
              </a:ext>
            </a:extLst>
          </p:cNvPr>
          <p:cNvSpPr/>
          <p:nvPr userDrawn="1"/>
        </p:nvSpPr>
        <p:spPr bwMode="gray">
          <a:xfrm rot="16200000">
            <a:off x="10277209" y="294631"/>
            <a:ext cx="2219997" cy="1609585"/>
          </a:xfrm>
          <a:custGeom>
            <a:avLst/>
            <a:gdLst>
              <a:gd name="connsiteX0" fmla="*/ 2219997 w 2219997"/>
              <a:gd name="connsiteY0" fmla="*/ 5729 h 1609585"/>
              <a:gd name="connsiteX1" fmla="*/ 2219997 w 2219997"/>
              <a:gd name="connsiteY1" fmla="*/ 1104368 h 1609585"/>
              <a:gd name="connsiteX2" fmla="*/ 2106550 w 2219997"/>
              <a:gd name="connsiteY2" fmla="*/ 1092932 h 1609585"/>
              <a:gd name="connsiteX3" fmla="*/ 1200273 w 2219997"/>
              <a:gd name="connsiteY3" fmla="*/ 1574795 h 1609585"/>
              <a:gd name="connsiteX4" fmla="*/ 1179138 w 2219997"/>
              <a:gd name="connsiteY4" fmla="*/ 1609585 h 1609585"/>
              <a:gd name="connsiteX5" fmla="*/ 0 w 2219997"/>
              <a:gd name="connsiteY5" fmla="*/ 1609585 h 1609585"/>
              <a:gd name="connsiteX6" fmla="*/ 18958 w 2219997"/>
              <a:gd name="connsiteY6" fmla="*/ 1535855 h 1609585"/>
              <a:gd name="connsiteX7" fmla="*/ 2106550 w 2219997"/>
              <a:gd name="connsiteY7" fmla="*/ 0 h 1609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9997" h="1609585">
                <a:moveTo>
                  <a:pt x="2219997" y="5729"/>
                </a:moveTo>
                <a:lnTo>
                  <a:pt x="2219997" y="1104368"/>
                </a:lnTo>
                <a:lnTo>
                  <a:pt x="2106550" y="1092932"/>
                </a:lnTo>
                <a:cubicBezTo>
                  <a:pt x="1729294" y="1092932"/>
                  <a:pt x="1396681" y="1284073"/>
                  <a:pt x="1200273" y="1574795"/>
                </a:cubicBezTo>
                <a:lnTo>
                  <a:pt x="1179138" y="1609585"/>
                </a:lnTo>
                <a:lnTo>
                  <a:pt x="0" y="1609585"/>
                </a:lnTo>
                <a:lnTo>
                  <a:pt x="18958" y="1535855"/>
                </a:lnTo>
                <a:cubicBezTo>
                  <a:pt x="295714" y="646059"/>
                  <a:pt x="1125684" y="0"/>
                  <a:pt x="2106550" y="0"/>
                </a:cubicBezTo>
                <a:close/>
              </a:path>
            </a:pathLst>
          </a:cu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118" name="Rectangle 117">
            <a:extLst>
              <a:ext uri="{FF2B5EF4-FFF2-40B4-BE49-F238E27FC236}">
                <a16:creationId xmlns:a16="http://schemas.microsoft.com/office/drawing/2014/main" id="{21FF9E3B-43C7-43E1-832D-4CE2F0F74A70}"/>
              </a:ext>
            </a:extLst>
          </p:cNvPr>
          <p:cNvSpPr/>
          <p:nvPr userDrawn="1"/>
        </p:nvSpPr>
        <p:spPr bwMode="gray">
          <a:xfrm>
            <a:off x="881745" y="1403816"/>
            <a:ext cx="1561068" cy="45719"/>
          </a:xfrm>
          <a:prstGeom prst="rect">
            <a:avLst/>
          </a:prstGeom>
          <a:solidFill>
            <a:schemeClr val="tx2"/>
          </a:solidFill>
          <a:ln w="63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algn="l">
              <a:lnSpc>
                <a:spcPct val="90000"/>
              </a:lnSpc>
              <a:spcBef>
                <a:spcPts val="400"/>
              </a:spcBef>
              <a:spcAft>
                <a:spcPts val="400"/>
              </a:spcAft>
            </a:pPr>
            <a:endParaRPr lang="en-GB" sz="1000" dirty="0">
              <a:solidFill>
                <a:schemeClr val="tx2"/>
              </a:solidFill>
            </a:endParaRPr>
          </a:p>
        </p:txBody>
      </p:sp>
      <p:sp>
        <p:nvSpPr>
          <p:cNvPr id="46" name="Freeform: Shape 45">
            <a:extLst>
              <a:ext uri="{FF2B5EF4-FFF2-40B4-BE49-F238E27FC236}">
                <a16:creationId xmlns:a16="http://schemas.microsoft.com/office/drawing/2014/main" id="{D31FC10E-7A7C-453C-A239-07F868F3E01C}"/>
              </a:ext>
            </a:extLst>
          </p:cNvPr>
          <p:cNvSpPr/>
          <p:nvPr userDrawn="1"/>
        </p:nvSpPr>
        <p:spPr bwMode="gray">
          <a:xfrm rot="5400000" flipH="1">
            <a:off x="10525379" y="5191379"/>
            <a:ext cx="1521718" cy="1811524"/>
          </a:xfrm>
          <a:custGeom>
            <a:avLst/>
            <a:gdLst>
              <a:gd name="connsiteX0" fmla="*/ 2319382 w 2319382"/>
              <a:gd name="connsiteY0" fmla="*/ 733950 h 2761099"/>
              <a:gd name="connsiteX1" fmla="*/ 292233 w 2319382"/>
              <a:gd name="connsiteY1" fmla="*/ 2761099 h 2761099"/>
              <a:gd name="connsiteX2" fmla="*/ 84969 w 2319382"/>
              <a:gd name="connsiteY2" fmla="*/ 2750634 h 2761099"/>
              <a:gd name="connsiteX3" fmla="*/ 0 w 2319382"/>
              <a:gd name="connsiteY3" fmla="*/ 2737666 h 2761099"/>
              <a:gd name="connsiteX4" fmla="*/ 1 w 2319382"/>
              <a:gd name="connsiteY4" fmla="*/ 1699627 h 2761099"/>
              <a:gd name="connsiteX5" fmla="*/ 87962 w 2319382"/>
              <a:gd name="connsiteY5" fmla="*/ 1726932 h 2761099"/>
              <a:gd name="connsiteX6" fmla="*/ 292232 w 2319382"/>
              <a:gd name="connsiteY6" fmla="*/ 1747524 h 2761099"/>
              <a:gd name="connsiteX7" fmla="*/ 1305806 w 2319382"/>
              <a:gd name="connsiteY7" fmla="*/ 733950 h 2761099"/>
              <a:gd name="connsiteX8" fmla="*/ 1008937 w 2319382"/>
              <a:gd name="connsiteY8" fmla="*/ 17245 h 2761099"/>
              <a:gd name="connsiteX9" fmla="*/ 988035 w 2319382"/>
              <a:gd name="connsiteY9" fmla="*/ 0 h 2761099"/>
              <a:gd name="connsiteX10" fmla="*/ 2180248 w 2319382"/>
              <a:gd name="connsiteY10" fmla="*/ 0 h 2761099"/>
              <a:gd name="connsiteX11" fmla="*/ 2228246 w 2319382"/>
              <a:gd name="connsiteY11" fmla="*/ 131138 h 2761099"/>
              <a:gd name="connsiteX12" fmla="*/ 2319382 w 2319382"/>
              <a:gd name="connsiteY12" fmla="*/ 733950 h 2761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19382" h="2761099">
                <a:moveTo>
                  <a:pt x="2319382" y="733950"/>
                </a:moveTo>
                <a:cubicBezTo>
                  <a:pt x="2319382" y="1853513"/>
                  <a:pt x="1411796" y="2761099"/>
                  <a:pt x="292233" y="2761099"/>
                </a:cubicBezTo>
                <a:cubicBezTo>
                  <a:pt x="222260" y="2761099"/>
                  <a:pt x="153115" y="2757554"/>
                  <a:pt x="84969" y="2750634"/>
                </a:cubicBezTo>
                <a:lnTo>
                  <a:pt x="0" y="2737666"/>
                </a:lnTo>
                <a:lnTo>
                  <a:pt x="1" y="1699627"/>
                </a:lnTo>
                <a:lnTo>
                  <a:pt x="87962" y="1726932"/>
                </a:lnTo>
                <a:cubicBezTo>
                  <a:pt x="153943" y="1740434"/>
                  <a:pt x="222260" y="1747524"/>
                  <a:pt x="292232" y="1747524"/>
                </a:cubicBezTo>
                <a:cubicBezTo>
                  <a:pt x="852013" y="1747524"/>
                  <a:pt x="1305806" y="1293731"/>
                  <a:pt x="1305806" y="733950"/>
                </a:cubicBezTo>
                <a:cubicBezTo>
                  <a:pt x="1305806" y="454060"/>
                  <a:pt x="1192358" y="200666"/>
                  <a:pt x="1008937" y="17245"/>
                </a:cubicBezTo>
                <a:lnTo>
                  <a:pt x="988035" y="0"/>
                </a:lnTo>
                <a:lnTo>
                  <a:pt x="2180248" y="0"/>
                </a:lnTo>
                <a:lnTo>
                  <a:pt x="2228246" y="131138"/>
                </a:lnTo>
                <a:cubicBezTo>
                  <a:pt x="2287475" y="321567"/>
                  <a:pt x="2319382" y="524032"/>
                  <a:pt x="2319382" y="733950"/>
                </a:cubicBezTo>
                <a:close/>
              </a:path>
            </a:pathLst>
          </a:cu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34" name="Text Placeholder 43">
            <a:extLst>
              <a:ext uri="{FF2B5EF4-FFF2-40B4-BE49-F238E27FC236}">
                <a16:creationId xmlns:a16="http://schemas.microsoft.com/office/drawing/2014/main" id="{D3BCF8FA-0FDE-4326-BEBC-46A289ECCE7B}"/>
              </a:ext>
            </a:extLst>
          </p:cNvPr>
          <p:cNvSpPr>
            <a:spLocks noGrp="1"/>
          </p:cNvSpPr>
          <p:nvPr>
            <p:ph type="body" sz="quarter" idx="26" hasCustomPrompt="1"/>
          </p:nvPr>
        </p:nvSpPr>
        <p:spPr bwMode="gray">
          <a:xfrm>
            <a:off x="882000" y="5328000"/>
            <a:ext cx="4284662" cy="691949"/>
          </a:xfrm>
        </p:spPr>
        <p:txBody>
          <a:bodyPr lIns="0" rIns="0" anchor="b">
            <a:noAutofit/>
          </a:bodyPr>
          <a:lstStyle>
            <a:lvl1pPr marL="0" indent="0">
              <a:spcBef>
                <a:spcPts val="0"/>
              </a:spcBef>
              <a:spcAft>
                <a:spcPts val="0"/>
              </a:spcAft>
              <a:buNone/>
              <a:defRPr sz="800" b="0">
                <a:solidFill>
                  <a:schemeClr val="tx1"/>
                </a:solidFill>
              </a:defRPr>
            </a:lvl1pPr>
            <a:lvl2pPr marL="0" indent="0">
              <a:spcBef>
                <a:spcPts val="0"/>
              </a:spcBef>
              <a:spcAft>
                <a:spcPts val="0"/>
              </a:spcAft>
              <a:buNone/>
              <a:defRPr sz="800" b="1">
                <a:solidFill>
                  <a:schemeClr val="tx2"/>
                </a:solidFill>
              </a:defRPr>
            </a:lvl2pPr>
            <a:lvl3pPr marL="0" indent="0">
              <a:spcBef>
                <a:spcPts val="0"/>
              </a:spcBef>
              <a:spcAft>
                <a:spcPts val="0"/>
              </a:spcAft>
              <a:buNone/>
              <a:defRPr sz="800" b="1">
                <a:solidFill>
                  <a:schemeClr val="tx1"/>
                </a:solidFill>
              </a:defRPr>
            </a:lvl3pPr>
            <a:lvl4pPr>
              <a:defRPr>
                <a:solidFill>
                  <a:srgbClr val="FF0000"/>
                </a:solidFill>
              </a:defRPr>
            </a:lvl4pPr>
            <a:lvl5pPr>
              <a:defRPr>
                <a:solidFill>
                  <a:srgbClr val="FF0000"/>
                </a:solidFill>
              </a:defRPr>
            </a:lvl5pPr>
          </a:lstStyle>
          <a:p>
            <a:pPr lvl="0"/>
            <a:r>
              <a:rPr lang="en-GB" dirty="0"/>
              <a:t>Click to edit ‘source’ body text – see user tip to the left on how to style this text</a:t>
            </a:r>
          </a:p>
          <a:p>
            <a:pPr lvl="1"/>
            <a:r>
              <a:rPr lang="en-US" dirty="0"/>
              <a:t>Second level</a:t>
            </a:r>
          </a:p>
          <a:p>
            <a:pPr lvl="2"/>
            <a:r>
              <a:rPr lang="en-US" dirty="0"/>
              <a:t>Third level</a:t>
            </a:r>
            <a:endParaRPr lang="en-GB" dirty="0"/>
          </a:p>
        </p:txBody>
      </p:sp>
      <p:sp>
        <p:nvSpPr>
          <p:cNvPr id="35" name="Content Placeholder 6"/>
          <p:cNvSpPr>
            <a:spLocks noGrp="1"/>
          </p:cNvSpPr>
          <p:nvPr>
            <p:ph sz="quarter" idx="27" hasCustomPrompt="1"/>
          </p:nvPr>
        </p:nvSpPr>
        <p:spPr bwMode="gray">
          <a:xfrm>
            <a:off x="882000" y="1990800"/>
            <a:ext cx="5202000" cy="3340301"/>
          </a:xfrm>
        </p:spPr>
        <p:txBody>
          <a:bodyPr rIns="180000"/>
          <a:lstStyle>
            <a:lvl1pPr>
              <a:defRPr/>
            </a:lvl1pPr>
          </a:lstStyle>
          <a:p>
            <a:pPr lvl="0"/>
            <a:r>
              <a:rPr lang="en-GB" dirty="0"/>
              <a:t>Click to edit body text – see user tip to the left on how to style this text. Or click an icon below to add other content. Pictures should be 960 pixels W x 614 pixels H.</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6" name="Text Placeholder 43">
            <a:extLst>
              <a:ext uri="{FF2B5EF4-FFF2-40B4-BE49-F238E27FC236}">
                <a16:creationId xmlns:a16="http://schemas.microsoft.com/office/drawing/2014/main" id="{F99D8873-4939-464E-A40D-A83E85E67A5D}"/>
              </a:ext>
            </a:extLst>
          </p:cNvPr>
          <p:cNvSpPr>
            <a:spLocks noGrp="1"/>
          </p:cNvSpPr>
          <p:nvPr>
            <p:ph type="body" sz="quarter" idx="29" hasCustomPrompt="1"/>
          </p:nvPr>
        </p:nvSpPr>
        <p:spPr bwMode="gray">
          <a:xfrm>
            <a:off x="882000" y="1443600"/>
            <a:ext cx="5202000" cy="537032"/>
          </a:xfrm>
        </p:spPr>
        <p:txBody>
          <a:bodyPr lIns="0" rIns="180000" bIns="90000" anchor="b">
            <a:noAutofit/>
          </a:bodyPr>
          <a:lstStyle>
            <a:lvl1pPr marL="0" indent="0">
              <a:spcBef>
                <a:spcPts val="0"/>
              </a:spcBef>
              <a:spcAft>
                <a:spcPts val="0"/>
              </a:spcAft>
              <a:buNone/>
              <a:defRPr sz="1600" b="1">
                <a:solidFill>
                  <a:schemeClr val="tx1"/>
                </a:solidFill>
              </a:defRPr>
            </a:lvl1pPr>
            <a:lvl2pPr marL="0" indent="0">
              <a:spcBef>
                <a:spcPts val="0"/>
              </a:spcBef>
              <a:spcAft>
                <a:spcPts val="0"/>
              </a:spcAft>
              <a:buNone/>
              <a:defRPr sz="800" b="0">
                <a:solidFill>
                  <a:schemeClr val="tx2"/>
                </a:solidFill>
              </a:defRPr>
            </a:lvl2pPr>
            <a:lvl3pPr marL="914423" indent="0">
              <a:buNone/>
              <a:defRPr>
                <a:solidFill>
                  <a:srgbClr val="FF0000"/>
                </a:solidFill>
              </a:defRPr>
            </a:lvl3pPr>
            <a:lvl4pPr>
              <a:defRPr>
                <a:solidFill>
                  <a:srgbClr val="FF0000"/>
                </a:solidFill>
              </a:defRPr>
            </a:lvl4pPr>
            <a:lvl5pPr>
              <a:defRPr>
                <a:solidFill>
                  <a:srgbClr val="FF0000"/>
                </a:solidFill>
              </a:defRPr>
            </a:lvl5pPr>
          </a:lstStyle>
          <a:p>
            <a:pPr lvl="0"/>
            <a:r>
              <a:rPr lang="en-US" dirty="0"/>
              <a:t>Click here to add sub or chart title</a:t>
            </a:r>
          </a:p>
          <a:p>
            <a:pPr lvl="1"/>
            <a:r>
              <a:rPr lang="en-US" dirty="0"/>
              <a:t>Second level</a:t>
            </a:r>
            <a:endParaRPr lang="en-GB" dirty="0"/>
          </a:p>
        </p:txBody>
      </p:sp>
      <p:sp>
        <p:nvSpPr>
          <p:cNvPr id="49" name="Content Placeholder 6"/>
          <p:cNvSpPr>
            <a:spLocks noGrp="1"/>
          </p:cNvSpPr>
          <p:nvPr>
            <p:ph sz="quarter" idx="30" hasCustomPrompt="1"/>
          </p:nvPr>
        </p:nvSpPr>
        <p:spPr bwMode="gray">
          <a:xfrm>
            <a:off x="6106217" y="1990800"/>
            <a:ext cx="5202000" cy="3340301"/>
          </a:xfrm>
        </p:spPr>
        <p:txBody>
          <a:bodyPr lIns="180000" rIns="0"/>
          <a:lstStyle>
            <a:lvl1pPr>
              <a:defRPr/>
            </a:lvl1pPr>
          </a:lstStyle>
          <a:p>
            <a:pPr lvl="0"/>
            <a:r>
              <a:rPr lang="en-GB" dirty="0"/>
              <a:t>Click to edit body text – see user tip to the left on how to style this text. Or click an icon below to add other content. Pictures should be 960 pixels W x 614 pixels H.</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0" name="Text Placeholder 43">
            <a:extLst>
              <a:ext uri="{FF2B5EF4-FFF2-40B4-BE49-F238E27FC236}">
                <a16:creationId xmlns:a16="http://schemas.microsoft.com/office/drawing/2014/main" id="{F99D8873-4939-464E-A40D-A83E85E67A5D}"/>
              </a:ext>
            </a:extLst>
          </p:cNvPr>
          <p:cNvSpPr>
            <a:spLocks noGrp="1"/>
          </p:cNvSpPr>
          <p:nvPr>
            <p:ph type="body" sz="quarter" idx="31" hasCustomPrompt="1"/>
          </p:nvPr>
        </p:nvSpPr>
        <p:spPr bwMode="gray">
          <a:xfrm>
            <a:off x="6106217" y="1443600"/>
            <a:ext cx="5202000" cy="537032"/>
          </a:xfrm>
        </p:spPr>
        <p:txBody>
          <a:bodyPr lIns="180000" rIns="0" bIns="90000" anchor="b">
            <a:noAutofit/>
          </a:bodyPr>
          <a:lstStyle>
            <a:lvl1pPr marL="0" indent="0">
              <a:spcBef>
                <a:spcPts val="0"/>
              </a:spcBef>
              <a:spcAft>
                <a:spcPts val="0"/>
              </a:spcAft>
              <a:buNone/>
              <a:defRPr sz="1600" b="1">
                <a:solidFill>
                  <a:schemeClr val="tx1"/>
                </a:solidFill>
              </a:defRPr>
            </a:lvl1pPr>
            <a:lvl2pPr marL="0" indent="0">
              <a:spcBef>
                <a:spcPts val="0"/>
              </a:spcBef>
              <a:spcAft>
                <a:spcPts val="0"/>
              </a:spcAft>
              <a:buNone/>
              <a:defRPr sz="800" b="0">
                <a:solidFill>
                  <a:schemeClr val="tx2"/>
                </a:solidFill>
              </a:defRPr>
            </a:lvl2pPr>
            <a:lvl3pPr marL="914423" indent="0">
              <a:buNone/>
              <a:defRPr>
                <a:solidFill>
                  <a:srgbClr val="FF0000"/>
                </a:solidFill>
              </a:defRPr>
            </a:lvl3pPr>
            <a:lvl4pPr>
              <a:defRPr>
                <a:solidFill>
                  <a:srgbClr val="FF0000"/>
                </a:solidFill>
              </a:defRPr>
            </a:lvl4pPr>
            <a:lvl5pPr>
              <a:defRPr>
                <a:solidFill>
                  <a:srgbClr val="FF0000"/>
                </a:solidFill>
              </a:defRPr>
            </a:lvl5pPr>
          </a:lstStyle>
          <a:p>
            <a:pPr lvl="0"/>
            <a:r>
              <a:rPr lang="en-US" dirty="0"/>
              <a:t>Click here to add sub or chart title</a:t>
            </a:r>
          </a:p>
          <a:p>
            <a:pPr lvl="1"/>
            <a:r>
              <a:rPr lang="en-US" dirty="0"/>
              <a:t>Second level</a:t>
            </a:r>
            <a:endParaRPr lang="en-GB" dirty="0"/>
          </a:p>
        </p:txBody>
      </p:sp>
      <p:grpSp>
        <p:nvGrpSpPr>
          <p:cNvPr id="80" name="Group 79">
            <a:extLst>
              <a:ext uri="{FF2B5EF4-FFF2-40B4-BE49-F238E27FC236}">
                <a16:creationId xmlns:a16="http://schemas.microsoft.com/office/drawing/2014/main" id="{BB3F0136-75BA-4B2B-B30F-C9C846BDABDC}"/>
              </a:ext>
            </a:extLst>
          </p:cNvPr>
          <p:cNvGrpSpPr/>
          <p:nvPr userDrawn="1"/>
        </p:nvGrpSpPr>
        <p:grpSpPr bwMode="gray">
          <a:xfrm>
            <a:off x="-1987491" y="115408"/>
            <a:ext cx="1818795" cy="2906737"/>
            <a:chOff x="287524" y="320055"/>
            <a:chExt cx="1818794" cy="2906737"/>
          </a:xfrm>
        </p:grpSpPr>
        <p:sp>
          <p:nvSpPr>
            <p:cNvPr id="81" name="TextBox 80">
              <a:extLst>
                <a:ext uri="{FF2B5EF4-FFF2-40B4-BE49-F238E27FC236}">
                  <a16:creationId xmlns:a16="http://schemas.microsoft.com/office/drawing/2014/main" id="{D35A9981-4C9A-4AEB-84AA-E47CF24F4230}"/>
                </a:ext>
              </a:extLst>
            </p:cNvPr>
            <p:cNvSpPr txBox="1"/>
            <p:nvPr/>
          </p:nvSpPr>
          <p:spPr bwMode="gray">
            <a:xfrm>
              <a:off x="287524" y="1010801"/>
              <a:ext cx="1818794" cy="2215991"/>
            </a:xfrm>
            <a:prstGeom prst="rect">
              <a:avLst/>
            </a:prstGeom>
            <a:noFill/>
          </p:spPr>
          <p:txBody>
            <a:bodyPr wrap="square" lIns="0" tIns="0" rIns="0" bIns="0" rtlCol="0">
              <a:spAutoFit/>
            </a:bodyPr>
            <a:lstStyle/>
            <a:p>
              <a:r>
                <a:rPr lang="en-GB" sz="1100" dirty="0">
                  <a:solidFill>
                    <a:srgbClr val="000000"/>
                  </a:solidFill>
                </a:rPr>
                <a:t>To add or change a photographic image to the faded background.</a:t>
              </a:r>
            </a:p>
            <a:p>
              <a:r>
                <a:rPr lang="en-GB" sz="1100" dirty="0">
                  <a:solidFill>
                    <a:srgbClr val="000000"/>
                  </a:solidFill>
                </a:rPr>
                <a:t>&gt;Right</a:t>
              </a:r>
              <a:r>
                <a:rPr lang="en-GB" sz="1100" baseline="0" dirty="0">
                  <a:solidFill>
                    <a:srgbClr val="000000"/>
                  </a:solidFill>
                </a:rPr>
                <a:t> Click over slide</a:t>
              </a:r>
            </a:p>
            <a:p>
              <a:r>
                <a:rPr lang="en-GB" sz="1100" baseline="0" dirty="0">
                  <a:solidFill>
                    <a:srgbClr val="000000"/>
                  </a:solidFill>
                </a:rPr>
                <a:t>&gt;format background</a:t>
              </a:r>
            </a:p>
            <a:p>
              <a:r>
                <a:rPr lang="en-GB" sz="1100" baseline="0" dirty="0">
                  <a:solidFill>
                    <a:srgbClr val="000000"/>
                  </a:solidFill>
                </a:rPr>
                <a:t>&gt;fill</a:t>
              </a:r>
            </a:p>
            <a:p>
              <a:r>
                <a:rPr lang="en-GB" sz="1100" baseline="0" dirty="0">
                  <a:solidFill>
                    <a:srgbClr val="000000"/>
                  </a:solidFill>
                </a:rPr>
                <a:t>&gt;picture or texture fill</a:t>
              </a:r>
            </a:p>
            <a:p>
              <a:r>
                <a:rPr lang="en-GB" sz="1100" baseline="0" dirty="0">
                  <a:solidFill>
                    <a:srgbClr val="000000"/>
                  </a:solidFill>
                </a:rPr>
                <a:t>&gt;select image from  </a:t>
              </a:r>
              <a:br>
                <a:rPr lang="en-GB" sz="1100" baseline="0" dirty="0">
                  <a:solidFill>
                    <a:srgbClr val="000000"/>
                  </a:solidFill>
                </a:rPr>
              </a:br>
              <a:r>
                <a:rPr lang="en-GB" sz="1100" baseline="0" dirty="0">
                  <a:solidFill>
                    <a:srgbClr val="000000"/>
                  </a:solidFill>
                </a:rPr>
                <a:t>  your file</a:t>
              </a:r>
            </a:p>
            <a:p>
              <a:r>
                <a:rPr lang="en-GB" sz="900" baseline="0" dirty="0">
                  <a:solidFill>
                    <a:srgbClr val="000000"/>
                  </a:solidFill>
                </a:rPr>
                <a:t>*Pictures should be ideally </a:t>
              </a:r>
              <a:br>
                <a:rPr lang="en-GB" sz="900" baseline="0" dirty="0">
                  <a:solidFill>
                    <a:srgbClr val="000000"/>
                  </a:solidFill>
                </a:rPr>
              </a:br>
              <a:r>
                <a:rPr lang="en-GB" sz="900" baseline="0" dirty="0">
                  <a:solidFill>
                    <a:srgbClr val="000000"/>
                  </a:solidFill>
                </a:rPr>
                <a:t>1920 pixels W x 1080 pixels H</a:t>
              </a:r>
            </a:p>
            <a:p>
              <a:endParaRPr lang="en-GB" sz="900" baseline="0" dirty="0">
                <a:solidFill>
                  <a:srgbClr val="000000"/>
                </a:solidFill>
              </a:endParaRPr>
            </a:p>
            <a:p>
              <a:r>
                <a:rPr lang="en-GB" sz="900" baseline="0" dirty="0">
                  <a:solidFill>
                    <a:srgbClr val="000000"/>
                  </a:solidFill>
                </a:rPr>
                <a:t>Alternatively leave background with a solid white fill.</a:t>
              </a:r>
              <a:endParaRPr lang="en-GB" sz="900" dirty="0">
                <a:solidFill>
                  <a:srgbClr val="000000"/>
                </a:solidFill>
              </a:endParaRPr>
            </a:p>
          </p:txBody>
        </p:sp>
        <p:grpSp>
          <p:nvGrpSpPr>
            <p:cNvPr id="82" name="Group 81">
              <a:extLst>
                <a:ext uri="{FF2B5EF4-FFF2-40B4-BE49-F238E27FC236}">
                  <a16:creationId xmlns:a16="http://schemas.microsoft.com/office/drawing/2014/main" id="{FF2554C2-7F4B-4AFC-96FA-CD357E31B732}"/>
                </a:ext>
              </a:extLst>
            </p:cNvPr>
            <p:cNvGrpSpPr>
              <a:grpSpLocks noChangeAspect="1"/>
            </p:cNvGrpSpPr>
            <p:nvPr userDrawn="1"/>
          </p:nvGrpSpPr>
          <p:grpSpPr bwMode="gray">
            <a:xfrm>
              <a:off x="407162" y="448083"/>
              <a:ext cx="335767" cy="274418"/>
              <a:chOff x="431" y="79"/>
              <a:chExt cx="4882" cy="3990"/>
            </a:xfrm>
            <a:solidFill>
              <a:schemeClr val="accent1"/>
            </a:solidFill>
          </p:grpSpPr>
          <p:sp>
            <p:nvSpPr>
              <p:cNvPr id="85" name="Oval 9">
                <a:extLst>
                  <a:ext uri="{FF2B5EF4-FFF2-40B4-BE49-F238E27FC236}">
                    <a16:creationId xmlns:a16="http://schemas.microsoft.com/office/drawing/2014/main" id="{1892404B-D3D9-4862-AD9C-93C78243EB6A}"/>
                  </a:ext>
                </a:extLst>
              </p:cNvPr>
              <p:cNvSpPr>
                <a:spLocks noChangeArrowheads="1"/>
              </p:cNvSpPr>
              <p:nvPr/>
            </p:nvSpPr>
            <p:spPr bwMode="gray">
              <a:xfrm>
                <a:off x="1895" y="1299"/>
                <a:ext cx="1953" cy="195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86" name="Freeform 10">
                <a:extLst>
                  <a:ext uri="{FF2B5EF4-FFF2-40B4-BE49-F238E27FC236}">
                    <a16:creationId xmlns:a16="http://schemas.microsoft.com/office/drawing/2014/main" id="{C1207B22-712B-4320-BFD8-BF75F770658E}"/>
                  </a:ext>
                </a:extLst>
              </p:cNvPr>
              <p:cNvSpPr>
                <a:spLocks noEditPoints="1"/>
              </p:cNvSpPr>
              <p:nvPr/>
            </p:nvSpPr>
            <p:spPr bwMode="gray">
              <a:xfrm>
                <a:off x="431" y="79"/>
                <a:ext cx="4882" cy="3990"/>
              </a:xfrm>
              <a:custGeom>
                <a:avLst/>
                <a:gdLst>
                  <a:gd name="T0" fmla="*/ 736 w 800"/>
                  <a:gd name="T1" fmla="*/ 134 h 654"/>
                  <a:gd name="T2" fmla="*/ 622 w 800"/>
                  <a:gd name="T3" fmla="*/ 134 h 654"/>
                  <a:gd name="T4" fmla="*/ 569 w 800"/>
                  <a:gd name="T5" fmla="*/ 0 h 654"/>
                  <a:gd name="T6" fmla="*/ 231 w 800"/>
                  <a:gd name="T7" fmla="*/ 0 h 654"/>
                  <a:gd name="T8" fmla="*/ 178 w 800"/>
                  <a:gd name="T9" fmla="*/ 134 h 654"/>
                  <a:gd name="T10" fmla="*/ 160 w 800"/>
                  <a:gd name="T11" fmla="*/ 134 h 654"/>
                  <a:gd name="T12" fmla="*/ 160 w 800"/>
                  <a:gd name="T13" fmla="*/ 67 h 654"/>
                  <a:gd name="T14" fmla="*/ 80 w 800"/>
                  <a:gd name="T15" fmla="*/ 67 h 654"/>
                  <a:gd name="T16" fmla="*/ 80 w 800"/>
                  <a:gd name="T17" fmla="*/ 134 h 654"/>
                  <a:gd name="T18" fmla="*/ 64 w 800"/>
                  <a:gd name="T19" fmla="*/ 134 h 654"/>
                  <a:gd name="T20" fmla="*/ 0 w 800"/>
                  <a:gd name="T21" fmla="*/ 198 h 654"/>
                  <a:gd name="T22" fmla="*/ 0 w 800"/>
                  <a:gd name="T23" fmla="*/ 589 h 654"/>
                  <a:gd name="T24" fmla="*/ 64 w 800"/>
                  <a:gd name="T25" fmla="*/ 654 h 654"/>
                  <a:gd name="T26" fmla="*/ 736 w 800"/>
                  <a:gd name="T27" fmla="*/ 654 h 654"/>
                  <a:gd name="T28" fmla="*/ 800 w 800"/>
                  <a:gd name="T29" fmla="*/ 589 h 654"/>
                  <a:gd name="T30" fmla="*/ 800 w 800"/>
                  <a:gd name="T31" fmla="*/ 198 h 654"/>
                  <a:gd name="T32" fmla="*/ 736 w 800"/>
                  <a:gd name="T33" fmla="*/ 134 h 654"/>
                  <a:gd name="T34" fmla="*/ 133 w 800"/>
                  <a:gd name="T35" fmla="*/ 134 h 654"/>
                  <a:gd name="T36" fmla="*/ 107 w 800"/>
                  <a:gd name="T37" fmla="*/ 134 h 654"/>
                  <a:gd name="T38" fmla="*/ 107 w 800"/>
                  <a:gd name="T39" fmla="*/ 94 h 654"/>
                  <a:gd name="T40" fmla="*/ 133 w 800"/>
                  <a:gd name="T41" fmla="*/ 94 h 654"/>
                  <a:gd name="T42" fmla="*/ 133 w 800"/>
                  <a:gd name="T43" fmla="*/ 134 h 654"/>
                  <a:gd name="T44" fmla="*/ 400 w 800"/>
                  <a:gd name="T45" fmla="*/ 600 h 654"/>
                  <a:gd name="T46" fmla="*/ 160 w 800"/>
                  <a:gd name="T47" fmla="*/ 360 h 654"/>
                  <a:gd name="T48" fmla="*/ 400 w 800"/>
                  <a:gd name="T49" fmla="*/ 120 h 654"/>
                  <a:gd name="T50" fmla="*/ 640 w 800"/>
                  <a:gd name="T51" fmla="*/ 360 h 654"/>
                  <a:gd name="T52" fmla="*/ 400 w 800"/>
                  <a:gd name="T53" fmla="*/ 600 h 654"/>
                  <a:gd name="T54" fmla="*/ 693 w 800"/>
                  <a:gd name="T55" fmla="*/ 294 h 654"/>
                  <a:gd name="T56" fmla="*/ 640 w 800"/>
                  <a:gd name="T57" fmla="*/ 240 h 654"/>
                  <a:gd name="T58" fmla="*/ 693 w 800"/>
                  <a:gd name="T59" fmla="*/ 187 h 654"/>
                  <a:gd name="T60" fmla="*/ 747 w 800"/>
                  <a:gd name="T61" fmla="*/ 240 h 654"/>
                  <a:gd name="T62" fmla="*/ 693 w 800"/>
                  <a:gd name="T63" fmla="*/ 294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0" h="654">
                    <a:moveTo>
                      <a:pt x="736" y="134"/>
                    </a:moveTo>
                    <a:lnTo>
                      <a:pt x="622" y="134"/>
                    </a:lnTo>
                    <a:lnTo>
                      <a:pt x="569" y="0"/>
                    </a:lnTo>
                    <a:lnTo>
                      <a:pt x="231" y="0"/>
                    </a:lnTo>
                    <a:lnTo>
                      <a:pt x="178" y="134"/>
                    </a:lnTo>
                    <a:lnTo>
                      <a:pt x="160" y="134"/>
                    </a:lnTo>
                    <a:lnTo>
                      <a:pt x="160" y="67"/>
                    </a:lnTo>
                    <a:lnTo>
                      <a:pt x="80" y="67"/>
                    </a:lnTo>
                    <a:lnTo>
                      <a:pt x="80" y="134"/>
                    </a:lnTo>
                    <a:lnTo>
                      <a:pt x="64" y="134"/>
                    </a:lnTo>
                    <a:cubicBezTo>
                      <a:pt x="29" y="134"/>
                      <a:pt x="0" y="162"/>
                      <a:pt x="0" y="198"/>
                    </a:cubicBezTo>
                    <a:lnTo>
                      <a:pt x="0" y="589"/>
                    </a:lnTo>
                    <a:cubicBezTo>
                      <a:pt x="0" y="625"/>
                      <a:pt x="29" y="654"/>
                      <a:pt x="64" y="654"/>
                    </a:cubicBezTo>
                    <a:lnTo>
                      <a:pt x="736" y="654"/>
                    </a:lnTo>
                    <a:cubicBezTo>
                      <a:pt x="771" y="654"/>
                      <a:pt x="800" y="625"/>
                      <a:pt x="800" y="589"/>
                    </a:cubicBezTo>
                    <a:lnTo>
                      <a:pt x="800" y="198"/>
                    </a:lnTo>
                    <a:cubicBezTo>
                      <a:pt x="800" y="162"/>
                      <a:pt x="771" y="134"/>
                      <a:pt x="736" y="134"/>
                    </a:cubicBezTo>
                    <a:close/>
                    <a:moveTo>
                      <a:pt x="133" y="134"/>
                    </a:moveTo>
                    <a:lnTo>
                      <a:pt x="107" y="134"/>
                    </a:lnTo>
                    <a:lnTo>
                      <a:pt x="107" y="94"/>
                    </a:lnTo>
                    <a:lnTo>
                      <a:pt x="133" y="94"/>
                    </a:lnTo>
                    <a:lnTo>
                      <a:pt x="133" y="134"/>
                    </a:lnTo>
                    <a:close/>
                    <a:moveTo>
                      <a:pt x="400" y="600"/>
                    </a:moveTo>
                    <a:cubicBezTo>
                      <a:pt x="268" y="600"/>
                      <a:pt x="160" y="493"/>
                      <a:pt x="160" y="360"/>
                    </a:cubicBezTo>
                    <a:cubicBezTo>
                      <a:pt x="160" y="228"/>
                      <a:pt x="268" y="120"/>
                      <a:pt x="400" y="120"/>
                    </a:cubicBezTo>
                    <a:cubicBezTo>
                      <a:pt x="532" y="120"/>
                      <a:pt x="640" y="228"/>
                      <a:pt x="640" y="360"/>
                    </a:cubicBezTo>
                    <a:cubicBezTo>
                      <a:pt x="640" y="493"/>
                      <a:pt x="532" y="600"/>
                      <a:pt x="400" y="600"/>
                    </a:cubicBezTo>
                    <a:close/>
                    <a:moveTo>
                      <a:pt x="693" y="294"/>
                    </a:moveTo>
                    <a:cubicBezTo>
                      <a:pt x="664" y="294"/>
                      <a:pt x="640" y="270"/>
                      <a:pt x="640" y="240"/>
                    </a:cubicBezTo>
                    <a:cubicBezTo>
                      <a:pt x="640" y="211"/>
                      <a:pt x="664" y="187"/>
                      <a:pt x="693" y="187"/>
                    </a:cubicBezTo>
                    <a:cubicBezTo>
                      <a:pt x="723" y="187"/>
                      <a:pt x="747" y="211"/>
                      <a:pt x="747" y="240"/>
                    </a:cubicBezTo>
                    <a:cubicBezTo>
                      <a:pt x="747" y="270"/>
                      <a:pt x="723" y="294"/>
                      <a:pt x="693" y="29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grpSp>
        <p:sp>
          <p:nvSpPr>
            <p:cNvPr id="83" name="Donut 24">
              <a:extLst>
                <a:ext uri="{FF2B5EF4-FFF2-40B4-BE49-F238E27FC236}">
                  <a16:creationId xmlns:a16="http://schemas.microsoft.com/office/drawing/2014/main" id="{159AD679-9E82-43F7-8E5A-F2B9B7B8F098}"/>
                </a:ext>
              </a:extLst>
            </p:cNvPr>
            <p:cNvSpPr/>
            <p:nvPr userDrawn="1"/>
          </p:nvSpPr>
          <p:spPr bwMode="gray">
            <a:xfrm>
              <a:off x="299151" y="32005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dirty="0">
                <a:solidFill>
                  <a:schemeClr val="tx1"/>
                </a:solidFill>
              </a:endParaRPr>
            </a:p>
          </p:txBody>
        </p:sp>
        <p:sp>
          <p:nvSpPr>
            <p:cNvPr id="84" name="Freeform 5">
              <a:extLst>
                <a:ext uri="{FF2B5EF4-FFF2-40B4-BE49-F238E27FC236}">
                  <a16:creationId xmlns:a16="http://schemas.microsoft.com/office/drawing/2014/main" id="{F9B77A76-1D73-4D21-971D-ADF9C8341048}"/>
                </a:ext>
              </a:extLst>
            </p:cNvPr>
            <p:cNvSpPr>
              <a:spLocks noEditPoints="1"/>
            </p:cNvSpPr>
            <p:nvPr userDrawn="1"/>
          </p:nvSpPr>
          <p:spPr bwMode="gray">
            <a:xfrm>
              <a:off x="287524" y="5900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dirty="0"/>
            </a:p>
          </p:txBody>
        </p:sp>
      </p:grpSp>
      <p:grpSp>
        <p:nvGrpSpPr>
          <p:cNvPr id="37" name="Group 36">
            <a:extLst>
              <a:ext uri="{FF2B5EF4-FFF2-40B4-BE49-F238E27FC236}">
                <a16:creationId xmlns:a16="http://schemas.microsoft.com/office/drawing/2014/main" id="{2FC948B1-CE8A-45C2-9547-20572925E441}"/>
              </a:ext>
            </a:extLst>
          </p:cNvPr>
          <p:cNvGrpSpPr/>
          <p:nvPr userDrawn="1"/>
        </p:nvGrpSpPr>
        <p:grpSpPr bwMode="gray">
          <a:xfrm>
            <a:off x="-1987489" y="3445698"/>
            <a:ext cx="1572481" cy="3412302"/>
            <a:chOff x="2051720" y="348323"/>
            <a:chExt cx="1572481" cy="3412302"/>
          </a:xfrm>
        </p:grpSpPr>
        <p:sp>
          <p:nvSpPr>
            <p:cNvPr id="38" name="TextBox 37">
              <a:extLst>
                <a:ext uri="{FF2B5EF4-FFF2-40B4-BE49-F238E27FC236}">
                  <a16:creationId xmlns:a16="http://schemas.microsoft.com/office/drawing/2014/main" id="{00AC49FF-2180-4539-8FB8-9FD54A2A1613}"/>
                </a:ext>
              </a:extLst>
            </p:cNvPr>
            <p:cNvSpPr txBox="1"/>
            <p:nvPr/>
          </p:nvSpPr>
          <p:spPr bwMode="gray">
            <a:xfrm>
              <a:off x="2051720" y="1052191"/>
              <a:ext cx="1572481" cy="2708434"/>
            </a:xfrm>
            <a:prstGeom prst="rect">
              <a:avLst/>
            </a:prstGeom>
            <a:noFill/>
          </p:spPr>
          <p:txBody>
            <a:bodyPr wrap="square" lIns="0" tIns="0" rIns="0" bIns="0" rtlCol="0">
              <a:spAutoFit/>
            </a:bodyPr>
            <a:lstStyle/>
            <a:p>
              <a:r>
                <a:rPr lang="en-GB" sz="1100" dirty="0">
                  <a:solidFill>
                    <a:srgbClr val="000000"/>
                  </a:solidFill>
                </a:rPr>
                <a:t>To format</a:t>
              </a:r>
              <a:r>
                <a:rPr lang="en-GB" sz="1100" baseline="0" dirty="0">
                  <a:solidFill>
                    <a:srgbClr val="000000"/>
                  </a:solidFill>
                </a:rPr>
                <a:t> the body text, simply highlight the specific line(s) of text and click ‘tab’ or press ‘increase/decrease list level’ button. If you continue to click the ‘Tab’ button and the text turns </a:t>
              </a:r>
              <a:r>
                <a:rPr lang="en-GB" sz="1100" baseline="0" dirty="0">
                  <a:solidFill>
                    <a:srgbClr val="FF0000"/>
                  </a:solidFill>
                </a:rPr>
                <a:t>red</a:t>
              </a:r>
              <a:r>
                <a:rPr lang="en-GB" sz="1100" baseline="0" dirty="0">
                  <a:solidFill>
                    <a:srgbClr val="000000"/>
                  </a:solidFill>
                </a:rPr>
                <a:t> you have tabbed too far and should use the ‘decrease level’ button to return to compliant text.</a:t>
              </a:r>
            </a:p>
            <a:p>
              <a:endParaRPr lang="en-GB" sz="1100" baseline="0" dirty="0">
                <a:solidFill>
                  <a:srgbClr val="000000"/>
                </a:solidFill>
              </a:endParaRPr>
            </a:p>
            <a:p>
              <a:r>
                <a:rPr lang="en-GB" sz="1100" baseline="0" dirty="0">
                  <a:solidFill>
                    <a:srgbClr val="000000"/>
                  </a:solidFill>
                </a:rPr>
                <a:t>Do not use the bullet point button to format your text.</a:t>
              </a:r>
              <a:endParaRPr lang="en-GB" sz="1100" dirty="0">
                <a:solidFill>
                  <a:srgbClr val="000000"/>
                </a:solidFill>
              </a:endParaRPr>
            </a:p>
          </p:txBody>
        </p:sp>
        <p:grpSp>
          <p:nvGrpSpPr>
            <p:cNvPr id="39" name="Group 38">
              <a:extLst>
                <a:ext uri="{FF2B5EF4-FFF2-40B4-BE49-F238E27FC236}">
                  <a16:creationId xmlns:a16="http://schemas.microsoft.com/office/drawing/2014/main" id="{48C2AB69-0462-4BCE-BD56-9FC53AC4568F}"/>
                </a:ext>
              </a:extLst>
            </p:cNvPr>
            <p:cNvGrpSpPr/>
            <p:nvPr/>
          </p:nvGrpSpPr>
          <p:grpSpPr bwMode="gray">
            <a:xfrm>
              <a:off x="2051720" y="348323"/>
              <a:ext cx="551687" cy="608260"/>
              <a:chOff x="580210" y="472455"/>
              <a:chExt cx="551687" cy="608260"/>
            </a:xfrm>
          </p:grpSpPr>
          <p:sp>
            <p:nvSpPr>
              <p:cNvPr id="55" name="Donut 24">
                <a:extLst>
                  <a:ext uri="{FF2B5EF4-FFF2-40B4-BE49-F238E27FC236}">
                    <a16:creationId xmlns:a16="http://schemas.microsoft.com/office/drawing/2014/main" id="{0CA43353-DD50-4F34-BB1D-1BE991E8881F}"/>
                  </a:ext>
                </a:extLst>
              </p:cNvPr>
              <p:cNvSpPr/>
              <p:nvPr/>
            </p:nvSpPr>
            <p:spPr bwMode="gray">
              <a:xfrm>
                <a:off x="591837" y="47245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dirty="0">
                  <a:solidFill>
                    <a:schemeClr val="tx1"/>
                  </a:solidFill>
                </a:endParaRPr>
              </a:p>
            </p:txBody>
          </p:sp>
          <p:sp>
            <p:nvSpPr>
              <p:cNvPr id="56" name="Freeform 5">
                <a:extLst>
                  <a:ext uri="{FF2B5EF4-FFF2-40B4-BE49-F238E27FC236}">
                    <a16:creationId xmlns:a16="http://schemas.microsoft.com/office/drawing/2014/main" id="{E85D49CF-852E-4100-A564-6717CF1BEB17}"/>
                  </a:ext>
                </a:extLst>
              </p:cNvPr>
              <p:cNvSpPr>
                <a:spLocks noEditPoints="1"/>
              </p:cNvSpPr>
              <p:nvPr/>
            </p:nvSpPr>
            <p:spPr bwMode="gray">
              <a:xfrm>
                <a:off x="580210" y="7424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dirty="0"/>
              </a:p>
            </p:txBody>
          </p:sp>
        </p:grpSp>
        <p:grpSp>
          <p:nvGrpSpPr>
            <p:cNvPr id="41" name="Group 4">
              <a:extLst>
                <a:ext uri="{FF2B5EF4-FFF2-40B4-BE49-F238E27FC236}">
                  <a16:creationId xmlns:a16="http://schemas.microsoft.com/office/drawing/2014/main" id="{0E8CBD8F-7ECD-4433-BEFC-3EDDE7AC70DD}"/>
                </a:ext>
              </a:extLst>
            </p:cNvPr>
            <p:cNvGrpSpPr>
              <a:grpSpLocks noChangeAspect="1"/>
            </p:cNvGrpSpPr>
            <p:nvPr/>
          </p:nvGrpSpPr>
          <p:grpSpPr bwMode="gray">
            <a:xfrm>
              <a:off x="2160620" y="483078"/>
              <a:ext cx="330076" cy="242523"/>
              <a:chOff x="2018" y="401"/>
              <a:chExt cx="3016" cy="2216"/>
            </a:xfrm>
          </p:grpSpPr>
          <p:sp>
            <p:nvSpPr>
              <p:cNvPr id="43" name="Freeform 7">
                <a:extLst>
                  <a:ext uri="{FF2B5EF4-FFF2-40B4-BE49-F238E27FC236}">
                    <a16:creationId xmlns:a16="http://schemas.microsoft.com/office/drawing/2014/main" id="{1188A2AC-ED8E-41A5-8AFB-DF48E4C9344B}"/>
                  </a:ext>
                </a:extLst>
              </p:cNvPr>
              <p:cNvSpPr>
                <a:spLocks/>
              </p:cNvSpPr>
              <p:nvPr/>
            </p:nvSpPr>
            <p:spPr bwMode="gray">
              <a:xfrm>
                <a:off x="2360" y="401"/>
                <a:ext cx="847" cy="307"/>
              </a:xfrm>
              <a:custGeom>
                <a:avLst/>
                <a:gdLst>
                  <a:gd name="T0" fmla="*/ 2 w 4791"/>
                  <a:gd name="T1" fmla="*/ 2 h 1737"/>
                  <a:gd name="T2" fmla="*/ 4791 w 4791"/>
                  <a:gd name="T3" fmla="*/ 2 h 1737"/>
                  <a:gd name="T4" fmla="*/ 4791 w 4791"/>
                  <a:gd name="T5" fmla="*/ 1737 h 1737"/>
                  <a:gd name="T6" fmla="*/ 3 w 4791"/>
                  <a:gd name="T7" fmla="*/ 1737 h 1737"/>
                  <a:gd name="T8" fmla="*/ 2 w 4791"/>
                  <a:gd name="T9" fmla="*/ 2 h 1737"/>
                </a:gdLst>
                <a:ahLst/>
                <a:cxnLst>
                  <a:cxn ang="0">
                    <a:pos x="T0" y="T1"/>
                  </a:cxn>
                  <a:cxn ang="0">
                    <a:pos x="T2" y="T3"/>
                  </a:cxn>
                  <a:cxn ang="0">
                    <a:pos x="T4" y="T5"/>
                  </a:cxn>
                  <a:cxn ang="0">
                    <a:pos x="T6" y="T7"/>
                  </a:cxn>
                  <a:cxn ang="0">
                    <a:pos x="T8" y="T9"/>
                  </a:cxn>
                </a:cxnLst>
                <a:rect l="0" t="0" r="r" b="b"/>
                <a:pathLst>
                  <a:path w="4791" h="1737">
                    <a:moveTo>
                      <a:pt x="2" y="2"/>
                    </a:moveTo>
                    <a:cubicBezTo>
                      <a:pt x="1594" y="0"/>
                      <a:pt x="3199" y="1"/>
                      <a:pt x="4791" y="2"/>
                    </a:cubicBezTo>
                    <a:cubicBezTo>
                      <a:pt x="4791" y="580"/>
                      <a:pt x="4791" y="1158"/>
                      <a:pt x="4791" y="1737"/>
                    </a:cubicBezTo>
                    <a:cubicBezTo>
                      <a:pt x="3195" y="1737"/>
                      <a:pt x="1599" y="1736"/>
                      <a:pt x="3" y="1737"/>
                    </a:cubicBezTo>
                    <a:cubicBezTo>
                      <a:pt x="0" y="1159"/>
                      <a:pt x="2" y="580"/>
                      <a:pt x="2"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44" name="Freeform 8">
                <a:extLst>
                  <a:ext uri="{FF2B5EF4-FFF2-40B4-BE49-F238E27FC236}">
                    <a16:creationId xmlns:a16="http://schemas.microsoft.com/office/drawing/2014/main" id="{60C9EFF0-F857-42A0-8E23-78D800215860}"/>
                  </a:ext>
                </a:extLst>
              </p:cNvPr>
              <p:cNvSpPr>
                <a:spLocks/>
              </p:cNvSpPr>
              <p:nvPr/>
            </p:nvSpPr>
            <p:spPr bwMode="gray">
              <a:xfrm>
                <a:off x="3300" y="401"/>
                <a:ext cx="1734" cy="307"/>
              </a:xfrm>
              <a:custGeom>
                <a:avLst/>
                <a:gdLst>
                  <a:gd name="T0" fmla="*/ 1 w 9814"/>
                  <a:gd name="T1" fmla="*/ 2 h 1737"/>
                  <a:gd name="T2" fmla="*/ 9814 w 9814"/>
                  <a:gd name="T3" fmla="*/ 1 h 1737"/>
                  <a:gd name="T4" fmla="*/ 9814 w 9814"/>
                  <a:gd name="T5" fmla="*/ 1737 h 1737"/>
                  <a:gd name="T6" fmla="*/ 0 w 9814"/>
                  <a:gd name="T7" fmla="*/ 1737 h 1737"/>
                  <a:gd name="T8" fmla="*/ 1 w 9814"/>
                  <a:gd name="T9" fmla="*/ 2 h 1737"/>
                </a:gdLst>
                <a:ahLst/>
                <a:cxnLst>
                  <a:cxn ang="0">
                    <a:pos x="T0" y="T1"/>
                  </a:cxn>
                  <a:cxn ang="0">
                    <a:pos x="T2" y="T3"/>
                  </a:cxn>
                  <a:cxn ang="0">
                    <a:pos x="T4" y="T5"/>
                  </a:cxn>
                  <a:cxn ang="0">
                    <a:pos x="T6" y="T7"/>
                  </a:cxn>
                  <a:cxn ang="0">
                    <a:pos x="T8" y="T9"/>
                  </a:cxn>
                </a:cxnLst>
                <a:rect l="0" t="0" r="r" b="b"/>
                <a:pathLst>
                  <a:path w="9814" h="1737">
                    <a:moveTo>
                      <a:pt x="1" y="2"/>
                    </a:moveTo>
                    <a:cubicBezTo>
                      <a:pt x="3271" y="0"/>
                      <a:pt x="6543" y="1"/>
                      <a:pt x="9814" y="1"/>
                    </a:cubicBezTo>
                    <a:lnTo>
                      <a:pt x="9814" y="1737"/>
                    </a:lnTo>
                    <a:cubicBezTo>
                      <a:pt x="6543" y="1737"/>
                      <a:pt x="3272" y="1736"/>
                      <a:pt x="0" y="1737"/>
                    </a:cubicBezTo>
                    <a:cubicBezTo>
                      <a:pt x="0" y="1159"/>
                      <a:pt x="0" y="580"/>
                      <a:pt x="1"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45" name="Freeform 9">
                <a:extLst>
                  <a:ext uri="{FF2B5EF4-FFF2-40B4-BE49-F238E27FC236}">
                    <a16:creationId xmlns:a16="http://schemas.microsoft.com/office/drawing/2014/main" id="{46AAB82F-7572-4816-9576-70CEFBB25C1B}"/>
                  </a:ext>
                </a:extLst>
              </p:cNvPr>
              <p:cNvSpPr>
                <a:spLocks/>
              </p:cNvSpPr>
              <p:nvPr/>
            </p:nvSpPr>
            <p:spPr bwMode="gray">
              <a:xfrm>
                <a:off x="3300" y="877"/>
                <a:ext cx="1734" cy="311"/>
              </a:xfrm>
              <a:custGeom>
                <a:avLst/>
                <a:gdLst>
                  <a:gd name="T0" fmla="*/ 0 w 9814"/>
                  <a:gd name="T1" fmla="*/ 0 h 2561"/>
                  <a:gd name="T2" fmla="*/ 9814 w 9814"/>
                  <a:gd name="T3" fmla="*/ 1 h 2561"/>
                  <a:gd name="T4" fmla="*/ 9814 w 9814"/>
                  <a:gd name="T5" fmla="*/ 2561 h 2561"/>
                  <a:gd name="T6" fmla="*/ 0 w 9814"/>
                  <a:gd name="T7" fmla="*/ 2561 h 2561"/>
                  <a:gd name="T8" fmla="*/ 0 w 9814"/>
                  <a:gd name="T9" fmla="*/ 0 h 2561"/>
                </a:gdLst>
                <a:ahLst/>
                <a:cxnLst>
                  <a:cxn ang="0">
                    <a:pos x="T0" y="T1"/>
                  </a:cxn>
                  <a:cxn ang="0">
                    <a:pos x="T2" y="T3"/>
                  </a:cxn>
                  <a:cxn ang="0">
                    <a:pos x="T4" y="T5"/>
                  </a:cxn>
                  <a:cxn ang="0">
                    <a:pos x="T6" y="T7"/>
                  </a:cxn>
                  <a:cxn ang="0">
                    <a:pos x="T8" y="T9"/>
                  </a:cxn>
                </a:cxnLst>
                <a:rect l="0" t="0" r="r" b="b"/>
                <a:pathLst>
                  <a:path w="9814" h="2561">
                    <a:moveTo>
                      <a:pt x="0" y="0"/>
                    </a:moveTo>
                    <a:cubicBezTo>
                      <a:pt x="3271" y="1"/>
                      <a:pt x="6543" y="1"/>
                      <a:pt x="9814" y="1"/>
                    </a:cubicBezTo>
                    <a:lnTo>
                      <a:pt x="9814" y="2561"/>
                    </a:lnTo>
                    <a:cubicBezTo>
                      <a:pt x="6543" y="2561"/>
                      <a:pt x="3271" y="2560"/>
                      <a:pt x="0" y="2561"/>
                    </a:cubicBezTo>
                    <a:cubicBezTo>
                      <a:pt x="0" y="1708"/>
                      <a:pt x="0" y="854"/>
                      <a:pt x="0"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48" name="Freeform 10">
                <a:extLst>
                  <a:ext uri="{FF2B5EF4-FFF2-40B4-BE49-F238E27FC236}">
                    <a16:creationId xmlns:a16="http://schemas.microsoft.com/office/drawing/2014/main" id="{F3026C34-3EB2-4719-A9C4-D1A02D85607D}"/>
                  </a:ext>
                </a:extLst>
              </p:cNvPr>
              <p:cNvSpPr>
                <a:spLocks/>
              </p:cNvSpPr>
              <p:nvPr/>
            </p:nvSpPr>
            <p:spPr bwMode="gray">
              <a:xfrm>
                <a:off x="2018" y="944"/>
                <a:ext cx="1172" cy="892"/>
              </a:xfrm>
              <a:custGeom>
                <a:avLst/>
                <a:gdLst>
                  <a:gd name="T0" fmla="*/ 2824 w 6635"/>
                  <a:gd name="T1" fmla="*/ 0 h 5043"/>
                  <a:gd name="T2" fmla="*/ 2878 w 6635"/>
                  <a:gd name="T3" fmla="*/ 15 h 5043"/>
                  <a:gd name="T4" fmla="*/ 6627 w 6635"/>
                  <a:gd name="T5" fmla="*/ 2635 h 5043"/>
                  <a:gd name="T6" fmla="*/ 6570 w 6635"/>
                  <a:gd name="T7" fmla="*/ 2683 h 5043"/>
                  <a:gd name="T8" fmla="*/ 2824 w 6635"/>
                  <a:gd name="T9" fmla="*/ 5043 h 5043"/>
                  <a:gd name="T10" fmla="*/ 2823 w 6635"/>
                  <a:gd name="T11" fmla="*/ 3688 h 5043"/>
                  <a:gd name="T12" fmla="*/ 0 w 6635"/>
                  <a:gd name="T13" fmla="*/ 3688 h 5043"/>
                  <a:gd name="T14" fmla="*/ 0 w 6635"/>
                  <a:gd name="T15" fmla="*/ 1545 h 5043"/>
                  <a:gd name="T16" fmla="*/ 2823 w 6635"/>
                  <a:gd name="T17" fmla="*/ 1546 h 5043"/>
                  <a:gd name="T18" fmla="*/ 2824 w 6635"/>
                  <a:gd name="T19" fmla="*/ 0 h 5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35" h="5043">
                    <a:moveTo>
                      <a:pt x="2824" y="0"/>
                    </a:moveTo>
                    <a:cubicBezTo>
                      <a:pt x="2845" y="1"/>
                      <a:pt x="2861" y="1"/>
                      <a:pt x="2878" y="15"/>
                    </a:cubicBezTo>
                    <a:cubicBezTo>
                      <a:pt x="4127" y="888"/>
                      <a:pt x="5378" y="1763"/>
                      <a:pt x="6627" y="2635"/>
                    </a:cubicBezTo>
                    <a:cubicBezTo>
                      <a:pt x="6635" y="2656"/>
                      <a:pt x="6583" y="2671"/>
                      <a:pt x="6570" y="2683"/>
                    </a:cubicBezTo>
                    <a:cubicBezTo>
                      <a:pt x="5322" y="3470"/>
                      <a:pt x="4072" y="4256"/>
                      <a:pt x="2824" y="5043"/>
                    </a:cubicBezTo>
                    <a:cubicBezTo>
                      <a:pt x="2821" y="4592"/>
                      <a:pt x="2823" y="4140"/>
                      <a:pt x="2823" y="3688"/>
                    </a:cubicBezTo>
                    <a:cubicBezTo>
                      <a:pt x="1882" y="3688"/>
                      <a:pt x="941" y="3688"/>
                      <a:pt x="0" y="3688"/>
                    </a:cubicBezTo>
                    <a:lnTo>
                      <a:pt x="0" y="1545"/>
                    </a:lnTo>
                    <a:cubicBezTo>
                      <a:pt x="941" y="1545"/>
                      <a:pt x="1882" y="1545"/>
                      <a:pt x="2823" y="1546"/>
                    </a:cubicBezTo>
                    <a:cubicBezTo>
                      <a:pt x="2823" y="1031"/>
                      <a:pt x="2821" y="515"/>
                      <a:pt x="2824"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51" name="Freeform 11">
                <a:extLst>
                  <a:ext uri="{FF2B5EF4-FFF2-40B4-BE49-F238E27FC236}">
                    <a16:creationId xmlns:a16="http://schemas.microsoft.com/office/drawing/2014/main" id="{6791A5EC-66AB-441A-B952-364A6A7B27B5}"/>
                  </a:ext>
                </a:extLst>
              </p:cNvPr>
              <p:cNvSpPr>
                <a:spLocks/>
              </p:cNvSpPr>
              <p:nvPr/>
            </p:nvSpPr>
            <p:spPr bwMode="gray">
              <a:xfrm>
                <a:off x="3300" y="1356"/>
                <a:ext cx="1734" cy="311"/>
              </a:xfrm>
              <a:custGeom>
                <a:avLst/>
                <a:gdLst>
                  <a:gd name="T0" fmla="*/ 0 w 9814"/>
                  <a:gd name="T1" fmla="*/ 1 h 2561"/>
                  <a:gd name="T2" fmla="*/ 9814 w 9814"/>
                  <a:gd name="T3" fmla="*/ 1 h 2561"/>
                  <a:gd name="T4" fmla="*/ 9814 w 9814"/>
                  <a:gd name="T5" fmla="*/ 2561 h 2561"/>
                  <a:gd name="T6" fmla="*/ 1 w 9814"/>
                  <a:gd name="T7" fmla="*/ 2561 h 2561"/>
                  <a:gd name="T8" fmla="*/ 0 w 9814"/>
                  <a:gd name="T9" fmla="*/ 1 h 2561"/>
                </a:gdLst>
                <a:ahLst/>
                <a:cxnLst>
                  <a:cxn ang="0">
                    <a:pos x="T0" y="T1"/>
                  </a:cxn>
                  <a:cxn ang="0">
                    <a:pos x="T2" y="T3"/>
                  </a:cxn>
                  <a:cxn ang="0">
                    <a:pos x="T4" y="T5"/>
                  </a:cxn>
                  <a:cxn ang="0">
                    <a:pos x="T6" y="T7"/>
                  </a:cxn>
                  <a:cxn ang="0">
                    <a:pos x="T8" y="T9"/>
                  </a:cxn>
                </a:cxnLst>
                <a:rect l="0" t="0" r="r" b="b"/>
                <a:pathLst>
                  <a:path w="9814" h="2561">
                    <a:moveTo>
                      <a:pt x="0" y="1"/>
                    </a:moveTo>
                    <a:cubicBezTo>
                      <a:pt x="3271" y="0"/>
                      <a:pt x="6543" y="1"/>
                      <a:pt x="9814" y="1"/>
                    </a:cubicBezTo>
                    <a:lnTo>
                      <a:pt x="9814" y="2561"/>
                    </a:lnTo>
                    <a:cubicBezTo>
                      <a:pt x="6543" y="2561"/>
                      <a:pt x="3272" y="2561"/>
                      <a:pt x="1" y="2561"/>
                    </a:cubicBezTo>
                    <a:cubicBezTo>
                      <a:pt x="0" y="1708"/>
                      <a:pt x="0" y="854"/>
                      <a:pt x="0"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52" name="Freeform 13">
                <a:extLst>
                  <a:ext uri="{FF2B5EF4-FFF2-40B4-BE49-F238E27FC236}">
                    <a16:creationId xmlns:a16="http://schemas.microsoft.com/office/drawing/2014/main" id="{A03B2C75-FD65-4FDF-AE40-85FB25803222}"/>
                  </a:ext>
                </a:extLst>
              </p:cNvPr>
              <p:cNvSpPr>
                <a:spLocks/>
              </p:cNvSpPr>
              <p:nvPr/>
            </p:nvSpPr>
            <p:spPr bwMode="gray">
              <a:xfrm>
                <a:off x="3300" y="1836"/>
                <a:ext cx="1734" cy="306"/>
              </a:xfrm>
              <a:custGeom>
                <a:avLst/>
                <a:gdLst>
                  <a:gd name="T0" fmla="*/ 0 w 9814"/>
                  <a:gd name="T1" fmla="*/ 0 h 1736"/>
                  <a:gd name="T2" fmla="*/ 9814 w 9814"/>
                  <a:gd name="T3" fmla="*/ 0 h 1736"/>
                  <a:gd name="T4" fmla="*/ 9814 w 9814"/>
                  <a:gd name="T5" fmla="*/ 1736 h 1736"/>
                  <a:gd name="T6" fmla="*/ 0 w 9814"/>
                  <a:gd name="T7" fmla="*/ 1736 h 1736"/>
                  <a:gd name="T8" fmla="*/ 0 w 9814"/>
                  <a:gd name="T9" fmla="*/ 0 h 1736"/>
                </a:gdLst>
                <a:ahLst/>
                <a:cxnLst>
                  <a:cxn ang="0">
                    <a:pos x="T0" y="T1"/>
                  </a:cxn>
                  <a:cxn ang="0">
                    <a:pos x="T2" y="T3"/>
                  </a:cxn>
                  <a:cxn ang="0">
                    <a:pos x="T4" y="T5"/>
                  </a:cxn>
                  <a:cxn ang="0">
                    <a:pos x="T6" y="T7"/>
                  </a:cxn>
                  <a:cxn ang="0">
                    <a:pos x="T8" y="T9"/>
                  </a:cxn>
                </a:cxnLst>
                <a:rect l="0" t="0" r="r" b="b"/>
                <a:pathLst>
                  <a:path w="9814" h="1736">
                    <a:moveTo>
                      <a:pt x="0" y="0"/>
                    </a:moveTo>
                    <a:cubicBezTo>
                      <a:pt x="3272" y="0"/>
                      <a:pt x="6543" y="0"/>
                      <a:pt x="9814" y="0"/>
                    </a:cubicBezTo>
                    <a:lnTo>
                      <a:pt x="9814" y="1736"/>
                    </a:lnTo>
                    <a:cubicBezTo>
                      <a:pt x="6543" y="1736"/>
                      <a:pt x="3271" y="1736"/>
                      <a:pt x="0" y="1736"/>
                    </a:cubicBezTo>
                    <a:cubicBezTo>
                      <a:pt x="0" y="1157"/>
                      <a:pt x="0" y="578"/>
                      <a:pt x="0" y="0"/>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53" name="Freeform 14">
                <a:extLst>
                  <a:ext uri="{FF2B5EF4-FFF2-40B4-BE49-F238E27FC236}">
                    <a16:creationId xmlns:a16="http://schemas.microsoft.com/office/drawing/2014/main" id="{5F6E9C4C-9EDE-4CFD-AB0D-69F516E946CA}"/>
                  </a:ext>
                </a:extLst>
              </p:cNvPr>
              <p:cNvSpPr>
                <a:spLocks/>
              </p:cNvSpPr>
              <p:nvPr/>
            </p:nvSpPr>
            <p:spPr bwMode="gray">
              <a:xfrm>
                <a:off x="2361" y="2310"/>
                <a:ext cx="846" cy="307"/>
              </a:xfrm>
              <a:custGeom>
                <a:avLst/>
                <a:gdLst>
                  <a:gd name="T0" fmla="*/ 1 w 4790"/>
                  <a:gd name="T1" fmla="*/ 1 h 1737"/>
                  <a:gd name="T2" fmla="*/ 4790 w 4790"/>
                  <a:gd name="T3" fmla="*/ 1 h 1737"/>
                  <a:gd name="T4" fmla="*/ 4790 w 4790"/>
                  <a:gd name="T5" fmla="*/ 1736 h 1737"/>
                  <a:gd name="T6" fmla="*/ 1 w 4790"/>
                  <a:gd name="T7" fmla="*/ 1736 h 1737"/>
                  <a:gd name="T8" fmla="*/ 1 w 4790"/>
                  <a:gd name="T9" fmla="*/ 1 h 1737"/>
                </a:gdLst>
                <a:ahLst/>
                <a:cxnLst>
                  <a:cxn ang="0">
                    <a:pos x="T0" y="T1"/>
                  </a:cxn>
                  <a:cxn ang="0">
                    <a:pos x="T2" y="T3"/>
                  </a:cxn>
                  <a:cxn ang="0">
                    <a:pos x="T4" y="T5"/>
                  </a:cxn>
                  <a:cxn ang="0">
                    <a:pos x="T6" y="T7"/>
                  </a:cxn>
                  <a:cxn ang="0">
                    <a:pos x="T8" y="T9"/>
                  </a:cxn>
                </a:cxnLst>
                <a:rect l="0" t="0" r="r" b="b"/>
                <a:pathLst>
                  <a:path w="4790" h="1737">
                    <a:moveTo>
                      <a:pt x="1" y="1"/>
                    </a:moveTo>
                    <a:cubicBezTo>
                      <a:pt x="1592" y="0"/>
                      <a:pt x="3199" y="1"/>
                      <a:pt x="4790" y="1"/>
                    </a:cubicBezTo>
                    <a:cubicBezTo>
                      <a:pt x="4790" y="579"/>
                      <a:pt x="4790" y="1157"/>
                      <a:pt x="4790" y="1736"/>
                    </a:cubicBezTo>
                    <a:cubicBezTo>
                      <a:pt x="3194" y="1737"/>
                      <a:pt x="1597" y="1736"/>
                      <a:pt x="1" y="1736"/>
                    </a:cubicBezTo>
                    <a:cubicBezTo>
                      <a:pt x="1" y="1159"/>
                      <a:pt x="0" y="578"/>
                      <a:pt x="1"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54" name="Freeform 15">
                <a:extLst>
                  <a:ext uri="{FF2B5EF4-FFF2-40B4-BE49-F238E27FC236}">
                    <a16:creationId xmlns:a16="http://schemas.microsoft.com/office/drawing/2014/main" id="{23A62338-75C1-48BD-9FAC-F93CC98A147D}"/>
                  </a:ext>
                </a:extLst>
              </p:cNvPr>
              <p:cNvSpPr>
                <a:spLocks/>
              </p:cNvSpPr>
              <p:nvPr/>
            </p:nvSpPr>
            <p:spPr bwMode="gray">
              <a:xfrm>
                <a:off x="3300" y="2310"/>
                <a:ext cx="1734" cy="307"/>
              </a:xfrm>
              <a:custGeom>
                <a:avLst/>
                <a:gdLst>
                  <a:gd name="T0" fmla="*/ 1 w 9814"/>
                  <a:gd name="T1" fmla="*/ 1 h 1736"/>
                  <a:gd name="T2" fmla="*/ 9814 w 9814"/>
                  <a:gd name="T3" fmla="*/ 0 h 1736"/>
                  <a:gd name="T4" fmla="*/ 9814 w 9814"/>
                  <a:gd name="T5" fmla="*/ 1736 h 1736"/>
                  <a:gd name="T6" fmla="*/ 0 w 9814"/>
                  <a:gd name="T7" fmla="*/ 1736 h 1736"/>
                  <a:gd name="T8" fmla="*/ 1 w 9814"/>
                  <a:gd name="T9" fmla="*/ 1 h 1736"/>
                </a:gdLst>
                <a:ahLst/>
                <a:cxnLst>
                  <a:cxn ang="0">
                    <a:pos x="T0" y="T1"/>
                  </a:cxn>
                  <a:cxn ang="0">
                    <a:pos x="T2" y="T3"/>
                  </a:cxn>
                  <a:cxn ang="0">
                    <a:pos x="T4" y="T5"/>
                  </a:cxn>
                  <a:cxn ang="0">
                    <a:pos x="T6" y="T7"/>
                  </a:cxn>
                  <a:cxn ang="0">
                    <a:pos x="T8" y="T9"/>
                  </a:cxn>
                </a:cxnLst>
                <a:rect l="0" t="0" r="r" b="b"/>
                <a:pathLst>
                  <a:path w="9814" h="1736">
                    <a:moveTo>
                      <a:pt x="1" y="1"/>
                    </a:moveTo>
                    <a:cubicBezTo>
                      <a:pt x="3272" y="0"/>
                      <a:pt x="6543" y="1"/>
                      <a:pt x="9814" y="0"/>
                    </a:cubicBezTo>
                    <a:lnTo>
                      <a:pt x="9814" y="1736"/>
                    </a:lnTo>
                    <a:cubicBezTo>
                      <a:pt x="6542" y="1736"/>
                      <a:pt x="3271" y="1736"/>
                      <a:pt x="0" y="1736"/>
                    </a:cubicBezTo>
                    <a:cubicBezTo>
                      <a:pt x="1" y="1158"/>
                      <a:pt x="0" y="579"/>
                      <a:pt x="1" y="1"/>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grpSp>
      </p:grpSp>
    </p:spTree>
    <p:extLst>
      <p:ext uri="{BB962C8B-B14F-4D97-AF65-F5344CB8AC3E}">
        <p14:creationId xmlns:p14="http://schemas.microsoft.com/office/powerpoint/2010/main" val="1493109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x content #2">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D3595B12-5C75-4013-AC78-5E463916DDB4}"/>
              </a:ext>
            </a:extLst>
          </p:cNvPr>
          <p:cNvSpPr/>
          <p:nvPr userDrawn="1"/>
        </p:nvSpPr>
        <p:spPr bwMode="gray">
          <a:xfrm>
            <a:off x="0" y="0"/>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2" name="Title 1">
            <a:extLst>
              <a:ext uri="{FF2B5EF4-FFF2-40B4-BE49-F238E27FC236}">
                <a16:creationId xmlns:a16="http://schemas.microsoft.com/office/drawing/2014/main" id="{2856C770-F323-480F-AED5-938D06DBFAB7}"/>
              </a:ext>
            </a:extLst>
          </p:cNvPr>
          <p:cNvSpPr>
            <a:spLocks noGrp="1"/>
          </p:cNvSpPr>
          <p:nvPr>
            <p:ph type="title" hasCustomPrompt="1"/>
          </p:nvPr>
        </p:nvSpPr>
        <p:spPr bwMode="gray">
          <a:xfrm>
            <a:off x="881744" y="8620"/>
            <a:ext cx="5202000" cy="1296144"/>
          </a:xfrm>
        </p:spPr>
        <p:txBody>
          <a:bodyPr lIns="0" rIns="0" anchor="b">
            <a:normAutofit/>
          </a:bodyPr>
          <a:lstStyle>
            <a:lvl1pPr>
              <a:lnSpc>
                <a:spcPct val="80000"/>
              </a:lnSpc>
              <a:defRPr sz="3000">
                <a:ln>
                  <a:noFill/>
                </a:ln>
                <a:solidFill>
                  <a:schemeClr val="tx1"/>
                </a:solidFill>
              </a:defRPr>
            </a:lvl1pPr>
          </a:lstStyle>
          <a:p>
            <a:r>
              <a:rPr lang="en-US" dirty="0"/>
              <a:t>Click to edit slide title</a:t>
            </a:r>
            <a:endParaRPr lang="en-GB" dirty="0"/>
          </a:p>
        </p:txBody>
      </p:sp>
      <p:sp>
        <p:nvSpPr>
          <p:cNvPr id="3" name="Date Placeholder 2">
            <a:extLst>
              <a:ext uri="{FF2B5EF4-FFF2-40B4-BE49-F238E27FC236}">
                <a16:creationId xmlns:a16="http://schemas.microsoft.com/office/drawing/2014/main" id="{A1BD451D-8B7C-4789-993A-172D0706AF5E}"/>
              </a:ext>
            </a:extLst>
          </p:cNvPr>
          <p:cNvSpPr>
            <a:spLocks noGrp="1"/>
          </p:cNvSpPr>
          <p:nvPr>
            <p:ph type="dt" sz="half" idx="10"/>
          </p:nvPr>
        </p:nvSpPr>
        <p:spPr bwMode="gray"/>
        <p:txBody>
          <a:bodyPr/>
          <a:lstStyle/>
          <a:p>
            <a:r>
              <a:rPr lang="en-US"/>
              <a:t>March 23 2022 </a:t>
            </a:r>
            <a:endParaRPr lang="en-GB" dirty="0"/>
          </a:p>
        </p:txBody>
      </p:sp>
      <p:sp>
        <p:nvSpPr>
          <p:cNvPr id="4" name="Footer Placeholder 3">
            <a:extLst>
              <a:ext uri="{FF2B5EF4-FFF2-40B4-BE49-F238E27FC236}">
                <a16:creationId xmlns:a16="http://schemas.microsoft.com/office/drawing/2014/main" id="{51C24A0E-E745-4891-AAAA-FE3FAA48FCEA}"/>
              </a:ext>
            </a:extLst>
          </p:cNvPr>
          <p:cNvSpPr>
            <a:spLocks noGrp="1"/>
          </p:cNvSpPr>
          <p:nvPr>
            <p:ph type="ftr" sz="quarter" idx="11"/>
          </p:nvPr>
        </p:nvSpPr>
        <p:spPr bwMode="gray">
          <a:xfrm>
            <a:off x="515938" y="6470651"/>
            <a:ext cx="11160682" cy="105917"/>
          </a:xfrm>
        </p:spPr>
        <p:txBody>
          <a:bodyPr/>
          <a:lstStyle/>
          <a:p>
            <a:r>
              <a:rPr lang="en-US"/>
              <a:t>World Gold Council  | Webinar for Assurance Providers | May 2022</a:t>
            </a:r>
            <a:endParaRPr lang="en-GB" dirty="0"/>
          </a:p>
        </p:txBody>
      </p:sp>
      <p:sp>
        <p:nvSpPr>
          <p:cNvPr id="5" name="Slide Number Placeholder 4">
            <a:extLst>
              <a:ext uri="{FF2B5EF4-FFF2-40B4-BE49-F238E27FC236}">
                <a16:creationId xmlns:a16="http://schemas.microsoft.com/office/drawing/2014/main" id="{A894864D-A93D-4369-9B10-830529D3BE0C}"/>
              </a:ext>
            </a:extLst>
          </p:cNvPr>
          <p:cNvSpPr>
            <a:spLocks noGrp="1"/>
          </p:cNvSpPr>
          <p:nvPr>
            <p:ph type="sldNum" sz="quarter" idx="12"/>
          </p:nvPr>
        </p:nvSpPr>
        <p:spPr bwMode="gray"/>
        <p:txBody>
          <a:bodyPr/>
          <a:lstStyle/>
          <a:p>
            <a:fld id="{501147BB-AEC0-4063-9B38-B923881AE4E7}" type="slidenum">
              <a:rPr lang="en-GB" smtClean="0"/>
              <a:pPr/>
              <a:t>‹#›</a:t>
            </a:fld>
            <a:endParaRPr lang="en-GB" dirty="0"/>
          </a:p>
        </p:txBody>
      </p:sp>
      <p:sp>
        <p:nvSpPr>
          <p:cNvPr id="42" name="Freeform: Shape 41">
            <a:extLst>
              <a:ext uri="{FF2B5EF4-FFF2-40B4-BE49-F238E27FC236}">
                <a16:creationId xmlns:a16="http://schemas.microsoft.com/office/drawing/2014/main" id="{54A7325E-B671-4A97-984B-8DDD3AF4FD81}"/>
              </a:ext>
            </a:extLst>
          </p:cNvPr>
          <p:cNvSpPr/>
          <p:nvPr userDrawn="1"/>
        </p:nvSpPr>
        <p:spPr bwMode="gray">
          <a:xfrm rot="5400000" flipV="1">
            <a:off x="10685596" y="5351597"/>
            <a:ext cx="1746515" cy="1266292"/>
          </a:xfrm>
          <a:custGeom>
            <a:avLst/>
            <a:gdLst>
              <a:gd name="connsiteX0" fmla="*/ 2219997 w 2219997"/>
              <a:gd name="connsiteY0" fmla="*/ 5729 h 1609585"/>
              <a:gd name="connsiteX1" fmla="*/ 2219997 w 2219997"/>
              <a:gd name="connsiteY1" fmla="*/ 1104368 h 1609585"/>
              <a:gd name="connsiteX2" fmla="*/ 2106550 w 2219997"/>
              <a:gd name="connsiteY2" fmla="*/ 1092932 h 1609585"/>
              <a:gd name="connsiteX3" fmla="*/ 1200273 w 2219997"/>
              <a:gd name="connsiteY3" fmla="*/ 1574795 h 1609585"/>
              <a:gd name="connsiteX4" fmla="*/ 1179138 w 2219997"/>
              <a:gd name="connsiteY4" fmla="*/ 1609585 h 1609585"/>
              <a:gd name="connsiteX5" fmla="*/ 0 w 2219997"/>
              <a:gd name="connsiteY5" fmla="*/ 1609585 h 1609585"/>
              <a:gd name="connsiteX6" fmla="*/ 18958 w 2219997"/>
              <a:gd name="connsiteY6" fmla="*/ 1535855 h 1609585"/>
              <a:gd name="connsiteX7" fmla="*/ 2106550 w 2219997"/>
              <a:gd name="connsiteY7" fmla="*/ 0 h 1609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9997" h="1609585">
                <a:moveTo>
                  <a:pt x="2219997" y="5729"/>
                </a:moveTo>
                <a:lnTo>
                  <a:pt x="2219997" y="1104368"/>
                </a:lnTo>
                <a:lnTo>
                  <a:pt x="2106550" y="1092932"/>
                </a:lnTo>
                <a:cubicBezTo>
                  <a:pt x="1729294" y="1092932"/>
                  <a:pt x="1396681" y="1284073"/>
                  <a:pt x="1200273" y="1574795"/>
                </a:cubicBezTo>
                <a:lnTo>
                  <a:pt x="1179138" y="1609585"/>
                </a:lnTo>
                <a:lnTo>
                  <a:pt x="0" y="1609585"/>
                </a:lnTo>
                <a:lnTo>
                  <a:pt x="18958" y="1535855"/>
                </a:lnTo>
                <a:cubicBezTo>
                  <a:pt x="295714" y="646059"/>
                  <a:pt x="1125684" y="0"/>
                  <a:pt x="2106550" y="0"/>
                </a:cubicBezTo>
                <a:close/>
              </a:path>
            </a:pathLst>
          </a:cu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118" name="Rectangle 117">
            <a:extLst>
              <a:ext uri="{FF2B5EF4-FFF2-40B4-BE49-F238E27FC236}">
                <a16:creationId xmlns:a16="http://schemas.microsoft.com/office/drawing/2014/main" id="{21FF9E3B-43C7-43E1-832D-4CE2F0F74A70}"/>
              </a:ext>
            </a:extLst>
          </p:cNvPr>
          <p:cNvSpPr/>
          <p:nvPr userDrawn="1"/>
        </p:nvSpPr>
        <p:spPr bwMode="gray">
          <a:xfrm>
            <a:off x="881745" y="1403816"/>
            <a:ext cx="1561068" cy="45719"/>
          </a:xfrm>
          <a:prstGeom prst="rect">
            <a:avLst/>
          </a:prstGeom>
          <a:solidFill>
            <a:schemeClr val="tx2"/>
          </a:solidFill>
          <a:ln w="63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algn="l">
              <a:lnSpc>
                <a:spcPct val="90000"/>
              </a:lnSpc>
              <a:spcBef>
                <a:spcPts val="400"/>
              </a:spcBef>
              <a:spcAft>
                <a:spcPts val="400"/>
              </a:spcAft>
            </a:pPr>
            <a:endParaRPr lang="en-GB" sz="1000" dirty="0">
              <a:solidFill>
                <a:schemeClr val="tx2"/>
              </a:solidFill>
            </a:endParaRPr>
          </a:p>
        </p:txBody>
      </p:sp>
      <p:sp>
        <p:nvSpPr>
          <p:cNvPr id="34" name="Text Placeholder 43">
            <a:extLst>
              <a:ext uri="{FF2B5EF4-FFF2-40B4-BE49-F238E27FC236}">
                <a16:creationId xmlns:a16="http://schemas.microsoft.com/office/drawing/2014/main" id="{D3BCF8FA-0FDE-4326-BEBC-46A289ECCE7B}"/>
              </a:ext>
            </a:extLst>
          </p:cNvPr>
          <p:cNvSpPr>
            <a:spLocks noGrp="1"/>
          </p:cNvSpPr>
          <p:nvPr>
            <p:ph type="body" sz="quarter" idx="26" hasCustomPrompt="1"/>
          </p:nvPr>
        </p:nvSpPr>
        <p:spPr bwMode="gray">
          <a:xfrm>
            <a:off x="882000" y="5328000"/>
            <a:ext cx="4284662" cy="691949"/>
          </a:xfrm>
        </p:spPr>
        <p:txBody>
          <a:bodyPr lIns="0" rIns="0" anchor="b">
            <a:noAutofit/>
          </a:bodyPr>
          <a:lstStyle>
            <a:lvl1pPr marL="0" indent="0">
              <a:spcBef>
                <a:spcPts val="0"/>
              </a:spcBef>
              <a:spcAft>
                <a:spcPts val="0"/>
              </a:spcAft>
              <a:buNone/>
              <a:defRPr sz="800" b="0">
                <a:solidFill>
                  <a:schemeClr val="tx1"/>
                </a:solidFill>
              </a:defRPr>
            </a:lvl1pPr>
            <a:lvl2pPr marL="0" indent="0">
              <a:spcBef>
                <a:spcPts val="0"/>
              </a:spcBef>
              <a:spcAft>
                <a:spcPts val="0"/>
              </a:spcAft>
              <a:buNone/>
              <a:defRPr sz="800" b="1">
                <a:solidFill>
                  <a:schemeClr val="tx2"/>
                </a:solidFill>
              </a:defRPr>
            </a:lvl2pPr>
            <a:lvl3pPr marL="0" indent="0">
              <a:spcBef>
                <a:spcPts val="0"/>
              </a:spcBef>
              <a:spcAft>
                <a:spcPts val="0"/>
              </a:spcAft>
              <a:buNone/>
              <a:defRPr sz="800" b="1">
                <a:solidFill>
                  <a:schemeClr val="tx1"/>
                </a:solidFill>
              </a:defRPr>
            </a:lvl3pPr>
            <a:lvl4pPr>
              <a:defRPr>
                <a:solidFill>
                  <a:srgbClr val="FF0000"/>
                </a:solidFill>
              </a:defRPr>
            </a:lvl4pPr>
            <a:lvl5pPr>
              <a:defRPr>
                <a:solidFill>
                  <a:srgbClr val="FF0000"/>
                </a:solidFill>
              </a:defRPr>
            </a:lvl5pPr>
          </a:lstStyle>
          <a:p>
            <a:pPr lvl="0"/>
            <a:r>
              <a:rPr lang="en-GB" dirty="0"/>
              <a:t>Click to edit ‘source’ body text – see user tip to the left on how to style this text</a:t>
            </a:r>
          </a:p>
          <a:p>
            <a:pPr lvl="1"/>
            <a:r>
              <a:rPr lang="en-US" dirty="0"/>
              <a:t>Second level</a:t>
            </a:r>
          </a:p>
          <a:p>
            <a:pPr lvl="2"/>
            <a:r>
              <a:rPr lang="en-US" dirty="0"/>
              <a:t>Third level</a:t>
            </a:r>
            <a:endParaRPr lang="en-GB" dirty="0"/>
          </a:p>
        </p:txBody>
      </p:sp>
      <p:sp>
        <p:nvSpPr>
          <p:cNvPr id="35" name="Content Placeholder 6"/>
          <p:cNvSpPr>
            <a:spLocks noGrp="1"/>
          </p:cNvSpPr>
          <p:nvPr>
            <p:ph sz="quarter" idx="27" hasCustomPrompt="1"/>
          </p:nvPr>
        </p:nvSpPr>
        <p:spPr bwMode="gray">
          <a:xfrm>
            <a:off x="882000" y="1990800"/>
            <a:ext cx="5202000" cy="3340301"/>
          </a:xfrm>
        </p:spPr>
        <p:txBody>
          <a:bodyPr rIns="180000"/>
          <a:lstStyle>
            <a:lvl1pPr>
              <a:defRPr/>
            </a:lvl1pPr>
          </a:lstStyle>
          <a:p>
            <a:pPr lvl="0"/>
            <a:r>
              <a:rPr lang="en-GB" dirty="0"/>
              <a:t>Click to edit body text – see user tip to the left on how to style this text. Or click an icon below to add other content. Pictures should be 960 pixels W x 614 pixels H.</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6" name="Text Placeholder 43">
            <a:extLst>
              <a:ext uri="{FF2B5EF4-FFF2-40B4-BE49-F238E27FC236}">
                <a16:creationId xmlns:a16="http://schemas.microsoft.com/office/drawing/2014/main" id="{F99D8873-4939-464E-A40D-A83E85E67A5D}"/>
              </a:ext>
            </a:extLst>
          </p:cNvPr>
          <p:cNvSpPr>
            <a:spLocks noGrp="1"/>
          </p:cNvSpPr>
          <p:nvPr>
            <p:ph type="body" sz="quarter" idx="29" hasCustomPrompt="1"/>
          </p:nvPr>
        </p:nvSpPr>
        <p:spPr bwMode="gray">
          <a:xfrm>
            <a:off x="882000" y="1443600"/>
            <a:ext cx="5202000" cy="537032"/>
          </a:xfrm>
        </p:spPr>
        <p:txBody>
          <a:bodyPr lIns="0" rIns="180000" bIns="90000" anchor="b">
            <a:noAutofit/>
          </a:bodyPr>
          <a:lstStyle>
            <a:lvl1pPr marL="0" indent="0">
              <a:spcBef>
                <a:spcPts val="0"/>
              </a:spcBef>
              <a:spcAft>
                <a:spcPts val="0"/>
              </a:spcAft>
              <a:buNone/>
              <a:defRPr sz="1600" b="1">
                <a:solidFill>
                  <a:schemeClr val="tx1"/>
                </a:solidFill>
              </a:defRPr>
            </a:lvl1pPr>
            <a:lvl2pPr marL="0" indent="0">
              <a:spcBef>
                <a:spcPts val="0"/>
              </a:spcBef>
              <a:spcAft>
                <a:spcPts val="0"/>
              </a:spcAft>
              <a:buNone/>
              <a:defRPr sz="800" b="0">
                <a:solidFill>
                  <a:schemeClr val="tx2"/>
                </a:solidFill>
              </a:defRPr>
            </a:lvl2pPr>
            <a:lvl3pPr marL="914423" indent="0">
              <a:buNone/>
              <a:defRPr>
                <a:solidFill>
                  <a:srgbClr val="FF0000"/>
                </a:solidFill>
              </a:defRPr>
            </a:lvl3pPr>
            <a:lvl4pPr>
              <a:defRPr>
                <a:solidFill>
                  <a:srgbClr val="FF0000"/>
                </a:solidFill>
              </a:defRPr>
            </a:lvl4pPr>
            <a:lvl5pPr>
              <a:defRPr>
                <a:solidFill>
                  <a:srgbClr val="FF0000"/>
                </a:solidFill>
              </a:defRPr>
            </a:lvl5pPr>
          </a:lstStyle>
          <a:p>
            <a:pPr lvl="0"/>
            <a:r>
              <a:rPr lang="en-US" dirty="0"/>
              <a:t>Click here to add sub or chart title</a:t>
            </a:r>
          </a:p>
          <a:p>
            <a:pPr lvl="1"/>
            <a:r>
              <a:rPr lang="en-US" dirty="0"/>
              <a:t>Second level</a:t>
            </a:r>
            <a:endParaRPr lang="en-GB" dirty="0"/>
          </a:p>
        </p:txBody>
      </p:sp>
      <p:sp>
        <p:nvSpPr>
          <p:cNvPr id="49" name="Content Placeholder 6"/>
          <p:cNvSpPr>
            <a:spLocks noGrp="1"/>
          </p:cNvSpPr>
          <p:nvPr>
            <p:ph sz="quarter" idx="30" hasCustomPrompt="1"/>
          </p:nvPr>
        </p:nvSpPr>
        <p:spPr bwMode="gray">
          <a:xfrm>
            <a:off x="6106217" y="1990800"/>
            <a:ext cx="5202000" cy="3340301"/>
          </a:xfrm>
        </p:spPr>
        <p:txBody>
          <a:bodyPr lIns="180000" rIns="0"/>
          <a:lstStyle>
            <a:lvl1pPr>
              <a:defRPr/>
            </a:lvl1pPr>
          </a:lstStyle>
          <a:p>
            <a:pPr lvl="0"/>
            <a:r>
              <a:rPr lang="en-GB" dirty="0"/>
              <a:t>Click to edit body text – see user tip to the left on how to style this text. Or click an icon below to add other content. Pictures should be 960 pixels W x 614 pixels H.</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0" name="Text Placeholder 43">
            <a:extLst>
              <a:ext uri="{FF2B5EF4-FFF2-40B4-BE49-F238E27FC236}">
                <a16:creationId xmlns:a16="http://schemas.microsoft.com/office/drawing/2014/main" id="{F99D8873-4939-464E-A40D-A83E85E67A5D}"/>
              </a:ext>
            </a:extLst>
          </p:cNvPr>
          <p:cNvSpPr>
            <a:spLocks noGrp="1"/>
          </p:cNvSpPr>
          <p:nvPr>
            <p:ph type="body" sz="quarter" idx="31" hasCustomPrompt="1"/>
          </p:nvPr>
        </p:nvSpPr>
        <p:spPr bwMode="gray">
          <a:xfrm>
            <a:off x="6106217" y="1443600"/>
            <a:ext cx="5202000" cy="537032"/>
          </a:xfrm>
        </p:spPr>
        <p:txBody>
          <a:bodyPr lIns="180000" rIns="0" bIns="90000" anchor="b">
            <a:noAutofit/>
          </a:bodyPr>
          <a:lstStyle>
            <a:lvl1pPr marL="0" indent="0">
              <a:spcBef>
                <a:spcPts val="0"/>
              </a:spcBef>
              <a:spcAft>
                <a:spcPts val="0"/>
              </a:spcAft>
              <a:buNone/>
              <a:defRPr sz="1600" b="1">
                <a:solidFill>
                  <a:schemeClr val="tx1"/>
                </a:solidFill>
              </a:defRPr>
            </a:lvl1pPr>
            <a:lvl2pPr marL="0" indent="0">
              <a:spcBef>
                <a:spcPts val="0"/>
              </a:spcBef>
              <a:spcAft>
                <a:spcPts val="0"/>
              </a:spcAft>
              <a:buNone/>
              <a:defRPr sz="800" b="0">
                <a:solidFill>
                  <a:schemeClr val="tx2"/>
                </a:solidFill>
              </a:defRPr>
            </a:lvl2pPr>
            <a:lvl3pPr marL="914423" indent="0">
              <a:buNone/>
              <a:defRPr>
                <a:solidFill>
                  <a:srgbClr val="FF0000"/>
                </a:solidFill>
              </a:defRPr>
            </a:lvl3pPr>
            <a:lvl4pPr>
              <a:defRPr>
                <a:solidFill>
                  <a:srgbClr val="FF0000"/>
                </a:solidFill>
              </a:defRPr>
            </a:lvl4pPr>
            <a:lvl5pPr>
              <a:defRPr>
                <a:solidFill>
                  <a:srgbClr val="FF0000"/>
                </a:solidFill>
              </a:defRPr>
            </a:lvl5pPr>
          </a:lstStyle>
          <a:p>
            <a:pPr lvl="0"/>
            <a:r>
              <a:rPr lang="en-US" dirty="0"/>
              <a:t>Click here to add sub or chart title</a:t>
            </a:r>
          </a:p>
          <a:p>
            <a:pPr lvl="1"/>
            <a:r>
              <a:rPr lang="en-US" dirty="0"/>
              <a:t>Second level</a:t>
            </a:r>
            <a:endParaRPr lang="en-GB" dirty="0"/>
          </a:p>
        </p:txBody>
      </p:sp>
      <p:sp>
        <p:nvSpPr>
          <p:cNvPr id="51" name="Freeform: Shape 36">
            <a:extLst>
              <a:ext uri="{FF2B5EF4-FFF2-40B4-BE49-F238E27FC236}">
                <a16:creationId xmlns:a16="http://schemas.microsoft.com/office/drawing/2014/main" id="{A6B5B8EC-47C4-47CF-9B49-8AA2A97A2405}"/>
              </a:ext>
            </a:extLst>
          </p:cNvPr>
          <p:cNvSpPr/>
          <p:nvPr userDrawn="1"/>
        </p:nvSpPr>
        <p:spPr bwMode="gray">
          <a:xfrm rot="10800000" flipH="1">
            <a:off x="8933419" y="-1"/>
            <a:ext cx="3245303" cy="1296257"/>
          </a:xfrm>
          <a:custGeom>
            <a:avLst/>
            <a:gdLst>
              <a:gd name="connsiteX0" fmla="*/ 1794222 w 3588443"/>
              <a:gd name="connsiteY0" fmla="*/ 0 h 1433316"/>
              <a:gd name="connsiteX1" fmla="*/ 3552516 w 3588443"/>
              <a:gd name="connsiteY1" fmla="*/ 1293589 h 1433316"/>
              <a:gd name="connsiteX2" fmla="*/ 3588443 w 3588443"/>
              <a:gd name="connsiteY2" fmla="*/ 1433316 h 1433316"/>
              <a:gd name="connsiteX3" fmla="*/ 2615579 w 3588443"/>
              <a:gd name="connsiteY3" fmla="*/ 1433316 h 1433316"/>
              <a:gd name="connsiteX4" fmla="*/ 2557540 w 3588443"/>
              <a:gd name="connsiteY4" fmla="*/ 1326387 h 1433316"/>
              <a:gd name="connsiteX5" fmla="*/ 1794220 w 3588443"/>
              <a:gd name="connsiteY5" fmla="*/ 920533 h 1433316"/>
              <a:gd name="connsiteX6" fmla="*/ 1030901 w 3588443"/>
              <a:gd name="connsiteY6" fmla="*/ 1326387 h 1433316"/>
              <a:gd name="connsiteX7" fmla="*/ 972862 w 3588443"/>
              <a:gd name="connsiteY7" fmla="*/ 1433316 h 1433316"/>
              <a:gd name="connsiteX8" fmla="*/ 0 w 3588443"/>
              <a:gd name="connsiteY8" fmla="*/ 1433316 h 1433316"/>
              <a:gd name="connsiteX9" fmla="*/ 35927 w 3588443"/>
              <a:gd name="connsiteY9" fmla="*/ 1293589 h 1433316"/>
              <a:gd name="connsiteX10" fmla="*/ 1794222 w 3588443"/>
              <a:gd name="connsiteY10" fmla="*/ 0 h 1433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8443" h="1433316">
                <a:moveTo>
                  <a:pt x="1794222" y="0"/>
                </a:moveTo>
                <a:cubicBezTo>
                  <a:pt x="2620365" y="0"/>
                  <a:pt x="3319416" y="544149"/>
                  <a:pt x="3552516" y="1293589"/>
                </a:cubicBezTo>
                <a:lnTo>
                  <a:pt x="3588443" y="1433316"/>
                </a:lnTo>
                <a:lnTo>
                  <a:pt x="2615579" y="1433316"/>
                </a:lnTo>
                <a:lnTo>
                  <a:pt x="2557540" y="1326387"/>
                </a:lnTo>
                <a:cubicBezTo>
                  <a:pt x="2392114" y="1081524"/>
                  <a:pt x="2111968" y="920533"/>
                  <a:pt x="1794220" y="920533"/>
                </a:cubicBezTo>
                <a:cubicBezTo>
                  <a:pt x="1476473" y="920533"/>
                  <a:pt x="1196327" y="1081524"/>
                  <a:pt x="1030901" y="1326387"/>
                </a:cubicBezTo>
                <a:lnTo>
                  <a:pt x="972862" y="1433316"/>
                </a:lnTo>
                <a:lnTo>
                  <a:pt x="0" y="1433316"/>
                </a:lnTo>
                <a:lnTo>
                  <a:pt x="35927" y="1293589"/>
                </a:lnTo>
                <a:cubicBezTo>
                  <a:pt x="269027" y="544149"/>
                  <a:pt x="968078" y="0"/>
                  <a:pt x="1794222" y="0"/>
                </a:cubicBezTo>
                <a:close/>
              </a:path>
            </a:pathLst>
          </a:custGeom>
          <a:solidFill>
            <a:schemeClr val="bg1">
              <a:lumMod val="50000"/>
              <a:alpha val="20000"/>
            </a:schemeClr>
          </a:solidFill>
          <a:ln w="1905">
            <a:noFill/>
            <a:headEnd type="ova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solidFill>
                <a:schemeClr val="tx1"/>
              </a:solidFill>
            </a:endParaRPr>
          </a:p>
        </p:txBody>
      </p:sp>
      <p:sp>
        <p:nvSpPr>
          <p:cNvPr id="44" name="Freeform: Shape 45">
            <a:extLst>
              <a:ext uri="{FF2B5EF4-FFF2-40B4-BE49-F238E27FC236}">
                <a16:creationId xmlns:a16="http://schemas.microsoft.com/office/drawing/2014/main" id="{D31FC10E-7A7C-453C-A239-07F868F3E01C}"/>
              </a:ext>
            </a:extLst>
          </p:cNvPr>
          <p:cNvSpPr/>
          <p:nvPr userDrawn="1"/>
        </p:nvSpPr>
        <p:spPr bwMode="gray">
          <a:xfrm rot="16200000" flipH="1" flipV="1">
            <a:off x="11187860" y="-87304"/>
            <a:ext cx="916836" cy="1091444"/>
          </a:xfrm>
          <a:custGeom>
            <a:avLst/>
            <a:gdLst>
              <a:gd name="connsiteX0" fmla="*/ 2319382 w 2319382"/>
              <a:gd name="connsiteY0" fmla="*/ 733950 h 2761099"/>
              <a:gd name="connsiteX1" fmla="*/ 292233 w 2319382"/>
              <a:gd name="connsiteY1" fmla="*/ 2761099 h 2761099"/>
              <a:gd name="connsiteX2" fmla="*/ 84969 w 2319382"/>
              <a:gd name="connsiteY2" fmla="*/ 2750634 h 2761099"/>
              <a:gd name="connsiteX3" fmla="*/ 0 w 2319382"/>
              <a:gd name="connsiteY3" fmla="*/ 2737666 h 2761099"/>
              <a:gd name="connsiteX4" fmla="*/ 1 w 2319382"/>
              <a:gd name="connsiteY4" fmla="*/ 1699627 h 2761099"/>
              <a:gd name="connsiteX5" fmla="*/ 87962 w 2319382"/>
              <a:gd name="connsiteY5" fmla="*/ 1726932 h 2761099"/>
              <a:gd name="connsiteX6" fmla="*/ 292232 w 2319382"/>
              <a:gd name="connsiteY6" fmla="*/ 1747524 h 2761099"/>
              <a:gd name="connsiteX7" fmla="*/ 1305806 w 2319382"/>
              <a:gd name="connsiteY7" fmla="*/ 733950 h 2761099"/>
              <a:gd name="connsiteX8" fmla="*/ 1008937 w 2319382"/>
              <a:gd name="connsiteY8" fmla="*/ 17245 h 2761099"/>
              <a:gd name="connsiteX9" fmla="*/ 988035 w 2319382"/>
              <a:gd name="connsiteY9" fmla="*/ 0 h 2761099"/>
              <a:gd name="connsiteX10" fmla="*/ 2180248 w 2319382"/>
              <a:gd name="connsiteY10" fmla="*/ 0 h 2761099"/>
              <a:gd name="connsiteX11" fmla="*/ 2228246 w 2319382"/>
              <a:gd name="connsiteY11" fmla="*/ 131138 h 2761099"/>
              <a:gd name="connsiteX12" fmla="*/ 2319382 w 2319382"/>
              <a:gd name="connsiteY12" fmla="*/ 733950 h 2761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19382" h="2761099">
                <a:moveTo>
                  <a:pt x="2319382" y="733950"/>
                </a:moveTo>
                <a:cubicBezTo>
                  <a:pt x="2319382" y="1853513"/>
                  <a:pt x="1411796" y="2761099"/>
                  <a:pt x="292233" y="2761099"/>
                </a:cubicBezTo>
                <a:cubicBezTo>
                  <a:pt x="222260" y="2761099"/>
                  <a:pt x="153115" y="2757554"/>
                  <a:pt x="84969" y="2750634"/>
                </a:cubicBezTo>
                <a:lnTo>
                  <a:pt x="0" y="2737666"/>
                </a:lnTo>
                <a:lnTo>
                  <a:pt x="1" y="1699627"/>
                </a:lnTo>
                <a:lnTo>
                  <a:pt x="87962" y="1726932"/>
                </a:lnTo>
                <a:cubicBezTo>
                  <a:pt x="153943" y="1740434"/>
                  <a:pt x="222260" y="1747524"/>
                  <a:pt x="292232" y="1747524"/>
                </a:cubicBezTo>
                <a:cubicBezTo>
                  <a:pt x="852013" y="1747524"/>
                  <a:pt x="1305806" y="1293731"/>
                  <a:pt x="1305806" y="733950"/>
                </a:cubicBezTo>
                <a:cubicBezTo>
                  <a:pt x="1305806" y="454060"/>
                  <a:pt x="1192358" y="200666"/>
                  <a:pt x="1008937" y="17245"/>
                </a:cubicBezTo>
                <a:lnTo>
                  <a:pt x="988035" y="0"/>
                </a:lnTo>
                <a:lnTo>
                  <a:pt x="2180248" y="0"/>
                </a:lnTo>
                <a:lnTo>
                  <a:pt x="2228246" y="131138"/>
                </a:lnTo>
                <a:cubicBezTo>
                  <a:pt x="2287475" y="321567"/>
                  <a:pt x="2319382" y="524032"/>
                  <a:pt x="2319382" y="733950"/>
                </a:cubicBezTo>
                <a:close/>
              </a:path>
            </a:pathLst>
          </a:cu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grpSp>
        <p:nvGrpSpPr>
          <p:cNvPr id="81" name="Group 80">
            <a:extLst>
              <a:ext uri="{FF2B5EF4-FFF2-40B4-BE49-F238E27FC236}">
                <a16:creationId xmlns:a16="http://schemas.microsoft.com/office/drawing/2014/main" id="{BB3F0136-75BA-4B2B-B30F-C9C846BDABDC}"/>
              </a:ext>
            </a:extLst>
          </p:cNvPr>
          <p:cNvGrpSpPr/>
          <p:nvPr userDrawn="1"/>
        </p:nvGrpSpPr>
        <p:grpSpPr bwMode="gray">
          <a:xfrm>
            <a:off x="-1987491" y="115408"/>
            <a:ext cx="1818795" cy="2906737"/>
            <a:chOff x="287524" y="320055"/>
            <a:chExt cx="1818794" cy="2906737"/>
          </a:xfrm>
        </p:grpSpPr>
        <p:sp>
          <p:nvSpPr>
            <p:cNvPr id="82" name="TextBox 81">
              <a:extLst>
                <a:ext uri="{FF2B5EF4-FFF2-40B4-BE49-F238E27FC236}">
                  <a16:creationId xmlns:a16="http://schemas.microsoft.com/office/drawing/2014/main" id="{D35A9981-4C9A-4AEB-84AA-E47CF24F4230}"/>
                </a:ext>
              </a:extLst>
            </p:cNvPr>
            <p:cNvSpPr txBox="1"/>
            <p:nvPr/>
          </p:nvSpPr>
          <p:spPr bwMode="gray">
            <a:xfrm>
              <a:off x="287524" y="1010801"/>
              <a:ext cx="1818794" cy="2215991"/>
            </a:xfrm>
            <a:prstGeom prst="rect">
              <a:avLst/>
            </a:prstGeom>
            <a:noFill/>
          </p:spPr>
          <p:txBody>
            <a:bodyPr wrap="square" lIns="0" tIns="0" rIns="0" bIns="0" rtlCol="0">
              <a:spAutoFit/>
            </a:bodyPr>
            <a:lstStyle/>
            <a:p>
              <a:r>
                <a:rPr lang="en-GB" sz="1100" dirty="0">
                  <a:solidFill>
                    <a:srgbClr val="000000"/>
                  </a:solidFill>
                </a:rPr>
                <a:t>To add or change a photographic image to the faded background.</a:t>
              </a:r>
            </a:p>
            <a:p>
              <a:r>
                <a:rPr lang="en-GB" sz="1100" dirty="0">
                  <a:solidFill>
                    <a:srgbClr val="000000"/>
                  </a:solidFill>
                </a:rPr>
                <a:t>&gt;Right</a:t>
              </a:r>
              <a:r>
                <a:rPr lang="en-GB" sz="1100" baseline="0" dirty="0">
                  <a:solidFill>
                    <a:srgbClr val="000000"/>
                  </a:solidFill>
                </a:rPr>
                <a:t> Click over slide</a:t>
              </a:r>
            </a:p>
            <a:p>
              <a:r>
                <a:rPr lang="en-GB" sz="1100" baseline="0" dirty="0">
                  <a:solidFill>
                    <a:srgbClr val="000000"/>
                  </a:solidFill>
                </a:rPr>
                <a:t>&gt;format background</a:t>
              </a:r>
            </a:p>
            <a:p>
              <a:r>
                <a:rPr lang="en-GB" sz="1100" baseline="0" dirty="0">
                  <a:solidFill>
                    <a:srgbClr val="000000"/>
                  </a:solidFill>
                </a:rPr>
                <a:t>&gt;fill</a:t>
              </a:r>
            </a:p>
            <a:p>
              <a:r>
                <a:rPr lang="en-GB" sz="1100" baseline="0" dirty="0">
                  <a:solidFill>
                    <a:srgbClr val="000000"/>
                  </a:solidFill>
                </a:rPr>
                <a:t>&gt;picture or texture fill</a:t>
              </a:r>
            </a:p>
            <a:p>
              <a:r>
                <a:rPr lang="en-GB" sz="1100" baseline="0" dirty="0">
                  <a:solidFill>
                    <a:srgbClr val="000000"/>
                  </a:solidFill>
                </a:rPr>
                <a:t>&gt;select image from  </a:t>
              </a:r>
              <a:br>
                <a:rPr lang="en-GB" sz="1100" baseline="0" dirty="0">
                  <a:solidFill>
                    <a:srgbClr val="000000"/>
                  </a:solidFill>
                </a:rPr>
              </a:br>
              <a:r>
                <a:rPr lang="en-GB" sz="1100" baseline="0" dirty="0">
                  <a:solidFill>
                    <a:srgbClr val="000000"/>
                  </a:solidFill>
                </a:rPr>
                <a:t>  your file</a:t>
              </a:r>
            </a:p>
            <a:p>
              <a:r>
                <a:rPr lang="en-GB" sz="900" baseline="0" dirty="0">
                  <a:solidFill>
                    <a:srgbClr val="000000"/>
                  </a:solidFill>
                </a:rPr>
                <a:t>*Pictures should be ideally </a:t>
              </a:r>
              <a:br>
                <a:rPr lang="en-GB" sz="900" baseline="0" dirty="0">
                  <a:solidFill>
                    <a:srgbClr val="000000"/>
                  </a:solidFill>
                </a:rPr>
              </a:br>
              <a:r>
                <a:rPr lang="en-GB" sz="900" baseline="0" dirty="0">
                  <a:solidFill>
                    <a:srgbClr val="000000"/>
                  </a:solidFill>
                </a:rPr>
                <a:t>1920 pixels W x 1080 pixels H</a:t>
              </a:r>
            </a:p>
            <a:p>
              <a:endParaRPr lang="en-GB" sz="900" baseline="0" dirty="0">
                <a:solidFill>
                  <a:srgbClr val="000000"/>
                </a:solidFill>
              </a:endParaRPr>
            </a:p>
            <a:p>
              <a:r>
                <a:rPr lang="en-GB" sz="900" baseline="0" dirty="0">
                  <a:solidFill>
                    <a:srgbClr val="000000"/>
                  </a:solidFill>
                </a:rPr>
                <a:t>Alternatively leave background with a solid white fill.</a:t>
              </a:r>
              <a:endParaRPr lang="en-GB" sz="900" dirty="0">
                <a:solidFill>
                  <a:srgbClr val="000000"/>
                </a:solidFill>
              </a:endParaRPr>
            </a:p>
          </p:txBody>
        </p:sp>
        <p:grpSp>
          <p:nvGrpSpPr>
            <p:cNvPr id="83" name="Group 82">
              <a:extLst>
                <a:ext uri="{FF2B5EF4-FFF2-40B4-BE49-F238E27FC236}">
                  <a16:creationId xmlns:a16="http://schemas.microsoft.com/office/drawing/2014/main" id="{FF2554C2-7F4B-4AFC-96FA-CD357E31B732}"/>
                </a:ext>
              </a:extLst>
            </p:cNvPr>
            <p:cNvGrpSpPr>
              <a:grpSpLocks noChangeAspect="1"/>
            </p:cNvGrpSpPr>
            <p:nvPr userDrawn="1"/>
          </p:nvGrpSpPr>
          <p:grpSpPr bwMode="gray">
            <a:xfrm>
              <a:off x="407162" y="448083"/>
              <a:ext cx="335767" cy="274418"/>
              <a:chOff x="431" y="79"/>
              <a:chExt cx="4882" cy="3990"/>
            </a:xfrm>
            <a:solidFill>
              <a:schemeClr val="accent1"/>
            </a:solidFill>
          </p:grpSpPr>
          <p:sp>
            <p:nvSpPr>
              <p:cNvPr id="86" name="Oval 9">
                <a:extLst>
                  <a:ext uri="{FF2B5EF4-FFF2-40B4-BE49-F238E27FC236}">
                    <a16:creationId xmlns:a16="http://schemas.microsoft.com/office/drawing/2014/main" id="{1892404B-D3D9-4862-AD9C-93C78243EB6A}"/>
                  </a:ext>
                </a:extLst>
              </p:cNvPr>
              <p:cNvSpPr>
                <a:spLocks noChangeArrowheads="1"/>
              </p:cNvSpPr>
              <p:nvPr/>
            </p:nvSpPr>
            <p:spPr bwMode="gray">
              <a:xfrm>
                <a:off x="1895" y="1299"/>
                <a:ext cx="1953" cy="195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87" name="Freeform 10">
                <a:extLst>
                  <a:ext uri="{FF2B5EF4-FFF2-40B4-BE49-F238E27FC236}">
                    <a16:creationId xmlns:a16="http://schemas.microsoft.com/office/drawing/2014/main" id="{C1207B22-712B-4320-BFD8-BF75F770658E}"/>
                  </a:ext>
                </a:extLst>
              </p:cNvPr>
              <p:cNvSpPr>
                <a:spLocks noEditPoints="1"/>
              </p:cNvSpPr>
              <p:nvPr/>
            </p:nvSpPr>
            <p:spPr bwMode="gray">
              <a:xfrm>
                <a:off x="431" y="79"/>
                <a:ext cx="4882" cy="3990"/>
              </a:xfrm>
              <a:custGeom>
                <a:avLst/>
                <a:gdLst>
                  <a:gd name="T0" fmla="*/ 736 w 800"/>
                  <a:gd name="T1" fmla="*/ 134 h 654"/>
                  <a:gd name="T2" fmla="*/ 622 w 800"/>
                  <a:gd name="T3" fmla="*/ 134 h 654"/>
                  <a:gd name="T4" fmla="*/ 569 w 800"/>
                  <a:gd name="T5" fmla="*/ 0 h 654"/>
                  <a:gd name="T6" fmla="*/ 231 w 800"/>
                  <a:gd name="T7" fmla="*/ 0 h 654"/>
                  <a:gd name="T8" fmla="*/ 178 w 800"/>
                  <a:gd name="T9" fmla="*/ 134 h 654"/>
                  <a:gd name="T10" fmla="*/ 160 w 800"/>
                  <a:gd name="T11" fmla="*/ 134 h 654"/>
                  <a:gd name="T12" fmla="*/ 160 w 800"/>
                  <a:gd name="T13" fmla="*/ 67 h 654"/>
                  <a:gd name="T14" fmla="*/ 80 w 800"/>
                  <a:gd name="T15" fmla="*/ 67 h 654"/>
                  <a:gd name="T16" fmla="*/ 80 w 800"/>
                  <a:gd name="T17" fmla="*/ 134 h 654"/>
                  <a:gd name="T18" fmla="*/ 64 w 800"/>
                  <a:gd name="T19" fmla="*/ 134 h 654"/>
                  <a:gd name="T20" fmla="*/ 0 w 800"/>
                  <a:gd name="T21" fmla="*/ 198 h 654"/>
                  <a:gd name="T22" fmla="*/ 0 w 800"/>
                  <a:gd name="T23" fmla="*/ 589 h 654"/>
                  <a:gd name="T24" fmla="*/ 64 w 800"/>
                  <a:gd name="T25" fmla="*/ 654 h 654"/>
                  <a:gd name="T26" fmla="*/ 736 w 800"/>
                  <a:gd name="T27" fmla="*/ 654 h 654"/>
                  <a:gd name="T28" fmla="*/ 800 w 800"/>
                  <a:gd name="T29" fmla="*/ 589 h 654"/>
                  <a:gd name="T30" fmla="*/ 800 w 800"/>
                  <a:gd name="T31" fmla="*/ 198 h 654"/>
                  <a:gd name="T32" fmla="*/ 736 w 800"/>
                  <a:gd name="T33" fmla="*/ 134 h 654"/>
                  <a:gd name="T34" fmla="*/ 133 w 800"/>
                  <a:gd name="T35" fmla="*/ 134 h 654"/>
                  <a:gd name="T36" fmla="*/ 107 w 800"/>
                  <a:gd name="T37" fmla="*/ 134 h 654"/>
                  <a:gd name="T38" fmla="*/ 107 w 800"/>
                  <a:gd name="T39" fmla="*/ 94 h 654"/>
                  <a:gd name="T40" fmla="*/ 133 w 800"/>
                  <a:gd name="T41" fmla="*/ 94 h 654"/>
                  <a:gd name="T42" fmla="*/ 133 w 800"/>
                  <a:gd name="T43" fmla="*/ 134 h 654"/>
                  <a:gd name="T44" fmla="*/ 400 w 800"/>
                  <a:gd name="T45" fmla="*/ 600 h 654"/>
                  <a:gd name="T46" fmla="*/ 160 w 800"/>
                  <a:gd name="T47" fmla="*/ 360 h 654"/>
                  <a:gd name="T48" fmla="*/ 400 w 800"/>
                  <a:gd name="T49" fmla="*/ 120 h 654"/>
                  <a:gd name="T50" fmla="*/ 640 w 800"/>
                  <a:gd name="T51" fmla="*/ 360 h 654"/>
                  <a:gd name="T52" fmla="*/ 400 w 800"/>
                  <a:gd name="T53" fmla="*/ 600 h 654"/>
                  <a:gd name="T54" fmla="*/ 693 w 800"/>
                  <a:gd name="T55" fmla="*/ 294 h 654"/>
                  <a:gd name="T56" fmla="*/ 640 w 800"/>
                  <a:gd name="T57" fmla="*/ 240 h 654"/>
                  <a:gd name="T58" fmla="*/ 693 w 800"/>
                  <a:gd name="T59" fmla="*/ 187 h 654"/>
                  <a:gd name="T60" fmla="*/ 747 w 800"/>
                  <a:gd name="T61" fmla="*/ 240 h 654"/>
                  <a:gd name="T62" fmla="*/ 693 w 800"/>
                  <a:gd name="T63" fmla="*/ 294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0" h="654">
                    <a:moveTo>
                      <a:pt x="736" y="134"/>
                    </a:moveTo>
                    <a:lnTo>
                      <a:pt x="622" y="134"/>
                    </a:lnTo>
                    <a:lnTo>
                      <a:pt x="569" y="0"/>
                    </a:lnTo>
                    <a:lnTo>
                      <a:pt x="231" y="0"/>
                    </a:lnTo>
                    <a:lnTo>
                      <a:pt x="178" y="134"/>
                    </a:lnTo>
                    <a:lnTo>
                      <a:pt x="160" y="134"/>
                    </a:lnTo>
                    <a:lnTo>
                      <a:pt x="160" y="67"/>
                    </a:lnTo>
                    <a:lnTo>
                      <a:pt x="80" y="67"/>
                    </a:lnTo>
                    <a:lnTo>
                      <a:pt x="80" y="134"/>
                    </a:lnTo>
                    <a:lnTo>
                      <a:pt x="64" y="134"/>
                    </a:lnTo>
                    <a:cubicBezTo>
                      <a:pt x="29" y="134"/>
                      <a:pt x="0" y="162"/>
                      <a:pt x="0" y="198"/>
                    </a:cubicBezTo>
                    <a:lnTo>
                      <a:pt x="0" y="589"/>
                    </a:lnTo>
                    <a:cubicBezTo>
                      <a:pt x="0" y="625"/>
                      <a:pt x="29" y="654"/>
                      <a:pt x="64" y="654"/>
                    </a:cubicBezTo>
                    <a:lnTo>
                      <a:pt x="736" y="654"/>
                    </a:lnTo>
                    <a:cubicBezTo>
                      <a:pt x="771" y="654"/>
                      <a:pt x="800" y="625"/>
                      <a:pt x="800" y="589"/>
                    </a:cubicBezTo>
                    <a:lnTo>
                      <a:pt x="800" y="198"/>
                    </a:lnTo>
                    <a:cubicBezTo>
                      <a:pt x="800" y="162"/>
                      <a:pt x="771" y="134"/>
                      <a:pt x="736" y="134"/>
                    </a:cubicBezTo>
                    <a:close/>
                    <a:moveTo>
                      <a:pt x="133" y="134"/>
                    </a:moveTo>
                    <a:lnTo>
                      <a:pt x="107" y="134"/>
                    </a:lnTo>
                    <a:lnTo>
                      <a:pt x="107" y="94"/>
                    </a:lnTo>
                    <a:lnTo>
                      <a:pt x="133" y="94"/>
                    </a:lnTo>
                    <a:lnTo>
                      <a:pt x="133" y="134"/>
                    </a:lnTo>
                    <a:close/>
                    <a:moveTo>
                      <a:pt x="400" y="600"/>
                    </a:moveTo>
                    <a:cubicBezTo>
                      <a:pt x="268" y="600"/>
                      <a:pt x="160" y="493"/>
                      <a:pt x="160" y="360"/>
                    </a:cubicBezTo>
                    <a:cubicBezTo>
                      <a:pt x="160" y="228"/>
                      <a:pt x="268" y="120"/>
                      <a:pt x="400" y="120"/>
                    </a:cubicBezTo>
                    <a:cubicBezTo>
                      <a:pt x="532" y="120"/>
                      <a:pt x="640" y="228"/>
                      <a:pt x="640" y="360"/>
                    </a:cubicBezTo>
                    <a:cubicBezTo>
                      <a:pt x="640" y="493"/>
                      <a:pt x="532" y="600"/>
                      <a:pt x="400" y="600"/>
                    </a:cubicBezTo>
                    <a:close/>
                    <a:moveTo>
                      <a:pt x="693" y="294"/>
                    </a:moveTo>
                    <a:cubicBezTo>
                      <a:pt x="664" y="294"/>
                      <a:pt x="640" y="270"/>
                      <a:pt x="640" y="240"/>
                    </a:cubicBezTo>
                    <a:cubicBezTo>
                      <a:pt x="640" y="211"/>
                      <a:pt x="664" y="187"/>
                      <a:pt x="693" y="187"/>
                    </a:cubicBezTo>
                    <a:cubicBezTo>
                      <a:pt x="723" y="187"/>
                      <a:pt x="747" y="211"/>
                      <a:pt x="747" y="240"/>
                    </a:cubicBezTo>
                    <a:cubicBezTo>
                      <a:pt x="747" y="270"/>
                      <a:pt x="723" y="294"/>
                      <a:pt x="693" y="29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grpSp>
        <p:sp>
          <p:nvSpPr>
            <p:cNvPr id="84" name="Donut 24">
              <a:extLst>
                <a:ext uri="{FF2B5EF4-FFF2-40B4-BE49-F238E27FC236}">
                  <a16:creationId xmlns:a16="http://schemas.microsoft.com/office/drawing/2014/main" id="{159AD679-9E82-43F7-8E5A-F2B9B7B8F098}"/>
                </a:ext>
              </a:extLst>
            </p:cNvPr>
            <p:cNvSpPr/>
            <p:nvPr userDrawn="1"/>
          </p:nvSpPr>
          <p:spPr bwMode="gray">
            <a:xfrm>
              <a:off x="299151" y="32005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dirty="0">
                <a:solidFill>
                  <a:schemeClr val="tx1"/>
                </a:solidFill>
              </a:endParaRPr>
            </a:p>
          </p:txBody>
        </p:sp>
        <p:sp>
          <p:nvSpPr>
            <p:cNvPr id="85" name="Freeform 5">
              <a:extLst>
                <a:ext uri="{FF2B5EF4-FFF2-40B4-BE49-F238E27FC236}">
                  <a16:creationId xmlns:a16="http://schemas.microsoft.com/office/drawing/2014/main" id="{F9B77A76-1D73-4D21-971D-ADF9C8341048}"/>
                </a:ext>
              </a:extLst>
            </p:cNvPr>
            <p:cNvSpPr>
              <a:spLocks noEditPoints="1"/>
            </p:cNvSpPr>
            <p:nvPr userDrawn="1"/>
          </p:nvSpPr>
          <p:spPr bwMode="gray">
            <a:xfrm>
              <a:off x="287524" y="5900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dirty="0"/>
            </a:p>
          </p:txBody>
        </p:sp>
      </p:grpSp>
      <p:grpSp>
        <p:nvGrpSpPr>
          <p:cNvPr id="37" name="Group 36">
            <a:extLst>
              <a:ext uri="{FF2B5EF4-FFF2-40B4-BE49-F238E27FC236}">
                <a16:creationId xmlns:a16="http://schemas.microsoft.com/office/drawing/2014/main" id="{2FC948B1-CE8A-45C2-9547-20572925E441}"/>
              </a:ext>
            </a:extLst>
          </p:cNvPr>
          <p:cNvGrpSpPr/>
          <p:nvPr userDrawn="1"/>
        </p:nvGrpSpPr>
        <p:grpSpPr bwMode="gray">
          <a:xfrm>
            <a:off x="-1987489" y="3445698"/>
            <a:ext cx="1572481" cy="3412302"/>
            <a:chOff x="2051720" y="348323"/>
            <a:chExt cx="1572481" cy="3412302"/>
          </a:xfrm>
        </p:grpSpPr>
        <p:sp>
          <p:nvSpPr>
            <p:cNvPr id="38" name="TextBox 37">
              <a:extLst>
                <a:ext uri="{FF2B5EF4-FFF2-40B4-BE49-F238E27FC236}">
                  <a16:creationId xmlns:a16="http://schemas.microsoft.com/office/drawing/2014/main" id="{00AC49FF-2180-4539-8FB8-9FD54A2A1613}"/>
                </a:ext>
              </a:extLst>
            </p:cNvPr>
            <p:cNvSpPr txBox="1"/>
            <p:nvPr/>
          </p:nvSpPr>
          <p:spPr bwMode="gray">
            <a:xfrm>
              <a:off x="2051720" y="1052191"/>
              <a:ext cx="1572481" cy="2708434"/>
            </a:xfrm>
            <a:prstGeom prst="rect">
              <a:avLst/>
            </a:prstGeom>
            <a:noFill/>
          </p:spPr>
          <p:txBody>
            <a:bodyPr wrap="square" lIns="0" tIns="0" rIns="0" bIns="0" rtlCol="0">
              <a:spAutoFit/>
            </a:bodyPr>
            <a:lstStyle/>
            <a:p>
              <a:r>
                <a:rPr lang="en-GB" sz="1100" dirty="0">
                  <a:solidFill>
                    <a:srgbClr val="000000"/>
                  </a:solidFill>
                </a:rPr>
                <a:t>To format</a:t>
              </a:r>
              <a:r>
                <a:rPr lang="en-GB" sz="1100" baseline="0" dirty="0">
                  <a:solidFill>
                    <a:srgbClr val="000000"/>
                  </a:solidFill>
                </a:rPr>
                <a:t> the body text, simply highlight the specific line(s) of text and click ‘tab’ or press ‘increase/decrease list level’ button. If you continue to click the ‘Tab’ button and the text turns </a:t>
              </a:r>
              <a:r>
                <a:rPr lang="en-GB" sz="1100" baseline="0" dirty="0">
                  <a:solidFill>
                    <a:srgbClr val="FF0000"/>
                  </a:solidFill>
                </a:rPr>
                <a:t>red</a:t>
              </a:r>
              <a:r>
                <a:rPr lang="en-GB" sz="1100" baseline="0" dirty="0">
                  <a:solidFill>
                    <a:srgbClr val="000000"/>
                  </a:solidFill>
                </a:rPr>
                <a:t> you have tabbed too far and should use the ‘decrease level’ button to return to compliant text.</a:t>
              </a:r>
            </a:p>
            <a:p>
              <a:endParaRPr lang="en-GB" sz="1100" baseline="0" dirty="0">
                <a:solidFill>
                  <a:srgbClr val="000000"/>
                </a:solidFill>
              </a:endParaRPr>
            </a:p>
            <a:p>
              <a:r>
                <a:rPr lang="en-GB" sz="1100" baseline="0" dirty="0">
                  <a:solidFill>
                    <a:srgbClr val="000000"/>
                  </a:solidFill>
                </a:rPr>
                <a:t>Do not use the bullet point button to format your text.</a:t>
              </a:r>
              <a:endParaRPr lang="en-GB" sz="1100" dirty="0">
                <a:solidFill>
                  <a:srgbClr val="000000"/>
                </a:solidFill>
              </a:endParaRPr>
            </a:p>
          </p:txBody>
        </p:sp>
        <p:grpSp>
          <p:nvGrpSpPr>
            <p:cNvPr id="39" name="Group 38">
              <a:extLst>
                <a:ext uri="{FF2B5EF4-FFF2-40B4-BE49-F238E27FC236}">
                  <a16:creationId xmlns:a16="http://schemas.microsoft.com/office/drawing/2014/main" id="{48C2AB69-0462-4BCE-BD56-9FC53AC4568F}"/>
                </a:ext>
              </a:extLst>
            </p:cNvPr>
            <p:cNvGrpSpPr/>
            <p:nvPr/>
          </p:nvGrpSpPr>
          <p:grpSpPr bwMode="gray">
            <a:xfrm>
              <a:off x="2051720" y="348323"/>
              <a:ext cx="551687" cy="608260"/>
              <a:chOff x="580210" y="472455"/>
              <a:chExt cx="551687" cy="608260"/>
            </a:xfrm>
          </p:grpSpPr>
          <p:sp>
            <p:nvSpPr>
              <p:cNvPr id="55" name="Donut 24">
                <a:extLst>
                  <a:ext uri="{FF2B5EF4-FFF2-40B4-BE49-F238E27FC236}">
                    <a16:creationId xmlns:a16="http://schemas.microsoft.com/office/drawing/2014/main" id="{0CA43353-DD50-4F34-BB1D-1BE991E8881F}"/>
                  </a:ext>
                </a:extLst>
              </p:cNvPr>
              <p:cNvSpPr/>
              <p:nvPr/>
            </p:nvSpPr>
            <p:spPr bwMode="gray">
              <a:xfrm>
                <a:off x="591837" y="47245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dirty="0">
                  <a:solidFill>
                    <a:schemeClr val="tx1"/>
                  </a:solidFill>
                </a:endParaRPr>
              </a:p>
            </p:txBody>
          </p:sp>
          <p:sp>
            <p:nvSpPr>
              <p:cNvPr id="56" name="Freeform 5">
                <a:extLst>
                  <a:ext uri="{FF2B5EF4-FFF2-40B4-BE49-F238E27FC236}">
                    <a16:creationId xmlns:a16="http://schemas.microsoft.com/office/drawing/2014/main" id="{E85D49CF-852E-4100-A564-6717CF1BEB17}"/>
                  </a:ext>
                </a:extLst>
              </p:cNvPr>
              <p:cNvSpPr>
                <a:spLocks noEditPoints="1"/>
              </p:cNvSpPr>
              <p:nvPr/>
            </p:nvSpPr>
            <p:spPr bwMode="gray">
              <a:xfrm>
                <a:off x="580210" y="7424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dirty="0"/>
              </a:p>
            </p:txBody>
          </p:sp>
        </p:grpSp>
        <p:grpSp>
          <p:nvGrpSpPr>
            <p:cNvPr id="40" name="Group 4">
              <a:extLst>
                <a:ext uri="{FF2B5EF4-FFF2-40B4-BE49-F238E27FC236}">
                  <a16:creationId xmlns:a16="http://schemas.microsoft.com/office/drawing/2014/main" id="{0E8CBD8F-7ECD-4433-BEFC-3EDDE7AC70DD}"/>
                </a:ext>
              </a:extLst>
            </p:cNvPr>
            <p:cNvGrpSpPr>
              <a:grpSpLocks noChangeAspect="1"/>
            </p:cNvGrpSpPr>
            <p:nvPr/>
          </p:nvGrpSpPr>
          <p:grpSpPr bwMode="gray">
            <a:xfrm>
              <a:off x="2160620" y="483078"/>
              <a:ext cx="330076" cy="242523"/>
              <a:chOff x="2018" y="401"/>
              <a:chExt cx="3016" cy="2216"/>
            </a:xfrm>
          </p:grpSpPr>
          <p:sp>
            <p:nvSpPr>
              <p:cNvPr id="41" name="Freeform 7">
                <a:extLst>
                  <a:ext uri="{FF2B5EF4-FFF2-40B4-BE49-F238E27FC236}">
                    <a16:creationId xmlns:a16="http://schemas.microsoft.com/office/drawing/2014/main" id="{1188A2AC-ED8E-41A5-8AFB-DF48E4C9344B}"/>
                  </a:ext>
                </a:extLst>
              </p:cNvPr>
              <p:cNvSpPr>
                <a:spLocks/>
              </p:cNvSpPr>
              <p:nvPr/>
            </p:nvSpPr>
            <p:spPr bwMode="gray">
              <a:xfrm>
                <a:off x="2360" y="401"/>
                <a:ext cx="847" cy="307"/>
              </a:xfrm>
              <a:custGeom>
                <a:avLst/>
                <a:gdLst>
                  <a:gd name="T0" fmla="*/ 2 w 4791"/>
                  <a:gd name="T1" fmla="*/ 2 h 1737"/>
                  <a:gd name="T2" fmla="*/ 4791 w 4791"/>
                  <a:gd name="T3" fmla="*/ 2 h 1737"/>
                  <a:gd name="T4" fmla="*/ 4791 w 4791"/>
                  <a:gd name="T5" fmla="*/ 1737 h 1737"/>
                  <a:gd name="T6" fmla="*/ 3 w 4791"/>
                  <a:gd name="T7" fmla="*/ 1737 h 1737"/>
                  <a:gd name="T8" fmla="*/ 2 w 4791"/>
                  <a:gd name="T9" fmla="*/ 2 h 1737"/>
                </a:gdLst>
                <a:ahLst/>
                <a:cxnLst>
                  <a:cxn ang="0">
                    <a:pos x="T0" y="T1"/>
                  </a:cxn>
                  <a:cxn ang="0">
                    <a:pos x="T2" y="T3"/>
                  </a:cxn>
                  <a:cxn ang="0">
                    <a:pos x="T4" y="T5"/>
                  </a:cxn>
                  <a:cxn ang="0">
                    <a:pos x="T6" y="T7"/>
                  </a:cxn>
                  <a:cxn ang="0">
                    <a:pos x="T8" y="T9"/>
                  </a:cxn>
                </a:cxnLst>
                <a:rect l="0" t="0" r="r" b="b"/>
                <a:pathLst>
                  <a:path w="4791" h="1737">
                    <a:moveTo>
                      <a:pt x="2" y="2"/>
                    </a:moveTo>
                    <a:cubicBezTo>
                      <a:pt x="1594" y="0"/>
                      <a:pt x="3199" y="1"/>
                      <a:pt x="4791" y="2"/>
                    </a:cubicBezTo>
                    <a:cubicBezTo>
                      <a:pt x="4791" y="580"/>
                      <a:pt x="4791" y="1158"/>
                      <a:pt x="4791" y="1737"/>
                    </a:cubicBezTo>
                    <a:cubicBezTo>
                      <a:pt x="3195" y="1737"/>
                      <a:pt x="1599" y="1736"/>
                      <a:pt x="3" y="1737"/>
                    </a:cubicBezTo>
                    <a:cubicBezTo>
                      <a:pt x="0" y="1159"/>
                      <a:pt x="2" y="580"/>
                      <a:pt x="2"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43" name="Freeform 8">
                <a:extLst>
                  <a:ext uri="{FF2B5EF4-FFF2-40B4-BE49-F238E27FC236}">
                    <a16:creationId xmlns:a16="http://schemas.microsoft.com/office/drawing/2014/main" id="{60C9EFF0-F857-42A0-8E23-78D800215860}"/>
                  </a:ext>
                </a:extLst>
              </p:cNvPr>
              <p:cNvSpPr>
                <a:spLocks/>
              </p:cNvSpPr>
              <p:nvPr/>
            </p:nvSpPr>
            <p:spPr bwMode="gray">
              <a:xfrm>
                <a:off x="3300" y="401"/>
                <a:ext cx="1734" cy="307"/>
              </a:xfrm>
              <a:custGeom>
                <a:avLst/>
                <a:gdLst>
                  <a:gd name="T0" fmla="*/ 1 w 9814"/>
                  <a:gd name="T1" fmla="*/ 2 h 1737"/>
                  <a:gd name="T2" fmla="*/ 9814 w 9814"/>
                  <a:gd name="T3" fmla="*/ 1 h 1737"/>
                  <a:gd name="T4" fmla="*/ 9814 w 9814"/>
                  <a:gd name="T5" fmla="*/ 1737 h 1737"/>
                  <a:gd name="T6" fmla="*/ 0 w 9814"/>
                  <a:gd name="T7" fmla="*/ 1737 h 1737"/>
                  <a:gd name="T8" fmla="*/ 1 w 9814"/>
                  <a:gd name="T9" fmla="*/ 2 h 1737"/>
                </a:gdLst>
                <a:ahLst/>
                <a:cxnLst>
                  <a:cxn ang="0">
                    <a:pos x="T0" y="T1"/>
                  </a:cxn>
                  <a:cxn ang="0">
                    <a:pos x="T2" y="T3"/>
                  </a:cxn>
                  <a:cxn ang="0">
                    <a:pos x="T4" y="T5"/>
                  </a:cxn>
                  <a:cxn ang="0">
                    <a:pos x="T6" y="T7"/>
                  </a:cxn>
                  <a:cxn ang="0">
                    <a:pos x="T8" y="T9"/>
                  </a:cxn>
                </a:cxnLst>
                <a:rect l="0" t="0" r="r" b="b"/>
                <a:pathLst>
                  <a:path w="9814" h="1737">
                    <a:moveTo>
                      <a:pt x="1" y="2"/>
                    </a:moveTo>
                    <a:cubicBezTo>
                      <a:pt x="3271" y="0"/>
                      <a:pt x="6543" y="1"/>
                      <a:pt x="9814" y="1"/>
                    </a:cubicBezTo>
                    <a:lnTo>
                      <a:pt x="9814" y="1737"/>
                    </a:lnTo>
                    <a:cubicBezTo>
                      <a:pt x="6543" y="1737"/>
                      <a:pt x="3272" y="1736"/>
                      <a:pt x="0" y="1737"/>
                    </a:cubicBezTo>
                    <a:cubicBezTo>
                      <a:pt x="0" y="1159"/>
                      <a:pt x="0" y="580"/>
                      <a:pt x="1"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45" name="Freeform 9">
                <a:extLst>
                  <a:ext uri="{FF2B5EF4-FFF2-40B4-BE49-F238E27FC236}">
                    <a16:creationId xmlns:a16="http://schemas.microsoft.com/office/drawing/2014/main" id="{46AAB82F-7572-4816-9576-70CEFBB25C1B}"/>
                  </a:ext>
                </a:extLst>
              </p:cNvPr>
              <p:cNvSpPr>
                <a:spLocks/>
              </p:cNvSpPr>
              <p:nvPr/>
            </p:nvSpPr>
            <p:spPr bwMode="gray">
              <a:xfrm>
                <a:off x="3300" y="877"/>
                <a:ext cx="1734" cy="311"/>
              </a:xfrm>
              <a:custGeom>
                <a:avLst/>
                <a:gdLst>
                  <a:gd name="T0" fmla="*/ 0 w 9814"/>
                  <a:gd name="T1" fmla="*/ 0 h 2561"/>
                  <a:gd name="T2" fmla="*/ 9814 w 9814"/>
                  <a:gd name="T3" fmla="*/ 1 h 2561"/>
                  <a:gd name="T4" fmla="*/ 9814 w 9814"/>
                  <a:gd name="T5" fmla="*/ 2561 h 2561"/>
                  <a:gd name="T6" fmla="*/ 0 w 9814"/>
                  <a:gd name="T7" fmla="*/ 2561 h 2561"/>
                  <a:gd name="T8" fmla="*/ 0 w 9814"/>
                  <a:gd name="T9" fmla="*/ 0 h 2561"/>
                </a:gdLst>
                <a:ahLst/>
                <a:cxnLst>
                  <a:cxn ang="0">
                    <a:pos x="T0" y="T1"/>
                  </a:cxn>
                  <a:cxn ang="0">
                    <a:pos x="T2" y="T3"/>
                  </a:cxn>
                  <a:cxn ang="0">
                    <a:pos x="T4" y="T5"/>
                  </a:cxn>
                  <a:cxn ang="0">
                    <a:pos x="T6" y="T7"/>
                  </a:cxn>
                  <a:cxn ang="0">
                    <a:pos x="T8" y="T9"/>
                  </a:cxn>
                </a:cxnLst>
                <a:rect l="0" t="0" r="r" b="b"/>
                <a:pathLst>
                  <a:path w="9814" h="2561">
                    <a:moveTo>
                      <a:pt x="0" y="0"/>
                    </a:moveTo>
                    <a:cubicBezTo>
                      <a:pt x="3271" y="1"/>
                      <a:pt x="6543" y="1"/>
                      <a:pt x="9814" y="1"/>
                    </a:cubicBezTo>
                    <a:lnTo>
                      <a:pt x="9814" y="2561"/>
                    </a:lnTo>
                    <a:cubicBezTo>
                      <a:pt x="6543" y="2561"/>
                      <a:pt x="3271" y="2560"/>
                      <a:pt x="0" y="2561"/>
                    </a:cubicBezTo>
                    <a:cubicBezTo>
                      <a:pt x="0" y="1708"/>
                      <a:pt x="0" y="854"/>
                      <a:pt x="0"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46" name="Freeform 10">
                <a:extLst>
                  <a:ext uri="{FF2B5EF4-FFF2-40B4-BE49-F238E27FC236}">
                    <a16:creationId xmlns:a16="http://schemas.microsoft.com/office/drawing/2014/main" id="{F3026C34-3EB2-4719-A9C4-D1A02D85607D}"/>
                  </a:ext>
                </a:extLst>
              </p:cNvPr>
              <p:cNvSpPr>
                <a:spLocks/>
              </p:cNvSpPr>
              <p:nvPr/>
            </p:nvSpPr>
            <p:spPr bwMode="gray">
              <a:xfrm>
                <a:off x="2018" y="944"/>
                <a:ext cx="1172" cy="892"/>
              </a:xfrm>
              <a:custGeom>
                <a:avLst/>
                <a:gdLst>
                  <a:gd name="T0" fmla="*/ 2824 w 6635"/>
                  <a:gd name="T1" fmla="*/ 0 h 5043"/>
                  <a:gd name="T2" fmla="*/ 2878 w 6635"/>
                  <a:gd name="T3" fmla="*/ 15 h 5043"/>
                  <a:gd name="T4" fmla="*/ 6627 w 6635"/>
                  <a:gd name="T5" fmla="*/ 2635 h 5043"/>
                  <a:gd name="T6" fmla="*/ 6570 w 6635"/>
                  <a:gd name="T7" fmla="*/ 2683 h 5043"/>
                  <a:gd name="T8" fmla="*/ 2824 w 6635"/>
                  <a:gd name="T9" fmla="*/ 5043 h 5043"/>
                  <a:gd name="T10" fmla="*/ 2823 w 6635"/>
                  <a:gd name="T11" fmla="*/ 3688 h 5043"/>
                  <a:gd name="T12" fmla="*/ 0 w 6635"/>
                  <a:gd name="T13" fmla="*/ 3688 h 5043"/>
                  <a:gd name="T14" fmla="*/ 0 w 6635"/>
                  <a:gd name="T15" fmla="*/ 1545 h 5043"/>
                  <a:gd name="T16" fmla="*/ 2823 w 6635"/>
                  <a:gd name="T17" fmla="*/ 1546 h 5043"/>
                  <a:gd name="T18" fmla="*/ 2824 w 6635"/>
                  <a:gd name="T19" fmla="*/ 0 h 5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35" h="5043">
                    <a:moveTo>
                      <a:pt x="2824" y="0"/>
                    </a:moveTo>
                    <a:cubicBezTo>
                      <a:pt x="2845" y="1"/>
                      <a:pt x="2861" y="1"/>
                      <a:pt x="2878" y="15"/>
                    </a:cubicBezTo>
                    <a:cubicBezTo>
                      <a:pt x="4127" y="888"/>
                      <a:pt x="5378" y="1763"/>
                      <a:pt x="6627" y="2635"/>
                    </a:cubicBezTo>
                    <a:cubicBezTo>
                      <a:pt x="6635" y="2656"/>
                      <a:pt x="6583" y="2671"/>
                      <a:pt x="6570" y="2683"/>
                    </a:cubicBezTo>
                    <a:cubicBezTo>
                      <a:pt x="5322" y="3470"/>
                      <a:pt x="4072" y="4256"/>
                      <a:pt x="2824" y="5043"/>
                    </a:cubicBezTo>
                    <a:cubicBezTo>
                      <a:pt x="2821" y="4592"/>
                      <a:pt x="2823" y="4140"/>
                      <a:pt x="2823" y="3688"/>
                    </a:cubicBezTo>
                    <a:cubicBezTo>
                      <a:pt x="1882" y="3688"/>
                      <a:pt x="941" y="3688"/>
                      <a:pt x="0" y="3688"/>
                    </a:cubicBezTo>
                    <a:lnTo>
                      <a:pt x="0" y="1545"/>
                    </a:lnTo>
                    <a:cubicBezTo>
                      <a:pt x="941" y="1545"/>
                      <a:pt x="1882" y="1545"/>
                      <a:pt x="2823" y="1546"/>
                    </a:cubicBezTo>
                    <a:cubicBezTo>
                      <a:pt x="2823" y="1031"/>
                      <a:pt x="2821" y="515"/>
                      <a:pt x="2824"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48" name="Freeform 11">
                <a:extLst>
                  <a:ext uri="{FF2B5EF4-FFF2-40B4-BE49-F238E27FC236}">
                    <a16:creationId xmlns:a16="http://schemas.microsoft.com/office/drawing/2014/main" id="{6791A5EC-66AB-441A-B952-364A6A7B27B5}"/>
                  </a:ext>
                </a:extLst>
              </p:cNvPr>
              <p:cNvSpPr>
                <a:spLocks/>
              </p:cNvSpPr>
              <p:nvPr/>
            </p:nvSpPr>
            <p:spPr bwMode="gray">
              <a:xfrm>
                <a:off x="3300" y="1356"/>
                <a:ext cx="1734" cy="311"/>
              </a:xfrm>
              <a:custGeom>
                <a:avLst/>
                <a:gdLst>
                  <a:gd name="T0" fmla="*/ 0 w 9814"/>
                  <a:gd name="T1" fmla="*/ 1 h 2561"/>
                  <a:gd name="T2" fmla="*/ 9814 w 9814"/>
                  <a:gd name="T3" fmla="*/ 1 h 2561"/>
                  <a:gd name="T4" fmla="*/ 9814 w 9814"/>
                  <a:gd name="T5" fmla="*/ 2561 h 2561"/>
                  <a:gd name="T6" fmla="*/ 1 w 9814"/>
                  <a:gd name="T7" fmla="*/ 2561 h 2561"/>
                  <a:gd name="T8" fmla="*/ 0 w 9814"/>
                  <a:gd name="T9" fmla="*/ 1 h 2561"/>
                </a:gdLst>
                <a:ahLst/>
                <a:cxnLst>
                  <a:cxn ang="0">
                    <a:pos x="T0" y="T1"/>
                  </a:cxn>
                  <a:cxn ang="0">
                    <a:pos x="T2" y="T3"/>
                  </a:cxn>
                  <a:cxn ang="0">
                    <a:pos x="T4" y="T5"/>
                  </a:cxn>
                  <a:cxn ang="0">
                    <a:pos x="T6" y="T7"/>
                  </a:cxn>
                  <a:cxn ang="0">
                    <a:pos x="T8" y="T9"/>
                  </a:cxn>
                </a:cxnLst>
                <a:rect l="0" t="0" r="r" b="b"/>
                <a:pathLst>
                  <a:path w="9814" h="2561">
                    <a:moveTo>
                      <a:pt x="0" y="1"/>
                    </a:moveTo>
                    <a:cubicBezTo>
                      <a:pt x="3271" y="0"/>
                      <a:pt x="6543" y="1"/>
                      <a:pt x="9814" y="1"/>
                    </a:cubicBezTo>
                    <a:lnTo>
                      <a:pt x="9814" y="2561"/>
                    </a:lnTo>
                    <a:cubicBezTo>
                      <a:pt x="6543" y="2561"/>
                      <a:pt x="3272" y="2561"/>
                      <a:pt x="1" y="2561"/>
                    </a:cubicBezTo>
                    <a:cubicBezTo>
                      <a:pt x="0" y="1708"/>
                      <a:pt x="0" y="854"/>
                      <a:pt x="0"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52" name="Freeform 13">
                <a:extLst>
                  <a:ext uri="{FF2B5EF4-FFF2-40B4-BE49-F238E27FC236}">
                    <a16:creationId xmlns:a16="http://schemas.microsoft.com/office/drawing/2014/main" id="{A03B2C75-FD65-4FDF-AE40-85FB25803222}"/>
                  </a:ext>
                </a:extLst>
              </p:cNvPr>
              <p:cNvSpPr>
                <a:spLocks/>
              </p:cNvSpPr>
              <p:nvPr/>
            </p:nvSpPr>
            <p:spPr bwMode="gray">
              <a:xfrm>
                <a:off x="3300" y="1836"/>
                <a:ext cx="1734" cy="306"/>
              </a:xfrm>
              <a:custGeom>
                <a:avLst/>
                <a:gdLst>
                  <a:gd name="T0" fmla="*/ 0 w 9814"/>
                  <a:gd name="T1" fmla="*/ 0 h 1736"/>
                  <a:gd name="T2" fmla="*/ 9814 w 9814"/>
                  <a:gd name="T3" fmla="*/ 0 h 1736"/>
                  <a:gd name="T4" fmla="*/ 9814 w 9814"/>
                  <a:gd name="T5" fmla="*/ 1736 h 1736"/>
                  <a:gd name="T6" fmla="*/ 0 w 9814"/>
                  <a:gd name="T7" fmla="*/ 1736 h 1736"/>
                  <a:gd name="T8" fmla="*/ 0 w 9814"/>
                  <a:gd name="T9" fmla="*/ 0 h 1736"/>
                </a:gdLst>
                <a:ahLst/>
                <a:cxnLst>
                  <a:cxn ang="0">
                    <a:pos x="T0" y="T1"/>
                  </a:cxn>
                  <a:cxn ang="0">
                    <a:pos x="T2" y="T3"/>
                  </a:cxn>
                  <a:cxn ang="0">
                    <a:pos x="T4" y="T5"/>
                  </a:cxn>
                  <a:cxn ang="0">
                    <a:pos x="T6" y="T7"/>
                  </a:cxn>
                  <a:cxn ang="0">
                    <a:pos x="T8" y="T9"/>
                  </a:cxn>
                </a:cxnLst>
                <a:rect l="0" t="0" r="r" b="b"/>
                <a:pathLst>
                  <a:path w="9814" h="1736">
                    <a:moveTo>
                      <a:pt x="0" y="0"/>
                    </a:moveTo>
                    <a:cubicBezTo>
                      <a:pt x="3272" y="0"/>
                      <a:pt x="6543" y="0"/>
                      <a:pt x="9814" y="0"/>
                    </a:cubicBezTo>
                    <a:lnTo>
                      <a:pt x="9814" y="1736"/>
                    </a:lnTo>
                    <a:cubicBezTo>
                      <a:pt x="6543" y="1736"/>
                      <a:pt x="3271" y="1736"/>
                      <a:pt x="0" y="1736"/>
                    </a:cubicBezTo>
                    <a:cubicBezTo>
                      <a:pt x="0" y="1157"/>
                      <a:pt x="0" y="578"/>
                      <a:pt x="0" y="0"/>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53" name="Freeform 14">
                <a:extLst>
                  <a:ext uri="{FF2B5EF4-FFF2-40B4-BE49-F238E27FC236}">
                    <a16:creationId xmlns:a16="http://schemas.microsoft.com/office/drawing/2014/main" id="{5F6E9C4C-9EDE-4CFD-AB0D-69F516E946CA}"/>
                  </a:ext>
                </a:extLst>
              </p:cNvPr>
              <p:cNvSpPr>
                <a:spLocks/>
              </p:cNvSpPr>
              <p:nvPr/>
            </p:nvSpPr>
            <p:spPr bwMode="gray">
              <a:xfrm>
                <a:off x="2361" y="2310"/>
                <a:ext cx="846" cy="307"/>
              </a:xfrm>
              <a:custGeom>
                <a:avLst/>
                <a:gdLst>
                  <a:gd name="T0" fmla="*/ 1 w 4790"/>
                  <a:gd name="T1" fmla="*/ 1 h 1737"/>
                  <a:gd name="T2" fmla="*/ 4790 w 4790"/>
                  <a:gd name="T3" fmla="*/ 1 h 1737"/>
                  <a:gd name="T4" fmla="*/ 4790 w 4790"/>
                  <a:gd name="T5" fmla="*/ 1736 h 1737"/>
                  <a:gd name="T6" fmla="*/ 1 w 4790"/>
                  <a:gd name="T7" fmla="*/ 1736 h 1737"/>
                  <a:gd name="T8" fmla="*/ 1 w 4790"/>
                  <a:gd name="T9" fmla="*/ 1 h 1737"/>
                </a:gdLst>
                <a:ahLst/>
                <a:cxnLst>
                  <a:cxn ang="0">
                    <a:pos x="T0" y="T1"/>
                  </a:cxn>
                  <a:cxn ang="0">
                    <a:pos x="T2" y="T3"/>
                  </a:cxn>
                  <a:cxn ang="0">
                    <a:pos x="T4" y="T5"/>
                  </a:cxn>
                  <a:cxn ang="0">
                    <a:pos x="T6" y="T7"/>
                  </a:cxn>
                  <a:cxn ang="0">
                    <a:pos x="T8" y="T9"/>
                  </a:cxn>
                </a:cxnLst>
                <a:rect l="0" t="0" r="r" b="b"/>
                <a:pathLst>
                  <a:path w="4790" h="1737">
                    <a:moveTo>
                      <a:pt x="1" y="1"/>
                    </a:moveTo>
                    <a:cubicBezTo>
                      <a:pt x="1592" y="0"/>
                      <a:pt x="3199" y="1"/>
                      <a:pt x="4790" y="1"/>
                    </a:cubicBezTo>
                    <a:cubicBezTo>
                      <a:pt x="4790" y="579"/>
                      <a:pt x="4790" y="1157"/>
                      <a:pt x="4790" y="1736"/>
                    </a:cubicBezTo>
                    <a:cubicBezTo>
                      <a:pt x="3194" y="1737"/>
                      <a:pt x="1597" y="1736"/>
                      <a:pt x="1" y="1736"/>
                    </a:cubicBezTo>
                    <a:cubicBezTo>
                      <a:pt x="1" y="1159"/>
                      <a:pt x="0" y="578"/>
                      <a:pt x="1"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54" name="Freeform 15">
                <a:extLst>
                  <a:ext uri="{FF2B5EF4-FFF2-40B4-BE49-F238E27FC236}">
                    <a16:creationId xmlns:a16="http://schemas.microsoft.com/office/drawing/2014/main" id="{23A62338-75C1-48BD-9FAC-F93CC98A147D}"/>
                  </a:ext>
                </a:extLst>
              </p:cNvPr>
              <p:cNvSpPr>
                <a:spLocks/>
              </p:cNvSpPr>
              <p:nvPr/>
            </p:nvSpPr>
            <p:spPr bwMode="gray">
              <a:xfrm>
                <a:off x="3300" y="2310"/>
                <a:ext cx="1734" cy="307"/>
              </a:xfrm>
              <a:custGeom>
                <a:avLst/>
                <a:gdLst>
                  <a:gd name="T0" fmla="*/ 1 w 9814"/>
                  <a:gd name="T1" fmla="*/ 1 h 1736"/>
                  <a:gd name="T2" fmla="*/ 9814 w 9814"/>
                  <a:gd name="T3" fmla="*/ 0 h 1736"/>
                  <a:gd name="T4" fmla="*/ 9814 w 9814"/>
                  <a:gd name="T5" fmla="*/ 1736 h 1736"/>
                  <a:gd name="T6" fmla="*/ 0 w 9814"/>
                  <a:gd name="T7" fmla="*/ 1736 h 1736"/>
                  <a:gd name="T8" fmla="*/ 1 w 9814"/>
                  <a:gd name="T9" fmla="*/ 1 h 1736"/>
                </a:gdLst>
                <a:ahLst/>
                <a:cxnLst>
                  <a:cxn ang="0">
                    <a:pos x="T0" y="T1"/>
                  </a:cxn>
                  <a:cxn ang="0">
                    <a:pos x="T2" y="T3"/>
                  </a:cxn>
                  <a:cxn ang="0">
                    <a:pos x="T4" y="T5"/>
                  </a:cxn>
                  <a:cxn ang="0">
                    <a:pos x="T6" y="T7"/>
                  </a:cxn>
                  <a:cxn ang="0">
                    <a:pos x="T8" y="T9"/>
                  </a:cxn>
                </a:cxnLst>
                <a:rect l="0" t="0" r="r" b="b"/>
                <a:pathLst>
                  <a:path w="9814" h="1736">
                    <a:moveTo>
                      <a:pt x="1" y="1"/>
                    </a:moveTo>
                    <a:cubicBezTo>
                      <a:pt x="3272" y="0"/>
                      <a:pt x="6543" y="1"/>
                      <a:pt x="9814" y="0"/>
                    </a:cubicBezTo>
                    <a:lnTo>
                      <a:pt x="9814" y="1736"/>
                    </a:lnTo>
                    <a:cubicBezTo>
                      <a:pt x="6542" y="1736"/>
                      <a:pt x="3271" y="1736"/>
                      <a:pt x="0" y="1736"/>
                    </a:cubicBezTo>
                    <a:cubicBezTo>
                      <a:pt x="1" y="1158"/>
                      <a:pt x="0" y="579"/>
                      <a:pt x="1" y="1"/>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grpSp>
      </p:grpSp>
    </p:spTree>
    <p:extLst>
      <p:ext uri="{BB962C8B-B14F-4D97-AF65-F5344CB8AC3E}">
        <p14:creationId xmlns:p14="http://schemas.microsoft.com/office/powerpoint/2010/main" val="2459086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x content #3">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D3595B12-5C75-4013-AC78-5E463916DDB4}"/>
              </a:ext>
            </a:extLst>
          </p:cNvPr>
          <p:cNvSpPr/>
          <p:nvPr userDrawn="1"/>
        </p:nvSpPr>
        <p:spPr bwMode="gray">
          <a:xfrm>
            <a:off x="0" y="0"/>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2" name="Title 1">
            <a:extLst>
              <a:ext uri="{FF2B5EF4-FFF2-40B4-BE49-F238E27FC236}">
                <a16:creationId xmlns:a16="http://schemas.microsoft.com/office/drawing/2014/main" id="{2856C770-F323-480F-AED5-938D06DBFAB7}"/>
              </a:ext>
            </a:extLst>
          </p:cNvPr>
          <p:cNvSpPr>
            <a:spLocks noGrp="1"/>
          </p:cNvSpPr>
          <p:nvPr>
            <p:ph type="title" hasCustomPrompt="1"/>
          </p:nvPr>
        </p:nvSpPr>
        <p:spPr bwMode="gray">
          <a:xfrm>
            <a:off x="881744" y="8620"/>
            <a:ext cx="5202000" cy="1296144"/>
          </a:xfrm>
        </p:spPr>
        <p:txBody>
          <a:bodyPr lIns="0" rIns="0" anchor="b">
            <a:normAutofit/>
          </a:bodyPr>
          <a:lstStyle>
            <a:lvl1pPr>
              <a:lnSpc>
                <a:spcPct val="80000"/>
              </a:lnSpc>
              <a:defRPr sz="3000">
                <a:ln>
                  <a:noFill/>
                </a:ln>
                <a:solidFill>
                  <a:schemeClr val="tx1"/>
                </a:solidFill>
              </a:defRPr>
            </a:lvl1pPr>
          </a:lstStyle>
          <a:p>
            <a:r>
              <a:rPr lang="en-US" dirty="0"/>
              <a:t>Click to edit slide title</a:t>
            </a:r>
            <a:endParaRPr lang="en-GB" dirty="0"/>
          </a:p>
        </p:txBody>
      </p:sp>
      <p:sp>
        <p:nvSpPr>
          <p:cNvPr id="3" name="Date Placeholder 2">
            <a:extLst>
              <a:ext uri="{FF2B5EF4-FFF2-40B4-BE49-F238E27FC236}">
                <a16:creationId xmlns:a16="http://schemas.microsoft.com/office/drawing/2014/main" id="{A1BD451D-8B7C-4789-993A-172D0706AF5E}"/>
              </a:ext>
            </a:extLst>
          </p:cNvPr>
          <p:cNvSpPr>
            <a:spLocks noGrp="1"/>
          </p:cNvSpPr>
          <p:nvPr>
            <p:ph type="dt" sz="half" idx="10"/>
          </p:nvPr>
        </p:nvSpPr>
        <p:spPr bwMode="gray"/>
        <p:txBody>
          <a:bodyPr/>
          <a:lstStyle/>
          <a:p>
            <a:r>
              <a:rPr lang="en-US"/>
              <a:t>March 23 2022 </a:t>
            </a:r>
            <a:endParaRPr lang="en-GB" dirty="0"/>
          </a:p>
        </p:txBody>
      </p:sp>
      <p:sp>
        <p:nvSpPr>
          <p:cNvPr id="4" name="Footer Placeholder 3">
            <a:extLst>
              <a:ext uri="{FF2B5EF4-FFF2-40B4-BE49-F238E27FC236}">
                <a16:creationId xmlns:a16="http://schemas.microsoft.com/office/drawing/2014/main" id="{51C24A0E-E745-4891-AAAA-FE3FAA48FCEA}"/>
              </a:ext>
            </a:extLst>
          </p:cNvPr>
          <p:cNvSpPr>
            <a:spLocks noGrp="1"/>
          </p:cNvSpPr>
          <p:nvPr>
            <p:ph type="ftr" sz="quarter" idx="11"/>
          </p:nvPr>
        </p:nvSpPr>
        <p:spPr bwMode="gray">
          <a:xfrm>
            <a:off x="515938" y="6470651"/>
            <a:ext cx="11160682" cy="105917"/>
          </a:xfrm>
        </p:spPr>
        <p:txBody>
          <a:bodyPr/>
          <a:lstStyle/>
          <a:p>
            <a:r>
              <a:rPr lang="en-US"/>
              <a:t>World Gold Council  | Webinar for Assurance Providers | May 2022</a:t>
            </a:r>
            <a:endParaRPr lang="en-GB" dirty="0"/>
          </a:p>
        </p:txBody>
      </p:sp>
      <p:sp>
        <p:nvSpPr>
          <p:cNvPr id="5" name="Slide Number Placeholder 4">
            <a:extLst>
              <a:ext uri="{FF2B5EF4-FFF2-40B4-BE49-F238E27FC236}">
                <a16:creationId xmlns:a16="http://schemas.microsoft.com/office/drawing/2014/main" id="{A894864D-A93D-4369-9B10-830529D3BE0C}"/>
              </a:ext>
            </a:extLst>
          </p:cNvPr>
          <p:cNvSpPr>
            <a:spLocks noGrp="1"/>
          </p:cNvSpPr>
          <p:nvPr>
            <p:ph type="sldNum" sz="quarter" idx="12"/>
          </p:nvPr>
        </p:nvSpPr>
        <p:spPr bwMode="gray"/>
        <p:txBody>
          <a:bodyPr/>
          <a:lstStyle/>
          <a:p>
            <a:fld id="{501147BB-AEC0-4063-9B38-B923881AE4E7}" type="slidenum">
              <a:rPr lang="en-GB" smtClean="0"/>
              <a:pPr/>
              <a:t>‹#›</a:t>
            </a:fld>
            <a:endParaRPr lang="en-GB" dirty="0"/>
          </a:p>
        </p:txBody>
      </p:sp>
      <p:sp>
        <p:nvSpPr>
          <p:cNvPr id="118" name="Rectangle 117">
            <a:extLst>
              <a:ext uri="{FF2B5EF4-FFF2-40B4-BE49-F238E27FC236}">
                <a16:creationId xmlns:a16="http://schemas.microsoft.com/office/drawing/2014/main" id="{21FF9E3B-43C7-43E1-832D-4CE2F0F74A70}"/>
              </a:ext>
            </a:extLst>
          </p:cNvPr>
          <p:cNvSpPr/>
          <p:nvPr userDrawn="1"/>
        </p:nvSpPr>
        <p:spPr bwMode="gray">
          <a:xfrm>
            <a:off x="881745" y="1403816"/>
            <a:ext cx="1561068" cy="45719"/>
          </a:xfrm>
          <a:prstGeom prst="rect">
            <a:avLst/>
          </a:prstGeom>
          <a:solidFill>
            <a:schemeClr val="tx2"/>
          </a:solidFill>
          <a:ln w="63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algn="l">
              <a:lnSpc>
                <a:spcPct val="90000"/>
              </a:lnSpc>
              <a:spcBef>
                <a:spcPts val="400"/>
              </a:spcBef>
              <a:spcAft>
                <a:spcPts val="400"/>
              </a:spcAft>
            </a:pPr>
            <a:endParaRPr lang="en-GB" sz="1000" dirty="0">
              <a:solidFill>
                <a:schemeClr val="tx2"/>
              </a:solidFill>
            </a:endParaRPr>
          </a:p>
        </p:txBody>
      </p:sp>
      <p:sp>
        <p:nvSpPr>
          <p:cNvPr id="34" name="Text Placeholder 43">
            <a:extLst>
              <a:ext uri="{FF2B5EF4-FFF2-40B4-BE49-F238E27FC236}">
                <a16:creationId xmlns:a16="http://schemas.microsoft.com/office/drawing/2014/main" id="{D3BCF8FA-0FDE-4326-BEBC-46A289ECCE7B}"/>
              </a:ext>
            </a:extLst>
          </p:cNvPr>
          <p:cNvSpPr>
            <a:spLocks noGrp="1"/>
          </p:cNvSpPr>
          <p:nvPr>
            <p:ph type="body" sz="quarter" idx="26" hasCustomPrompt="1"/>
          </p:nvPr>
        </p:nvSpPr>
        <p:spPr bwMode="gray">
          <a:xfrm>
            <a:off x="882000" y="5328000"/>
            <a:ext cx="4284662" cy="691949"/>
          </a:xfrm>
        </p:spPr>
        <p:txBody>
          <a:bodyPr lIns="0" rIns="0" anchor="b">
            <a:noAutofit/>
          </a:bodyPr>
          <a:lstStyle>
            <a:lvl1pPr marL="0" indent="0">
              <a:spcBef>
                <a:spcPts val="0"/>
              </a:spcBef>
              <a:spcAft>
                <a:spcPts val="0"/>
              </a:spcAft>
              <a:buNone/>
              <a:defRPr sz="800" b="0">
                <a:solidFill>
                  <a:schemeClr val="tx1"/>
                </a:solidFill>
              </a:defRPr>
            </a:lvl1pPr>
            <a:lvl2pPr marL="0" indent="0">
              <a:spcBef>
                <a:spcPts val="0"/>
              </a:spcBef>
              <a:spcAft>
                <a:spcPts val="0"/>
              </a:spcAft>
              <a:buNone/>
              <a:defRPr sz="800" b="1">
                <a:solidFill>
                  <a:schemeClr val="tx2"/>
                </a:solidFill>
              </a:defRPr>
            </a:lvl2pPr>
            <a:lvl3pPr marL="0" indent="0">
              <a:spcBef>
                <a:spcPts val="0"/>
              </a:spcBef>
              <a:spcAft>
                <a:spcPts val="0"/>
              </a:spcAft>
              <a:buNone/>
              <a:defRPr sz="800" b="1">
                <a:solidFill>
                  <a:schemeClr val="tx1"/>
                </a:solidFill>
              </a:defRPr>
            </a:lvl3pPr>
            <a:lvl4pPr>
              <a:defRPr>
                <a:solidFill>
                  <a:srgbClr val="FF0000"/>
                </a:solidFill>
              </a:defRPr>
            </a:lvl4pPr>
            <a:lvl5pPr>
              <a:defRPr>
                <a:solidFill>
                  <a:srgbClr val="FF0000"/>
                </a:solidFill>
              </a:defRPr>
            </a:lvl5pPr>
          </a:lstStyle>
          <a:p>
            <a:pPr lvl="0"/>
            <a:r>
              <a:rPr lang="en-GB" dirty="0"/>
              <a:t>Click to edit ‘source’ body text – see user tip to the left on how to style this text</a:t>
            </a:r>
          </a:p>
          <a:p>
            <a:pPr lvl="1"/>
            <a:r>
              <a:rPr lang="en-US" dirty="0"/>
              <a:t>Second level</a:t>
            </a:r>
          </a:p>
          <a:p>
            <a:pPr lvl="2"/>
            <a:r>
              <a:rPr lang="en-US" dirty="0"/>
              <a:t>Third level</a:t>
            </a:r>
            <a:endParaRPr lang="en-GB" dirty="0"/>
          </a:p>
        </p:txBody>
      </p:sp>
      <p:sp>
        <p:nvSpPr>
          <p:cNvPr id="35" name="Content Placeholder 6"/>
          <p:cNvSpPr>
            <a:spLocks noGrp="1"/>
          </p:cNvSpPr>
          <p:nvPr>
            <p:ph sz="quarter" idx="27" hasCustomPrompt="1"/>
          </p:nvPr>
        </p:nvSpPr>
        <p:spPr bwMode="gray">
          <a:xfrm>
            <a:off x="882000" y="1990800"/>
            <a:ext cx="5202000" cy="3340301"/>
          </a:xfrm>
        </p:spPr>
        <p:txBody>
          <a:bodyPr rIns="180000"/>
          <a:lstStyle>
            <a:lvl1pPr>
              <a:defRPr/>
            </a:lvl1pPr>
          </a:lstStyle>
          <a:p>
            <a:pPr lvl="0"/>
            <a:r>
              <a:rPr lang="en-GB" dirty="0"/>
              <a:t>Click to edit body text – see user tip to the left on how to style this text. Or click an icon below to add other content. Pictures should be 960 pixels W x 614 pixels H.</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6" name="Text Placeholder 43">
            <a:extLst>
              <a:ext uri="{FF2B5EF4-FFF2-40B4-BE49-F238E27FC236}">
                <a16:creationId xmlns:a16="http://schemas.microsoft.com/office/drawing/2014/main" id="{F99D8873-4939-464E-A40D-A83E85E67A5D}"/>
              </a:ext>
            </a:extLst>
          </p:cNvPr>
          <p:cNvSpPr>
            <a:spLocks noGrp="1"/>
          </p:cNvSpPr>
          <p:nvPr>
            <p:ph type="body" sz="quarter" idx="29" hasCustomPrompt="1"/>
          </p:nvPr>
        </p:nvSpPr>
        <p:spPr bwMode="gray">
          <a:xfrm>
            <a:off x="882000" y="1443600"/>
            <a:ext cx="5202000" cy="537032"/>
          </a:xfrm>
        </p:spPr>
        <p:txBody>
          <a:bodyPr lIns="0" rIns="180000" bIns="90000" anchor="b">
            <a:noAutofit/>
          </a:bodyPr>
          <a:lstStyle>
            <a:lvl1pPr marL="0" indent="0">
              <a:spcBef>
                <a:spcPts val="0"/>
              </a:spcBef>
              <a:spcAft>
                <a:spcPts val="0"/>
              </a:spcAft>
              <a:buNone/>
              <a:defRPr sz="1600" b="1">
                <a:solidFill>
                  <a:schemeClr val="tx1"/>
                </a:solidFill>
              </a:defRPr>
            </a:lvl1pPr>
            <a:lvl2pPr marL="0" indent="0">
              <a:spcBef>
                <a:spcPts val="0"/>
              </a:spcBef>
              <a:spcAft>
                <a:spcPts val="0"/>
              </a:spcAft>
              <a:buNone/>
              <a:defRPr sz="800" b="0">
                <a:solidFill>
                  <a:schemeClr val="tx2"/>
                </a:solidFill>
              </a:defRPr>
            </a:lvl2pPr>
            <a:lvl3pPr marL="914423" indent="0">
              <a:buNone/>
              <a:defRPr>
                <a:solidFill>
                  <a:srgbClr val="FF0000"/>
                </a:solidFill>
              </a:defRPr>
            </a:lvl3pPr>
            <a:lvl4pPr>
              <a:defRPr>
                <a:solidFill>
                  <a:srgbClr val="FF0000"/>
                </a:solidFill>
              </a:defRPr>
            </a:lvl4pPr>
            <a:lvl5pPr>
              <a:defRPr>
                <a:solidFill>
                  <a:srgbClr val="FF0000"/>
                </a:solidFill>
              </a:defRPr>
            </a:lvl5pPr>
          </a:lstStyle>
          <a:p>
            <a:pPr lvl="0"/>
            <a:r>
              <a:rPr lang="en-US" dirty="0"/>
              <a:t>Click here to add sub or chart title</a:t>
            </a:r>
          </a:p>
          <a:p>
            <a:pPr lvl="1"/>
            <a:r>
              <a:rPr lang="en-US" dirty="0"/>
              <a:t>Second level</a:t>
            </a:r>
            <a:endParaRPr lang="en-GB" dirty="0"/>
          </a:p>
        </p:txBody>
      </p:sp>
      <p:sp>
        <p:nvSpPr>
          <p:cNvPr id="49" name="Content Placeholder 6"/>
          <p:cNvSpPr>
            <a:spLocks noGrp="1"/>
          </p:cNvSpPr>
          <p:nvPr>
            <p:ph sz="quarter" idx="30" hasCustomPrompt="1"/>
          </p:nvPr>
        </p:nvSpPr>
        <p:spPr bwMode="gray">
          <a:xfrm>
            <a:off x="6106217" y="1990800"/>
            <a:ext cx="5202000" cy="3340301"/>
          </a:xfrm>
        </p:spPr>
        <p:txBody>
          <a:bodyPr lIns="180000" rIns="0"/>
          <a:lstStyle>
            <a:lvl1pPr>
              <a:defRPr/>
            </a:lvl1pPr>
          </a:lstStyle>
          <a:p>
            <a:pPr lvl="0"/>
            <a:r>
              <a:rPr lang="en-GB" dirty="0"/>
              <a:t>Click to edit body text – see user tip to the left on how to style this text. Or click an icon below to add other content. Pictures should be 960 pixels W x 614 pixels H.</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0" name="Text Placeholder 43">
            <a:extLst>
              <a:ext uri="{FF2B5EF4-FFF2-40B4-BE49-F238E27FC236}">
                <a16:creationId xmlns:a16="http://schemas.microsoft.com/office/drawing/2014/main" id="{F99D8873-4939-464E-A40D-A83E85E67A5D}"/>
              </a:ext>
            </a:extLst>
          </p:cNvPr>
          <p:cNvSpPr>
            <a:spLocks noGrp="1"/>
          </p:cNvSpPr>
          <p:nvPr>
            <p:ph type="body" sz="quarter" idx="31" hasCustomPrompt="1"/>
          </p:nvPr>
        </p:nvSpPr>
        <p:spPr bwMode="gray">
          <a:xfrm>
            <a:off x="6106217" y="1443600"/>
            <a:ext cx="5202000" cy="537032"/>
          </a:xfrm>
        </p:spPr>
        <p:txBody>
          <a:bodyPr lIns="180000" rIns="0" bIns="90000" anchor="b">
            <a:noAutofit/>
          </a:bodyPr>
          <a:lstStyle>
            <a:lvl1pPr marL="0" indent="0">
              <a:spcBef>
                <a:spcPts val="0"/>
              </a:spcBef>
              <a:spcAft>
                <a:spcPts val="0"/>
              </a:spcAft>
              <a:buNone/>
              <a:defRPr sz="1600" b="1">
                <a:solidFill>
                  <a:schemeClr val="tx1"/>
                </a:solidFill>
              </a:defRPr>
            </a:lvl1pPr>
            <a:lvl2pPr marL="0" indent="0">
              <a:spcBef>
                <a:spcPts val="0"/>
              </a:spcBef>
              <a:spcAft>
                <a:spcPts val="0"/>
              </a:spcAft>
              <a:buNone/>
              <a:defRPr sz="800" b="0">
                <a:solidFill>
                  <a:schemeClr val="tx2"/>
                </a:solidFill>
              </a:defRPr>
            </a:lvl2pPr>
            <a:lvl3pPr marL="914423" indent="0">
              <a:buNone/>
              <a:defRPr>
                <a:solidFill>
                  <a:srgbClr val="FF0000"/>
                </a:solidFill>
              </a:defRPr>
            </a:lvl3pPr>
            <a:lvl4pPr>
              <a:defRPr>
                <a:solidFill>
                  <a:srgbClr val="FF0000"/>
                </a:solidFill>
              </a:defRPr>
            </a:lvl4pPr>
            <a:lvl5pPr>
              <a:defRPr>
                <a:solidFill>
                  <a:srgbClr val="FF0000"/>
                </a:solidFill>
              </a:defRPr>
            </a:lvl5pPr>
          </a:lstStyle>
          <a:p>
            <a:pPr lvl="0"/>
            <a:r>
              <a:rPr lang="en-US" dirty="0"/>
              <a:t>Click here to add sub or chart title</a:t>
            </a:r>
          </a:p>
          <a:p>
            <a:pPr lvl="1"/>
            <a:r>
              <a:rPr lang="en-US" dirty="0"/>
              <a:t>Second level</a:t>
            </a:r>
            <a:endParaRPr lang="en-GB" dirty="0"/>
          </a:p>
        </p:txBody>
      </p:sp>
      <p:sp>
        <p:nvSpPr>
          <p:cNvPr id="51" name="Freeform: Shape 36">
            <a:extLst>
              <a:ext uri="{FF2B5EF4-FFF2-40B4-BE49-F238E27FC236}">
                <a16:creationId xmlns:a16="http://schemas.microsoft.com/office/drawing/2014/main" id="{A6B5B8EC-47C4-47CF-9B49-8AA2A97A2405}"/>
              </a:ext>
            </a:extLst>
          </p:cNvPr>
          <p:cNvSpPr/>
          <p:nvPr userDrawn="1"/>
        </p:nvSpPr>
        <p:spPr bwMode="gray">
          <a:xfrm rot="10800000" flipH="1" flipV="1">
            <a:off x="5273109" y="5561742"/>
            <a:ext cx="3245303" cy="1296257"/>
          </a:xfrm>
          <a:custGeom>
            <a:avLst/>
            <a:gdLst>
              <a:gd name="connsiteX0" fmla="*/ 1794222 w 3588443"/>
              <a:gd name="connsiteY0" fmla="*/ 0 h 1433316"/>
              <a:gd name="connsiteX1" fmla="*/ 3552516 w 3588443"/>
              <a:gd name="connsiteY1" fmla="*/ 1293589 h 1433316"/>
              <a:gd name="connsiteX2" fmla="*/ 3588443 w 3588443"/>
              <a:gd name="connsiteY2" fmla="*/ 1433316 h 1433316"/>
              <a:gd name="connsiteX3" fmla="*/ 2615579 w 3588443"/>
              <a:gd name="connsiteY3" fmla="*/ 1433316 h 1433316"/>
              <a:gd name="connsiteX4" fmla="*/ 2557540 w 3588443"/>
              <a:gd name="connsiteY4" fmla="*/ 1326387 h 1433316"/>
              <a:gd name="connsiteX5" fmla="*/ 1794220 w 3588443"/>
              <a:gd name="connsiteY5" fmla="*/ 920533 h 1433316"/>
              <a:gd name="connsiteX6" fmla="*/ 1030901 w 3588443"/>
              <a:gd name="connsiteY6" fmla="*/ 1326387 h 1433316"/>
              <a:gd name="connsiteX7" fmla="*/ 972862 w 3588443"/>
              <a:gd name="connsiteY7" fmla="*/ 1433316 h 1433316"/>
              <a:gd name="connsiteX8" fmla="*/ 0 w 3588443"/>
              <a:gd name="connsiteY8" fmla="*/ 1433316 h 1433316"/>
              <a:gd name="connsiteX9" fmla="*/ 35927 w 3588443"/>
              <a:gd name="connsiteY9" fmla="*/ 1293589 h 1433316"/>
              <a:gd name="connsiteX10" fmla="*/ 1794222 w 3588443"/>
              <a:gd name="connsiteY10" fmla="*/ 0 h 1433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8443" h="1433316">
                <a:moveTo>
                  <a:pt x="1794222" y="0"/>
                </a:moveTo>
                <a:cubicBezTo>
                  <a:pt x="2620365" y="0"/>
                  <a:pt x="3319416" y="544149"/>
                  <a:pt x="3552516" y="1293589"/>
                </a:cubicBezTo>
                <a:lnTo>
                  <a:pt x="3588443" y="1433316"/>
                </a:lnTo>
                <a:lnTo>
                  <a:pt x="2615579" y="1433316"/>
                </a:lnTo>
                <a:lnTo>
                  <a:pt x="2557540" y="1326387"/>
                </a:lnTo>
                <a:cubicBezTo>
                  <a:pt x="2392114" y="1081524"/>
                  <a:pt x="2111968" y="920533"/>
                  <a:pt x="1794220" y="920533"/>
                </a:cubicBezTo>
                <a:cubicBezTo>
                  <a:pt x="1476473" y="920533"/>
                  <a:pt x="1196327" y="1081524"/>
                  <a:pt x="1030901" y="1326387"/>
                </a:cubicBezTo>
                <a:lnTo>
                  <a:pt x="972862" y="1433316"/>
                </a:lnTo>
                <a:lnTo>
                  <a:pt x="0" y="1433316"/>
                </a:lnTo>
                <a:lnTo>
                  <a:pt x="35927" y="1293589"/>
                </a:lnTo>
                <a:cubicBezTo>
                  <a:pt x="269027" y="544149"/>
                  <a:pt x="968078" y="0"/>
                  <a:pt x="1794222" y="0"/>
                </a:cubicBezTo>
                <a:close/>
              </a:path>
            </a:pathLst>
          </a:custGeom>
          <a:solidFill>
            <a:schemeClr val="bg1">
              <a:lumMod val="50000"/>
              <a:alpha val="20000"/>
            </a:schemeClr>
          </a:solidFill>
          <a:ln w="1905">
            <a:noFill/>
            <a:headEnd type="ova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solidFill>
                <a:schemeClr val="tx1"/>
              </a:solidFill>
            </a:endParaRPr>
          </a:p>
        </p:txBody>
      </p:sp>
      <p:sp>
        <p:nvSpPr>
          <p:cNvPr id="40" name="Freeform: Shape 36">
            <a:extLst>
              <a:ext uri="{FF2B5EF4-FFF2-40B4-BE49-F238E27FC236}">
                <a16:creationId xmlns:a16="http://schemas.microsoft.com/office/drawing/2014/main" id="{A6B5B8EC-47C4-47CF-9B49-8AA2A97A2405}"/>
              </a:ext>
            </a:extLst>
          </p:cNvPr>
          <p:cNvSpPr/>
          <p:nvPr userDrawn="1"/>
        </p:nvSpPr>
        <p:spPr bwMode="gray">
          <a:xfrm rot="5400000">
            <a:off x="-656249" y="2072788"/>
            <a:ext cx="2185404" cy="872906"/>
          </a:xfrm>
          <a:custGeom>
            <a:avLst/>
            <a:gdLst>
              <a:gd name="connsiteX0" fmla="*/ 1794222 w 3588443"/>
              <a:gd name="connsiteY0" fmla="*/ 0 h 1433316"/>
              <a:gd name="connsiteX1" fmla="*/ 3552516 w 3588443"/>
              <a:gd name="connsiteY1" fmla="*/ 1293589 h 1433316"/>
              <a:gd name="connsiteX2" fmla="*/ 3588443 w 3588443"/>
              <a:gd name="connsiteY2" fmla="*/ 1433316 h 1433316"/>
              <a:gd name="connsiteX3" fmla="*/ 2615579 w 3588443"/>
              <a:gd name="connsiteY3" fmla="*/ 1433316 h 1433316"/>
              <a:gd name="connsiteX4" fmla="*/ 2557540 w 3588443"/>
              <a:gd name="connsiteY4" fmla="*/ 1326387 h 1433316"/>
              <a:gd name="connsiteX5" fmla="*/ 1794220 w 3588443"/>
              <a:gd name="connsiteY5" fmla="*/ 920533 h 1433316"/>
              <a:gd name="connsiteX6" fmla="*/ 1030901 w 3588443"/>
              <a:gd name="connsiteY6" fmla="*/ 1326387 h 1433316"/>
              <a:gd name="connsiteX7" fmla="*/ 972862 w 3588443"/>
              <a:gd name="connsiteY7" fmla="*/ 1433316 h 1433316"/>
              <a:gd name="connsiteX8" fmla="*/ 0 w 3588443"/>
              <a:gd name="connsiteY8" fmla="*/ 1433316 h 1433316"/>
              <a:gd name="connsiteX9" fmla="*/ 35927 w 3588443"/>
              <a:gd name="connsiteY9" fmla="*/ 1293589 h 1433316"/>
              <a:gd name="connsiteX10" fmla="*/ 1794222 w 3588443"/>
              <a:gd name="connsiteY10" fmla="*/ 0 h 1433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8443" h="1433316">
                <a:moveTo>
                  <a:pt x="1794222" y="0"/>
                </a:moveTo>
                <a:cubicBezTo>
                  <a:pt x="2620365" y="0"/>
                  <a:pt x="3319416" y="544149"/>
                  <a:pt x="3552516" y="1293589"/>
                </a:cubicBezTo>
                <a:lnTo>
                  <a:pt x="3588443" y="1433316"/>
                </a:lnTo>
                <a:lnTo>
                  <a:pt x="2615579" y="1433316"/>
                </a:lnTo>
                <a:lnTo>
                  <a:pt x="2557540" y="1326387"/>
                </a:lnTo>
                <a:cubicBezTo>
                  <a:pt x="2392114" y="1081524"/>
                  <a:pt x="2111968" y="920533"/>
                  <a:pt x="1794220" y="920533"/>
                </a:cubicBezTo>
                <a:cubicBezTo>
                  <a:pt x="1476473" y="920533"/>
                  <a:pt x="1196327" y="1081524"/>
                  <a:pt x="1030901" y="1326387"/>
                </a:cubicBezTo>
                <a:lnTo>
                  <a:pt x="972862" y="1433316"/>
                </a:lnTo>
                <a:lnTo>
                  <a:pt x="0" y="1433316"/>
                </a:lnTo>
                <a:lnTo>
                  <a:pt x="35927" y="1293589"/>
                </a:lnTo>
                <a:cubicBezTo>
                  <a:pt x="269027" y="544149"/>
                  <a:pt x="968078" y="0"/>
                  <a:pt x="1794222" y="0"/>
                </a:cubicBezTo>
                <a:close/>
              </a:path>
            </a:pathLst>
          </a:custGeom>
          <a:solidFill>
            <a:schemeClr val="tx2">
              <a:alpha val="20000"/>
            </a:schemeClr>
          </a:solidFill>
          <a:ln w="1905">
            <a:noFill/>
            <a:headEnd type="ova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solidFill>
                <a:schemeClr val="tx1"/>
              </a:solidFill>
            </a:endParaRPr>
          </a:p>
        </p:txBody>
      </p:sp>
      <p:sp>
        <p:nvSpPr>
          <p:cNvPr id="66" name="Freeform 65">
            <a:extLst>
              <a:ext uri="{FF2B5EF4-FFF2-40B4-BE49-F238E27FC236}">
                <a16:creationId xmlns:a16="http://schemas.microsoft.com/office/drawing/2014/main" id="{A6B5B8EC-47C4-47CF-9B49-8AA2A97A2405}"/>
              </a:ext>
            </a:extLst>
          </p:cNvPr>
          <p:cNvSpPr/>
          <p:nvPr userDrawn="1"/>
        </p:nvSpPr>
        <p:spPr bwMode="gray">
          <a:xfrm rot="10800000">
            <a:off x="10874187" y="-1"/>
            <a:ext cx="1317813" cy="1052736"/>
          </a:xfrm>
          <a:custGeom>
            <a:avLst/>
            <a:gdLst>
              <a:gd name="connsiteX0" fmla="*/ 1317813 w 1317813"/>
              <a:gd name="connsiteY0" fmla="*/ 1052736 h 1052736"/>
              <a:gd name="connsiteX1" fmla="*/ 603267 w 1317813"/>
              <a:gd name="connsiteY1" fmla="*/ 1052736 h 1052736"/>
              <a:gd name="connsiteX2" fmla="*/ 560639 w 1317813"/>
              <a:gd name="connsiteY2" fmla="*/ 974199 h 1052736"/>
              <a:gd name="connsiteX3" fmla="*/ 86111 w 1317813"/>
              <a:gd name="connsiteY3" fmla="*/ 681541 h 1052736"/>
              <a:gd name="connsiteX4" fmla="*/ 0 w 1317813"/>
              <a:gd name="connsiteY4" fmla="*/ 676109 h 1052736"/>
              <a:gd name="connsiteX5" fmla="*/ 0 w 1317813"/>
              <a:gd name="connsiteY5" fmla="*/ 0 h 1052736"/>
              <a:gd name="connsiteX6" fmla="*/ 1291425 w 1317813"/>
              <a:gd name="connsiteY6" fmla="*/ 950110 h 1052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7813" h="1052736">
                <a:moveTo>
                  <a:pt x="1317813" y="1052736"/>
                </a:moveTo>
                <a:lnTo>
                  <a:pt x="603267" y="1052736"/>
                </a:lnTo>
                <a:lnTo>
                  <a:pt x="560639" y="974199"/>
                </a:lnTo>
                <a:cubicBezTo>
                  <a:pt x="454326" y="816834"/>
                  <a:pt x="283501" y="706633"/>
                  <a:pt x="86111" y="681541"/>
                </a:cubicBezTo>
                <a:lnTo>
                  <a:pt x="0" y="676109"/>
                </a:lnTo>
                <a:lnTo>
                  <a:pt x="0" y="0"/>
                </a:lnTo>
                <a:cubicBezTo>
                  <a:pt x="606783" y="0"/>
                  <a:pt x="1120219" y="399664"/>
                  <a:pt x="1291425" y="950110"/>
                </a:cubicBezTo>
                <a:close/>
              </a:path>
            </a:pathLst>
          </a:custGeom>
          <a:solidFill>
            <a:schemeClr val="tx2">
              <a:alpha val="20000"/>
            </a:schemeClr>
          </a:solidFill>
          <a:ln w="1905">
            <a:noFill/>
            <a:headEnd type="ova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solidFill>
                <a:schemeClr val="tx1"/>
              </a:solidFill>
            </a:endParaRPr>
          </a:p>
        </p:txBody>
      </p:sp>
      <p:grpSp>
        <p:nvGrpSpPr>
          <p:cNvPr id="82" name="Group 81">
            <a:extLst>
              <a:ext uri="{FF2B5EF4-FFF2-40B4-BE49-F238E27FC236}">
                <a16:creationId xmlns:a16="http://schemas.microsoft.com/office/drawing/2014/main" id="{BB3F0136-75BA-4B2B-B30F-C9C846BDABDC}"/>
              </a:ext>
            </a:extLst>
          </p:cNvPr>
          <p:cNvGrpSpPr/>
          <p:nvPr userDrawn="1"/>
        </p:nvGrpSpPr>
        <p:grpSpPr bwMode="gray">
          <a:xfrm>
            <a:off x="-1987491" y="115408"/>
            <a:ext cx="1818795" cy="2906737"/>
            <a:chOff x="287524" y="320055"/>
            <a:chExt cx="1818794" cy="2906737"/>
          </a:xfrm>
        </p:grpSpPr>
        <p:sp>
          <p:nvSpPr>
            <p:cNvPr id="83" name="TextBox 82">
              <a:extLst>
                <a:ext uri="{FF2B5EF4-FFF2-40B4-BE49-F238E27FC236}">
                  <a16:creationId xmlns:a16="http://schemas.microsoft.com/office/drawing/2014/main" id="{D35A9981-4C9A-4AEB-84AA-E47CF24F4230}"/>
                </a:ext>
              </a:extLst>
            </p:cNvPr>
            <p:cNvSpPr txBox="1"/>
            <p:nvPr/>
          </p:nvSpPr>
          <p:spPr bwMode="gray">
            <a:xfrm>
              <a:off x="287524" y="1010801"/>
              <a:ext cx="1818794" cy="2215991"/>
            </a:xfrm>
            <a:prstGeom prst="rect">
              <a:avLst/>
            </a:prstGeom>
            <a:noFill/>
          </p:spPr>
          <p:txBody>
            <a:bodyPr wrap="square" lIns="0" tIns="0" rIns="0" bIns="0" rtlCol="0">
              <a:spAutoFit/>
            </a:bodyPr>
            <a:lstStyle/>
            <a:p>
              <a:r>
                <a:rPr lang="en-GB" sz="1100" dirty="0">
                  <a:solidFill>
                    <a:srgbClr val="000000"/>
                  </a:solidFill>
                </a:rPr>
                <a:t>To add or change a photographic image to the faded background.</a:t>
              </a:r>
            </a:p>
            <a:p>
              <a:r>
                <a:rPr lang="en-GB" sz="1100" dirty="0">
                  <a:solidFill>
                    <a:srgbClr val="000000"/>
                  </a:solidFill>
                </a:rPr>
                <a:t>&gt;Right</a:t>
              </a:r>
              <a:r>
                <a:rPr lang="en-GB" sz="1100" baseline="0" dirty="0">
                  <a:solidFill>
                    <a:srgbClr val="000000"/>
                  </a:solidFill>
                </a:rPr>
                <a:t> Click over slide</a:t>
              </a:r>
            </a:p>
            <a:p>
              <a:r>
                <a:rPr lang="en-GB" sz="1100" baseline="0" dirty="0">
                  <a:solidFill>
                    <a:srgbClr val="000000"/>
                  </a:solidFill>
                </a:rPr>
                <a:t>&gt;format background</a:t>
              </a:r>
            </a:p>
            <a:p>
              <a:r>
                <a:rPr lang="en-GB" sz="1100" baseline="0" dirty="0">
                  <a:solidFill>
                    <a:srgbClr val="000000"/>
                  </a:solidFill>
                </a:rPr>
                <a:t>&gt;fill</a:t>
              </a:r>
            </a:p>
            <a:p>
              <a:r>
                <a:rPr lang="en-GB" sz="1100" baseline="0" dirty="0">
                  <a:solidFill>
                    <a:srgbClr val="000000"/>
                  </a:solidFill>
                </a:rPr>
                <a:t>&gt;picture or texture fill</a:t>
              </a:r>
            </a:p>
            <a:p>
              <a:r>
                <a:rPr lang="en-GB" sz="1100" baseline="0" dirty="0">
                  <a:solidFill>
                    <a:srgbClr val="000000"/>
                  </a:solidFill>
                </a:rPr>
                <a:t>&gt;select image from  </a:t>
              </a:r>
              <a:br>
                <a:rPr lang="en-GB" sz="1100" baseline="0" dirty="0">
                  <a:solidFill>
                    <a:srgbClr val="000000"/>
                  </a:solidFill>
                </a:rPr>
              </a:br>
              <a:r>
                <a:rPr lang="en-GB" sz="1100" baseline="0" dirty="0">
                  <a:solidFill>
                    <a:srgbClr val="000000"/>
                  </a:solidFill>
                </a:rPr>
                <a:t>  your file</a:t>
              </a:r>
            </a:p>
            <a:p>
              <a:r>
                <a:rPr lang="en-GB" sz="900" baseline="0" dirty="0">
                  <a:solidFill>
                    <a:srgbClr val="000000"/>
                  </a:solidFill>
                </a:rPr>
                <a:t>*Pictures should be ideally </a:t>
              </a:r>
              <a:br>
                <a:rPr lang="en-GB" sz="900" baseline="0" dirty="0">
                  <a:solidFill>
                    <a:srgbClr val="000000"/>
                  </a:solidFill>
                </a:rPr>
              </a:br>
              <a:r>
                <a:rPr lang="en-GB" sz="900" baseline="0" dirty="0">
                  <a:solidFill>
                    <a:srgbClr val="000000"/>
                  </a:solidFill>
                </a:rPr>
                <a:t>1920 pixels W x 1080 pixels H</a:t>
              </a:r>
            </a:p>
            <a:p>
              <a:endParaRPr lang="en-GB" sz="900" baseline="0" dirty="0">
                <a:solidFill>
                  <a:srgbClr val="000000"/>
                </a:solidFill>
              </a:endParaRPr>
            </a:p>
            <a:p>
              <a:r>
                <a:rPr lang="en-GB" sz="900" baseline="0" dirty="0">
                  <a:solidFill>
                    <a:srgbClr val="000000"/>
                  </a:solidFill>
                </a:rPr>
                <a:t>Alternatively leave background with a solid white fill.</a:t>
              </a:r>
              <a:endParaRPr lang="en-GB" sz="900" dirty="0">
                <a:solidFill>
                  <a:srgbClr val="000000"/>
                </a:solidFill>
              </a:endParaRPr>
            </a:p>
          </p:txBody>
        </p:sp>
        <p:grpSp>
          <p:nvGrpSpPr>
            <p:cNvPr id="84" name="Group 83">
              <a:extLst>
                <a:ext uri="{FF2B5EF4-FFF2-40B4-BE49-F238E27FC236}">
                  <a16:creationId xmlns:a16="http://schemas.microsoft.com/office/drawing/2014/main" id="{FF2554C2-7F4B-4AFC-96FA-CD357E31B732}"/>
                </a:ext>
              </a:extLst>
            </p:cNvPr>
            <p:cNvGrpSpPr>
              <a:grpSpLocks noChangeAspect="1"/>
            </p:cNvGrpSpPr>
            <p:nvPr userDrawn="1"/>
          </p:nvGrpSpPr>
          <p:grpSpPr bwMode="gray">
            <a:xfrm>
              <a:off x="407162" y="448083"/>
              <a:ext cx="335767" cy="274418"/>
              <a:chOff x="431" y="79"/>
              <a:chExt cx="4882" cy="3990"/>
            </a:xfrm>
            <a:solidFill>
              <a:schemeClr val="accent1"/>
            </a:solidFill>
          </p:grpSpPr>
          <p:sp>
            <p:nvSpPr>
              <p:cNvPr id="87" name="Oval 9">
                <a:extLst>
                  <a:ext uri="{FF2B5EF4-FFF2-40B4-BE49-F238E27FC236}">
                    <a16:creationId xmlns:a16="http://schemas.microsoft.com/office/drawing/2014/main" id="{1892404B-D3D9-4862-AD9C-93C78243EB6A}"/>
                  </a:ext>
                </a:extLst>
              </p:cNvPr>
              <p:cNvSpPr>
                <a:spLocks noChangeArrowheads="1"/>
              </p:cNvSpPr>
              <p:nvPr/>
            </p:nvSpPr>
            <p:spPr bwMode="gray">
              <a:xfrm>
                <a:off x="1895" y="1299"/>
                <a:ext cx="1953" cy="195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88" name="Freeform 10">
                <a:extLst>
                  <a:ext uri="{FF2B5EF4-FFF2-40B4-BE49-F238E27FC236}">
                    <a16:creationId xmlns:a16="http://schemas.microsoft.com/office/drawing/2014/main" id="{C1207B22-712B-4320-BFD8-BF75F770658E}"/>
                  </a:ext>
                </a:extLst>
              </p:cNvPr>
              <p:cNvSpPr>
                <a:spLocks noEditPoints="1"/>
              </p:cNvSpPr>
              <p:nvPr/>
            </p:nvSpPr>
            <p:spPr bwMode="gray">
              <a:xfrm>
                <a:off x="431" y="79"/>
                <a:ext cx="4882" cy="3990"/>
              </a:xfrm>
              <a:custGeom>
                <a:avLst/>
                <a:gdLst>
                  <a:gd name="T0" fmla="*/ 736 w 800"/>
                  <a:gd name="T1" fmla="*/ 134 h 654"/>
                  <a:gd name="T2" fmla="*/ 622 w 800"/>
                  <a:gd name="T3" fmla="*/ 134 h 654"/>
                  <a:gd name="T4" fmla="*/ 569 w 800"/>
                  <a:gd name="T5" fmla="*/ 0 h 654"/>
                  <a:gd name="T6" fmla="*/ 231 w 800"/>
                  <a:gd name="T7" fmla="*/ 0 h 654"/>
                  <a:gd name="T8" fmla="*/ 178 w 800"/>
                  <a:gd name="T9" fmla="*/ 134 h 654"/>
                  <a:gd name="T10" fmla="*/ 160 w 800"/>
                  <a:gd name="T11" fmla="*/ 134 h 654"/>
                  <a:gd name="T12" fmla="*/ 160 w 800"/>
                  <a:gd name="T13" fmla="*/ 67 h 654"/>
                  <a:gd name="T14" fmla="*/ 80 w 800"/>
                  <a:gd name="T15" fmla="*/ 67 h 654"/>
                  <a:gd name="T16" fmla="*/ 80 w 800"/>
                  <a:gd name="T17" fmla="*/ 134 h 654"/>
                  <a:gd name="T18" fmla="*/ 64 w 800"/>
                  <a:gd name="T19" fmla="*/ 134 h 654"/>
                  <a:gd name="T20" fmla="*/ 0 w 800"/>
                  <a:gd name="T21" fmla="*/ 198 h 654"/>
                  <a:gd name="T22" fmla="*/ 0 w 800"/>
                  <a:gd name="T23" fmla="*/ 589 h 654"/>
                  <a:gd name="T24" fmla="*/ 64 w 800"/>
                  <a:gd name="T25" fmla="*/ 654 h 654"/>
                  <a:gd name="T26" fmla="*/ 736 w 800"/>
                  <a:gd name="T27" fmla="*/ 654 h 654"/>
                  <a:gd name="T28" fmla="*/ 800 w 800"/>
                  <a:gd name="T29" fmla="*/ 589 h 654"/>
                  <a:gd name="T30" fmla="*/ 800 w 800"/>
                  <a:gd name="T31" fmla="*/ 198 h 654"/>
                  <a:gd name="T32" fmla="*/ 736 w 800"/>
                  <a:gd name="T33" fmla="*/ 134 h 654"/>
                  <a:gd name="T34" fmla="*/ 133 w 800"/>
                  <a:gd name="T35" fmla="*/ 134 h 654"/>
                  <a:gd name="T36" fmla="*/ 107 w 800"/>
                  <a:gd name="T37" fmla="*/ 134 h 654"/>
                  <a:gd name="T38" fmla="*/ 107 w 800"/>
                  <a:gd name="T39" fmla="*/ 94 h 654"/>
                  <a:gd name="T40" fmla="*/ 133 w 800"/>
                  <a:gd name="T41" fmla="*/ 94 h 654"/>
                  <a:gd name="T42" fmla="*/ 133 w 800"/>
                  <a:gd name="T43" fmla="*/ 134 h 654"/>
                  <a:gd name="T44" fmla="*/ 400 w 800"/>
                  <a:gd name="T45" fmla="*/ 600 h 654"/>
                  <a:gd name="T46" fmla="*/ 160 w 800"/>
                  <a:gd name="T47" fmla="*/ 360 h 654"/>
                  <a:gd name="T48" fmla="*/ 400 w 800"/>
                  <a:gd name="T49" fmla="*/ 120 h 654"/>
                  <a:gd name="T50" fmla="*/ 640 w 800"/>
                  <a:gd name="T51" fmla="*/ 360 h 654"/>
                  <a:gd name="T52" fmla="*/ 400 w 800"/>
                  <a:gd name="T53" fmla="*/ 600 h 654"/>
                  <a:gd name="T54" fmla="*/ 693 w 800"/>
                  <a:gd name="T55" fmla="*/ 294 h 654"/>
                  <a:gd name="T56" fmla="*/ 640 w 800"/>
                  <a:gd name="T57" fmla="*/ 240 h 654"/>
                  <a:gd name="T58" fmla="*/ 693 w 800"/>
                  <a:gd name="T59" fmla="*/ 187 h 654"/>
                  <a:gd name="T60" fmla="*/ 747 w 800"/>
                  <a:gd name="T61" fmla="*/ 240 h 654"/>
                  <a:gd name="T62" fmla="*/ 693 w 800"/>
                  <a:gd name="T63" fmla="*/ 294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0" h="654">
                    <a:moveTo>
                      <a:pt x="736" y="134"/>
                    </a:moveTo>
                    <a:lnTo>
                      <a:pt x="622" y="134"/>
                    </a:lnTo>
                    <a:lnTo>
                      <a:pt x="569" y="0"/>
                    </a:lnTo>
                    <a:lnTo>
                      <a:pt x="231" y="0"/>
                    </a:lnTo>
                    <a:lnTo>
                      <a:pt x="178" y="134"/>
                    </a:lnTo>
                    <a:lnTo>
                      <a:pt x="160" y="134"/>
                    </a:lnTo>
                    <a:lnTo>
                      <a:pt x="160" y="67"/>
                    </a:lnTo>
                    <a:lnTo>
                      <a:pt x="80" y="67"/>
                    </a:lnTo>
                    <a:lnTo>
                      <a:pt x="80" y="134"/>
                    </a:lnTo>
                    <a:lnTo>
                      <a:pt x="64" y="134"/>
                    </a:lnTo>
                    <a:cubicBezTo>
                      <a:pt x="29" y="134"/>
                      <a:pt x="0" y="162"/>
                      <a:pt x="0" y="198"/>
                    </a:cubicBezTo>
                    <a:lnTo>
                      <a:pt x="0" y="589"/>
                    </a:lnTo>
                    <a:cubicBezTo>
                      <a:pt x="0" y="625"/>
                      <a:pt x="29" y="654"/>
                      <a:pt x="64" y="654"/>
                    </a:cubicBezTo>
                    <a:lnTo>
                      <a:pt x="736" y="654"/>
                    </a:lnTo>
                    <a:cubicBezTo>
                      <a:pt x="771" y="654"/>
                      <a:pt x="800" y="625"/>
                      <a:pt x="800" y="589"/>
                    </a:cubicBezTo>
                    <a:lnTo>
                      <a:pt x="800" y="198"/>
                    </a:lnTo>
                    <a:cubicBezTo>
                      <a:pt x="800" y="162"/>
                      <a:pt x="771" y="134"/>
                      <a:pt x="736" y="134"/>
                    </a:cubicBezTo>
                    <a:close/>
                    <a:moveTo>
                      <a:pt x="133" y="134"/>
                    </a:moveTo>
                    <a:lnTo>
                      <a:pt x="107" y="134"/>
                    </a:lnTo>
                    <a:lnTo>
                      <a:pt x="107" y="94"/>
                    </a:lnTo>
                    <a:lnTo>
                      <a:pt x="133" y="94"/>
                    </a:lnTo>
                    <a:lnTo>
                      <a:pt x="133" y="134"/>
                    </a:lnTo>
                    <a:close/>
                    <a:moveTo>
                      <a:pt x="400" y="600"/>
                    </a:moveTo>
                    <a:cubicBezTo>
                      <a:pt x="268" y="600"/>
                      <a:pt x="160" y="493"/>
                      <a:pt x="160" y="360"/>
                    </a:cubicBezTo>
                    <a:cubicBezTo>
                      <a:pt x="160" y="228"/>
                      <a:pt x="268" y="120"/>
                      <a:pt x="400" y="120"/>
                    </a:cubicBezTo>
                    <a:cubicBezTo>
                      <a:pt x="532" y="120"/>
                      <a:pt x="640" y="228"/>
                      <a:pt x="640" y="360"/>
                    </a:cubicBezTo>
                    <a:cubicBezTo>
                      <a:pt x="640" y="493"/>
                      <a:pt x="532" y="600"/>
                      <a:pt x="400" y="600"/>
                    </a:cubicBezTo>
                    <a:close/>
                    <a:moveTo>
                      <a:pt x="693" y="294"/>
                    </a:moveTo>
                    <a:cubicBezTo>
                      <a:pt x="664" y="294"/>
                      <a:pt x="640" y="270"/>
                      <a:pt x="640" y="240"/>
                    </a:cubicBezTo>
                    <a:cubicBezTo>
                      <a:pt x="640" y="211"/>
                      <a:pt x="664" y="187"/>
                      <a:pt x="693" y="187"/>
                    </a:cubicBezTo>
                    <a:cubicBezTo>
                      <a:pt x="723" y="187"/>
                      <a:pt x="747" y="211"/>
                      <a:pt x="747" y="240"/>
                    </a:cubicBezTo>
                    <a:cubicBezTo>
                      <a:pt x="747" y="270"/>
                      <a:pt x="723" y="294"/>
                      <a:pt x="693" y="29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grpSp>
        <p:sp>
          <p:nvSpPr>
            <p:cNvPr id="85" name="Donut 24">
              <a:extLst>
                <a:ext uri="{FF2B5EF4-FFF2-40B4-BE49-F238E27FC236}">
                  <a16:creationId xmlns:a16="http://schemas.microsoft.com/office/drawing/2014/main" id="{159AD679-9E82-43F7-8E5A-F2B9B7B8F098}"/>
                </a:ext>
              </a:extLst>
            </p:cNvPr>
            <p:cNvSpPr/>
            <p:nvPr userDrawn="1"/>
          </p:nvSpPr>
          <p:spPr bwMode="gray">
            <a:xfrm>
              <a:off x="299151" y="32005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dirty="0">
                <a:solidFill>
                  <a:schemeClr val="tx1"/>
                </a:solidFill>
              </a:endParaRPr>
            </a:p>
          </p:txBody>
        </p:sp>
        <p:sp>
          <p:nvSpPr>
            <p:cNvPr id="86" name="Freeform 5">
              <a:extLst>
                <a:ext uri="{FF2B5EF4-FFF2-40B4-BE49-F238E27FC236}">
                  <a16:creationId xmlns:a16="http://schemas.microsoft.com/office/drawing/2014/main" id="{F9B77A76-1D73-4D21-971D-ADF9C8341048}"/>
                </a:ext>
              </a:extLst>
            </p:cNvPr>
            <p:cNvSpPr>
              <a:spLocks noEditPoints="1"/>
            </p:cNvSpPr>
            <p:nvPr userDrawn="1"/>
          </p:nvSpPr>
          <p:spPr bwMode="gray">
            <a:xfrm>
              <a:off x="287524" y="5900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dirty="0"/>
            </a:p>
          </p:txBody>
        </p:sp>
      </p:grpSp>
      <p:grpSp>
        <p:nvGrpSpPr>
          <p:cNvPr id="37" name="Group 36">
            <a:extLst>
              <a:ext uri="{FF2B5EF4-FFF2-40B4-BE49-F238E27FC236}">
                <a16:creationId xmlns:a16="http://schemas.microsoft.com/office/drawing/2014/main" id="{2FC948B1-CE8A-45C2-9547-20572925E441}"/>
              </a:ext>
            </a:extLst>
          </p:cNvPr>
          <p:cNvGrpSpPr/>
          <p:nvPr userDrawn="1"/>
        </p:nvGrpSpPr>
        <p:grpSpPr bwMode="gray">
          <a:xfrm>
            <a:off x="-1987489" y="3445698"/>
            <a:ext cx="1572481" cy="3412302"/>
            <a:chOff x="2051720" y="348323"/>
            <a:chExt cx="1572481" cy="3412302"/>
          </a:xfrm>
        </p:grpSpPr>
        <p:sp>
          <p:nvSpPr>
            <p:cNvPr id="38" name="TextBox 37">
              <a:extLst>
                <a:ext uri="{FF2B5EF4-FFF2-40B4-BE49-F238E27FC236}">
                  <a16:creationId xmlns:a16="http://schemas.microsoft.com/office/drawing/2014/main" id="{00AC49FF-2180-4539-8FB8-9FD54A2A1613}"/>
                </a:ext>
              </a:extLst>
            </p:cNvPr>
            <p:cNvSpPr txBox="1"/>
            <p:nvPr/>
          </p:nvSpPr>
          <p:spPr bwMode="gray">
            <a:xfrm>
              <a:off x="2051720" y="1052191"/>
              <a:ext cx="1572481" cy="2708434"/>
            </a:xfrm>
            <a:prstGeom prst="rect">
              <a:avLst/>
            </a:prstGeom>
            <a:noFill/>
          </p:spPr>
          <p:txBody>
            <a:bodyPr wrap="square" lIns="0" tIns="0" rIns="0" bIns="0" rtlCol="0">
              <a:spAutoFit/>
            </a:bodyPr>
            <a:lstStyle/>
            <a:p>
              <a:r>
                <a:rPr lang="en-GB" sz="1100" dirty="0">
                  <a:solidFill>
                    <a:srgbClr val="000000"/>
                  </a:solidFill>
                </a:rPr>
                <a:t>To format</a:t>
              </a:r>
              <a:r>
                <a:rPr lang="en-GB" sz="1100" baseline="0" dirty="0">
                  <a:solidFill>
                    <a:srgbClr val="000000"/>
                  </a:solidFill>
                </a:rPr>
                <a:t> the body text, simply highlight the specific line(s) of text and click ‘tab’ or press ‘increase/decrease list level’ button. If you continue to click the ‘Tab’ button and the text turns </a:t>
              </a:r>
              <a:r>
                <a:rPr lang="en-GB" sz="1100" baseline="0" dirty="0">
                  <a:solidFill>
                    <a:srgbClr val="FF0000"/>
                  </a:solidFill>
                </a:rPr>
                <a:t>red</a:t>
              </a:r>
              <a:r>
                <a:rPr lang="en-GB" sz="1100" baseline="0" dirty="0">
                  <a:solidFill>
                    <a:srgbClr val="000000"/>
                  </a:solidFill>
                </a:rPr>
                <a:t> you have tabbed too far and should use the ‘decrease level’ button to return to compliant text.</a:t>
              </a:r>
            </a:p>
            <a:p>
              <a:endParaRPr lang="en-GB" sz="1100" baseline="0" dirty="0">
                <a:solidFill>
                  <a:srgbClr val="000000"/>
                </a:solidFill>
              </a:endParaRPr>
            </a:p>
            <a:p>
              <a:r>
                <a:rPr lang="en-GB" sz="1100" baseline="0" dirty="0">
                  <a:solidFill>
                    <a:srgbClr val="000000"/>
                  </a:solidFill>
                </a:rPr>
                <a:t>Do not use the bullet point button to format your text.</a:t>
              </a:r>
              <a:endParaRPr lang="en-GB" sz="1100" dirty="0">
                <a:solidFill>
                  <a:srgbClr val="000000"/>
                </a:solidFill>
              </a:endParaRPr>
            </a:p>
          </p:txBody>
        </p:sp>
        <p:grpSp>
          <p:nvGrpSpPr>
            <p:cNvPr id="39" name="Group 38">
              <a:extLst>
                <a:ext uri="{FF2B5EF4-FFF2-40B4-BE49-F238E27FC236}">
                  <a16:creationId xmlns:a16="http://schemas.microsoft.com/office/drawing/2014/main" id="{48C2AB69-0462-4BCE-BD56-9FC53AC4568F}"/>
                </a:ext>
              </a:extLst>
            </p:cNvPr>
            <p:cNvGrpSpPr/>
            <p:nvPr/>
          </p:nvGrpSpPr>
          <p:grpSpPr bwMode="gray">
            <a:xfrm>
              <a:off x="2051720" y="348323"/>
              <a:ext cx="551687" cy="608260"/>
              <a:chOff x="580210" y="472455"/>
              <a:chExt cx="551687" cy="608260"/>
            </a:xfrm>
          </p:grpSpPr>
          <p:sp>
            <p:nvSpPr>
              <p:cNvPr id="54" name="Donut 24">
                <a:extLst>
                  <a:ext uri="{FF2B5EF4-FFF2-40B4-BE49-F238E27FC236}">
                    <a16:creationId xmlns:a16="http://schemas.microsoft.com/office/drawing/2014/main" id="{0CA43353-DD50-4F34-BB1D-1BE991E8881F}"/>
                  </a:ext>
                </a:extLst>
              </p:cNvPr>
              <p:cNvSpPr/>
              <p:nvPr/>
            </p:nvSpPr>
            <p:spPr bwMode="gray">
              <a:xfrm>
                <a:off x="591837" y="47245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dirty="0">
                  <a:solidFill>
                    <a:schemeClr val="tx1"/>
                  </a:solidFill>
                </a:endParaRPr>
              </a:p>
            </p:txBody>
          </p:sp>
          <p:sp>
            <p:nvSpPr>
              <p:cNvPr id="55" name="Freeform 5">
                <a:extLst>
                  <a:ext uri="{FF2B5EF4-FFF2-40B4-BE49-F238E27FC236}">
                    <a16:creationId xmlns:a16="http://schemas.microsoft.com/office/drawing/2014/main" id="{E85D49CF-852E-4100-A564-6717CF1BEB17}"/>
                  </a:ext>
                </a:extLst>
              </p:cNvPr>
              <p:cNvSpPr>
                <a:spLocks noEditPoints="1"/>
              </p:cNvSpPr>
              <p:nvPr/>
            </p:nvSpPr>
            <p:spPr bwMode="gray">
              <a:xfrm>
                <a:off x="580210" y="7424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dirty="0"/>
              </a:p>
            </p:txBody>
          </p:sp>
        </p:grpSp>
        <p:grpSp>
          <p:nvGrpSpPr>
            <p:cNvPr id="41" name="Group 4">
              <a:extLst>
                <a:ext uri="{FF2B5EF4-FFF2-40B4-BE49-F238E27FC236}">
                  <a16:creationId xmlns:a16="http://schemas.microsoft.com/office/drawing/2014/main" id="{0E8CBD8F-7ECD-4433-BEFC-3EDDE7AC70DD}"/>
                </a:ext>
              </a:extLst>
            </p:cNvPr>
            <p:cNvGrpSpPr>
              <a:grpSpLocks noChangeAspect="1"/>
            </p:cNvGrpSpPr>
            <p:nvPr/>
          </p:nvGrpSpPr>
          <p:grpSpPr bwMode="gray">
            <a:xfrm>
              <a:off x="2160620" y="483078"/>
              <a:ext cx="330076" cy="242523"/>
              <a:chOff x="2018" y="401"/>
              <a:chExt cx="3016" cy="2216"/>
            </a:xfrm>
          </p:grpSpPr>
          <p:sp>
            <p:nvSpPr>
              <p:cNvPr id="42" name="Freeform 7">
                <a:extLst>
                  <a:ext uri="{FF2B5EF4-FFF2-40B4-BE49-F238E27FC236}">
                    <a16:creationId xmlns:a16="http://schemas.microsoft.com/office/drawing/2014/main" id="{1188A2AC-ED8E-41A5-8AFB-DF48E4C9344B}"/>
                  </a:ext>
                </a:extLst>
              </p:cNvPr>
              <p:cNvSpPr>
                <a:spLocks/>
              </p:cNvSpPr>
              <p:nvPr/>
            </p:nvSpPr>
            <p:spPr bwMode="gray">
              <a:xfrm>
                <a:off x="2360" y="401"/>
                <a:ext cx="847" cy="307"/>
              </a:xfrm>
              <a:custGeom>
                <a:avLst/>
                <a:gdLst>
                  <a:gd name="T0" fmla="*/ 2 w 4791"/>
                  <a:gd name="T1" fmla="*/ 2 h 1737"/>
                  <a:gd name="T2" fmla="*/ 4791 w 4791"/>
                  <a:gd name="T3" fmla="*/ 2 h 1737"/>
                  <a:gd name="T4" fmla="*/ 4791 w 4791"/>
                  <a:gd name="T5" fmla="*/ 1737 h 1737"/>
                  <a:gd name="T6" fmla="*/ 3 w 4791"/>
                  <a:gd name="T7" fmla="*/ 1737 h 1737"/>
                  <a:gd name="T8" fmla="*/ 2 w 4791"/>
                  <a:gd name="T9" fmla="*/ 2 h 1737"/>
                </a:gdLst>
                <a:ahLst/>
                <a:cxnLst>
                  <a:cxn ang="0">
                    <a:pos x="T0" y="T1"/>
                  </a:cxn>
                  <a:cxn ang="0">
                    <a:pos x="T2" y="T3"/>
                  </a:cxn>
                  <a:cxn ang="0">
                    <a:pos x="T4" y="T5"/>
                  </a:cxn>
                  <a:cxn ang="0">
                    <a:pos x="T6" y="T7"/>
                  </a:cxn>
                  <a:cxn ang="0">
                    <a:pos x="T8" y="T9"/>
                  </a:cxn>
                </a:cxnLst>
                <a:rect l="0" t="0" r="r" b="b"/>
                <a:pathLst>
                  <a:path w="4791" h="1737">
                    <a:moveTo>
                      <a:pt x="2" y="2"/>
                    </a:moveTo>
                    <a:cubicBezTo>
                      <a:pt x="1594" y="0"/>
                      <a:pt x="3199" y="1"/>
                      <a:pt x="4791" y="2"/>
                    </a:cubicBezTo>
                    <a:cubicBezTo>
                      <a:pt x="4791" y="580"/>
                      <a:pt x="4791" y="1158"/>
                      <a:pt x="4791" y="1737"/>
                    </a:cubicBezTo>
                    <a:cubicBezTo>
                      <a:pt x="3195" y="1737"/>
                      <a:pt x="1599" y="1736"/>
                      <a:pt x="3" y="1737"/>
                    </a:cubicBezTo>
                    <a:cubicBezTo>
                      <a:pt x="0" y="1159"/>
                      <a:pt x="2" y="580"/>
                      <a:pt x="2"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43" name="Freeform 8">
                <a:extLst>
                  <a:ext uri="{FF2B5EF4-FFF2-40B4-BE49-F238E27FC236}">
                    <a16:creationId xmlns:a16="http://schemas.microsoft.com/office/drawing/2014/main" id="{60C9EFF0-F857-42A0-8E23-78D800215860}"/>
                  </a:ext>
                </a:extLst>
              </p:cNvPr>
              <p:cNvSpPr>
                <a:spLocks/>
              </p:cNvSpPr>
              <p:nvPr/>
            </p:nvSpPr>
            <p:spPr bwMode="gray">
              <a:xfrm>
                <a:off x="3300" y="401"/>
                <a:ext cx="1734" cy="307"/>
              </a:xfrm>
              <a:custGeom>
                <a:avLst/>
                <a:gdLst>
                  <a:gd name="T0" fmla="*/ 1 w 9814"/>
                  <a:gd name="T1" fmla="*/ 2 h 1737"/>
                  <a:gd name="T2" fmla="*/ 9814 w 9814"/>
                  <a:gd name="T3" fmla="*/ 1 h 1737"/>
                  <a:gd name="T4" fmla="*/ 9814 w 9814"/>
                  <a:gd name="T5" fmla="*/ 1737 h 1737"/>
                  <a:gd name="T6" fmla="*/ 0 w 9814"/>
                  <a:gd name="T7" fmla="*/ 1737 h 1737"/>
                  <a:gd name="T8" fmla="*/ 1 w 9814"/>
                  <a:gd name="T9" fmla="*/ 2 h 1737"/>
                </a:gdLst>
                <a:ahLst/>
                <a:cxnLst>
                  <a:cxn ang="0">
                    <a:pos x="T0" y="T1"/>
                  </a:cxn>
                  <a:cxn ang="0">
                    <a:pos x="T2" y="T3"/>
                  </a:cxn>
                  <a:cxn ang="0">
                    <a:pos x="T4" y="T5"/>
                  </a:cxn>
                  <a:cxn ang="0">
                    <a:pos x="T6" y="T7"/>
                  </a:cxn>
                  <a:cxn ang="0">
                    <a:pos x="T8" y="T9"/>
                  </a:cxn>
                </a:cxnLst>
                <a:rect l="0" t="0" r="r" b="b"/>
                <a:pathLst>
                  <a:path w="9814" h="1737">
                    <a:moveTo>
                      <a:pt x="1" y="2"/>
                    </a:moveTo>
                    <a:cubicBezTo>
                      <a:pt x="3271" y="0"/>
                      <a:pt x="6543" y="1"/>
                      <a:pt x="9814" y="1"/>
                    </a:cubicBezTo>
                    <a:lnTo>
                      <a:pt x="9814" y="1737"/>
                    </a:lnTo>
                    <a:cubicBezTo>
                      <a:pt x="6543" y="1737"/>
                      <a:pt x="3272" y="1736"/>
                      <a:pt x="0" y="1737"/>
                    </a:cubicBezTo>
                    <a:cubicBezTo>
                      <a:pt x="0" y="1159"/>
                      <a:pt x="0" y="580"/>
                      <a:pt x="1"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44" name="Freeform 9">
                <a:extLst>
                  <a:ext uri="{FF2B5EF4-FFF2-40B4-BE49-F238E27FC236}">
                    <a16:creationId xmlns:a16="http://schemas.microsoft.com/office/drawing/2014/main" id="{46AAB82F-7572-4816-9576-70CEFBB25C1B}"/>
                  </a:ext>
                </a:extLst>
              </p:cNvPr>
              <p:cNvSpPr>
                <a:spLocks/>
              </p:cNvSpPr>
              <p:nvPr/>
            </p:nvSpPr>
            <p:spPr bwMode="gray">
              <a:xfrm>
                <a:off x="3300" y="877"/>
                <a:ext cx="1734" cy="311"/>
              </a:xfrm>
              <a:custGeom>
                <a:avLst/>
                <a:gdLst>
                  <a:gd name="T0" fmla="*/ 0 w 9814"/>
                  <a:gd name="T1" fmla="*/ 0 h 2561"/>
                  <a:gd name="T2" fmla="*/ 9814 w 9814"/>
                  <a:gd name="T3" fmla="*/ 1 h 2561"/>
                  <a:gd name="T4" fmla="*/ 9814 w 9814"/>
                  <a:gd name="T5" fmla="*/ 2561 h 2561"/>
                  <a:gd name="T6" fmla="*/ 0 w 9814"/>
                  <a:gd name="T7" fmla="*/ 2561 h 2561"/>
                  <a:gd name="T8" fmla="*/ 0 w 9814"/>
                  <a:gd name="T9" fmla="*/ 0 h 2561"/>
                </a:gdLst>
                <a:ahLst/>
                <a:cxnLst>
                  <a:cxn ang="0">
                    <a:pos x="T0" y="T1"/>
                  </a:cxn>
                  <a:cxn ang="0">
                    <a:pos x="T2" y="T3"/>
                  </a:cxn>
                  <a:cxn ang="0">
                    <a:pos x="T4" y="T5"/>
                  </a:cxn>
                  <a:cxn ang="0">
                    <a:pos x="T6" y="T7"/>
                  </a:cxn>
                  <a:cxn ang="0">
                    <a:pos x="T8" y="T9"/>
                  </a:cxn>
                </a:cxnLst>
                <a:rect l="0" t="0" r="r" b="b"/>
                <a:pathLst>
                  <a:path w="9814" h="2561">
                    <a:moveTo>
                      <a:pt x="0" y="0"/>
                    </a:moveTo>
                    <a:cubicBezTo>
                      <a:pt x="3271" y="1"/>
                      <a:pt x="6543" y="1"/>
                      <a:pt x="9814" y="1"/>
                    </a:cubicBezTo>
                    <a:lnTo>
                      <a:pt x="9814" y="2561"/>
                    </a:lnTo>
                    <a:cubicBezTo>
                      <a:pt x="6543" y="2561"/>
                      <a:pt x="3271" y="2560"/>
                      <a:pt x="0" y="2561"/>
                    </a:cubicBezTo>
                    <a:cubicBezTo>
                      <a:pt x="0" y="1708"/>
                      <a:pt x="0" y="854"/>
                      <a:pt x="0"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45" name="Freeform 10">
                <a:extLst>
                  <a:ext uri="{FF2B5EF4-FFF2-40B4-BE49-F238E27FC236}">
                    <a16:creationId xmlns:a16="http://schemas.microsoft.com/office/drawing/2014/main" id="{F3026C34-3EB2-4719-A9C4-D1A02D85607D}"/>
                  </a:ext>
                </a:extLst>
              </p:cNvPr>
              <p:cNvSpPr>
                <a:spLocks/>
              </p:cNvSpPr>
              <p:nvPr/>
            </p:nvSpPr>
            <p:spPr bwMode="gray">
              <a:xfrm>
                <a:off x="2018" y="944"/>
                <a:ext cx="1172" cy="892"/>
              </a:xfrm>
              <a:custGeom>
                <a:avLst/>
                <a:gdLst>
                  <a:gd name="T0" fmla="*/ 2824 w 6635"/>
                  <a:gd name="T1" fmla="*/ 0 h 5043"/>
                  <a:gd name="T2" fmla="*/ 2878 w 6635"/>
                  <a:gd name="T3" fmla="*/ 15 h 5043"/>
                  <a:gd name="T4" fmla="*/ 6627 w 6635"/>
                  <a:gd name="T5" fmla="*/ 2635 h 5043"/>
                  <a:gd name="T6" fmla="*/ 6570 w 6635"/>
                  <a:gd name="T7" fmla="*/ 2683 h 5043"/>
                  <a:gd name="T8" fmla="*/ 2824 w 6635"/>
                  <a:gd name="T9" fmla="*/ 5043 h 5043"/>
                  <a:gd name="T10" fmla="*/ 2823 w 6635"/>
                  <a:gd name="T11" fmla="*/ 3688 h 5043"/>
                  <a:gd name="T12" fmla="*/ 0 w 6635"/>
                  <a:gd name="T13" fmla="*/ 3688 h 5043"/>
                  <a:gd name="T14" fmla="*/ 0 w 6635"/>
                  <a:gd name="T15" fmla="*/ 1545 h 5043"/>
                  <a:gd name="T16" fmla="*/ 2823 w 6635"/>
                  <a:gd name="T17" fmla="*/ 1546 h 5043"/>
                  <a:gd name="T18" fmla="*/ 2824 w 6635"/>
                  <a:gd name="T19" fmla="*/ 0 h 5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35" h="5043">
                    <a:moveTo>
                      <a:pt x="2824" y="0"/>
                    </a:moveTo>
                    <a:cubicBezTo>
                      <a:pt x="2845" y="1"/>
                      <a:pt x="2861" y="1"/>
                      <a:pt x="2878" y="15"/>
                    </a:cubicBezTo>
                    <a:cubicBezTo>
                      <a:pt x="4127" y="888"/>
                      <a:pt x="5378" y="1763"/>
                      <a:pt x="6627" y="2635"/>
                    </a:cubicBezTo>
                    <a:cubicBezTo>
                      <a:pt x="6635" y="2656"/>
                      <a:pt x="6583" y="2671"/>
                      <a:pt x="6570" y="2683"/>
                    </a:cubicBezTo>
                    <a:cubicBezTo>
                      <a:pt x="5322" y="3470"/>
                      <a:pt x="4072" y="4256"/>
                      <a:pt x="2824" y="5043"/>
                    </a:cubicBezTo>
                    <a:cubicBezTo>
                      <a:pt x="2821" y="4592"/>
                      <a:pt x="2823" y="4140"/>
                      <a:pt x="2823" y="3688"/>
                    </a:cubicBezTo>
                    <a:cubicBezTo>
                      <a:pt x="1882" y="3688"/>
                      <a:pt x="941" y="3688"/>
                      <a:pt x="0" y="3688"/>
                    </a:cubicBezTo>
                    <a:lnTo>
                      <a:pt x="0" y="1545"/>
                    </a:lnTo>
                    <a:cubicBezTo>
                      <a:pt x="941" y="1545"/>
                      <a:pt x="1882" y="1545"/>
                      <a:pt x="2823" y="1546"/>
                    </a:cubicBezTo>
                    <a:cubicBezTo>
                      <a:pt x="2823" y="1031"/>
                      <a:pt x="2821" y="515"/>
                      <a:pt x="2824"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46" name="Freeform 11">
                <a:extLst>
                  <a:ext uri="{FF2B5EF4-FFF2-40B4-BE49-F238E27FC236}">
                    <a16:creationId xmlns:a16="http://schemas.microsoft.com/office/drawing/2014/main" id="{6791A5EC-66AB-441A-B952-364A6A7B27B5}"/>
                  </a:ext>
                </a:extLst>
              </p:cNvPr>
              <p:cNvSpPr>
                <a:spLocks/>
              </p:cNvSpPr>
              <p:nvPr/>
            </p:nvSpPr>
            <p:spPr bwMode="gray">
              <a:xfrm>
                <a:off x="3300" y="1356"/>
                <a:ext cx="1734" cy="311"/>
              </a:xfrm>
              <a:custGeom>
                <a:avLst/>
                <a:gdLst>
                  <a:gd name="T0" fmla="*/ 0 w 9814"/>
                  <a:gd name="T1" fmla="*/ 1 h 2561"/>
                  <a:gd name="T2" fmla="*/ 9814 w 9814"/>
                  <a:gd name="T3" fmla="*/ 1 h 2561"/>
                  <a:gd name="T4" fmla="*/ 9814 w 9814"/>
                  <a:gd name="T5" fmla="*/ 2561 h 2561"/>
                  <a:gd name="T6" fmla="*/ 1 w 9814"/>
                  <a:gd name="T7" fmla="*/ 2561 h 2561"/>
                  <a:gd name="T8" fmla="*/ 0 w 9814"/>
                  <a:gd name="T9" fmla="*/ 1 h 2561"/>
                </a:gdLst>
                <a:ahLst/>
                <a:cxnLst>
                  <a:cxn ang="0">
                    <a:pos x="T0" y="T1"/>
                  </a:cxn>
                  <a:cxn ang="0">
                    <a:pos x="T2" y="T3"/>
                  </a:cxn>
                  <a:cxn ang="0">
                    <a:pos x="T4" y="T5"/>
                  </a:cxn>
                  <a:cxn ang="0">
                    <a:pos x="T6" y="T7"/>
                  </a:cxn>
                  <a:cxn ang="0">
                    <a:pos x="T8" y="T9"/>
                  </a:cxn>
                </a:cxnLst>
                <a:rect l="0" t="0" r="r" b="b"/>
                <a:pathLst>
                  <a:path w="9814" h="2561">
                    <a:moveTo>
                      <a:pt x="0" y="1"/>
                    </a:moveTo>
                    <a:cubicBezTo>
                      <a:pt x="3271" y="0"/>
                      <a:pt x="6543" y="1"/>
                      <a:pt x="9814" y="1"/>
                    </a:cubicBezTo>
                    <a:lnTo>
                      <a:pt x="9814" y="2561"/>
                    </a:lnTo>
                    <a:cubicBezTo>
                      <a:pt x="6543" y="2561"/>
                      <a:pt x="3272" y="2561"/>
                      <a:pt x="1" y="2561"/>
                    </a:cubicBezTo>
                    <a:cubicBezTo>
                      <a:pt x="0" y="1708"/>
                      <a:pt x="0" y="854"/>
                      <a:pt x="0"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48" name="Freeform 13">
                <a:extLst>
                  <a:ext uri="{FF2B5EF4-FFF2-40B4-BE49-F238E27FC236}">
                    <a16:creationId xmlns:a16="http://schemas.microsoft.com/office/drawing/2014/main" id="{A03B2C75-FD65-4FDF-AE40-85FB25803222}"/>
                  </a:ext>
                </a:extLst>
              </p:cNvPr>
              <p:cNvSpPr>
                <a:spLocks/>
              </p:cNvSpPr>
              <p:nvPr/>
            </p:nvSpPr>
            <p:spPr bwMode="gray">
              <a:xfrm>
                <a:off x="3300" y="1836"/>
                <a:ext cx="1734" cy="306"/>
              </a:xfrm>
              <a:custGeom>
                <a:avLst/>
                <a:gdLst>
                  <a:gd name="T0" fmla="*/ 0 w 9814"/>
                  <a:gd name="T1" fmla="*/ 0 h 1736"/>
                  <a:gd name="T2" fmla="*/ 9814 w 9814"/>
                  <a:gd name="T3" fmla="*/ 0 h 1736"/>
                  <a:gd name="T4" fmla="*/ 9814 w 9814"/>
                  <a:gd name="T5" fmla="*/ 1736 h 1736"/>
                  <a:gd name="T6" fmla="*/ 0 w 9814"/>
                  <a:gd name="T7" fmla="*/ 1736 h 1736"/>
                  <a:gd name="T8" fmla="*/ 0 w 9814"/>
                  <a:gd name="T9" fmla="*/ 0 h 1736"/>
                </a:gdLst>
                <a:ahLst/>
                <a:cxnLst>
                  <a:cxn ang="0">
                    <a:pos x="T0" y="T1"/>
                  </a:cxn>
                  <a:cxn ang="0">
                    <a:pos x="T2" y="T3"/>
                  </a:cxn>
                  <a:cxn ang="0">
                    <a:pos x="T4" y="T5"/>
                  </a:cxn>
                  <a:cxn ang="0">
                    <a:pos x="T6" y="T7"/>
                  </a:cxn>
                  <a:cxn ang="0">
                    <a:pos x="T8" y="T9"/>
                  </a:cxn>
                </a:cxnLst>
                <a:rect l="0" t="0" r="r" b="b"/>
                <a:pathLst>
                  <a:path w="9814" h="1736">
                    <a:moveTo>
                      <a:pt x="0" y="0"/>
                    </a:moveTo>
                    <a:cubicBezTo>
                      <a:pt x="3272" y="0"/>
                      <a:pt x="6543" y="0"/>
                      <a:pt x="9814" y="0"/>
                    </a:cubicBezTo>
                    <a:lnTo>
                      <a:pt x="9814" y="1736"/>
                    </a:lnTo>
                    <a:cubicBezTo>
                      <a:pt x="6543" y="1736"/>
                      <a:pt x="3271" y="1736"/>
                      <a:pt x="0" y="1736"/>
                    </a:cubicBezTo>
                    <a:cubicBezTo>
                      <a:pt x="0" y="1157"/>
                      <a:pt x="0" y="578"/>
                      <a:pt x="0" y="0"/>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52" name="Freeform 14">
                <a:extLst>
                  <a:ext uri="{FF2B5EF4-FFF2-40B4-BE49-F238E27FC236}">
                    <a16:creationId xmlns:a16="http://schemas.microsoft.com/office/drawing/2014/main" id="{5F6E9C4C-9EDE-4CFD-AB0D-69F516E946CA}"/>
                  </a:ext>
                </a:extLst>
              </p:cNvPr>
              <p:cNvSpPr>
                <a:spLocks/>
              </p:cNvSpPr>
              <p:nvPr/>
            </p:nvSpPr>
            <p:spPr bwMode="gray">
              <a:xfrm>
                <a:off x="2361" y="2310"/>
                <a:ext cx="846" cy="307"/>
              </a:xfrm>
              <a:custGeom>
                <a:avLst/>
                <a:gdLst>
                  <a:gd name="T0" fmla="*/ 1 w 4790"/>
                  <a:gd name="T1" fmla="*/ 1 h 1737"/>
                  <a:gd name="T2" fmla="*/ 4790 w 4790"/>
                  <a:gd name="T3" fmla="*/ 1 h 1737"/>
                  <a:gd name="T4" fmla="*/ 4790 w 4790"/>
                  <a:gd name="T5" fmla="*/ 1736 h 1737"/>
                  <a:gd name="T6" fmla="*/ 1 w 4790"/>
                  <a:gd name="T7" fmla="*/ 1736 h 1737"/>
                  <a:gd name="T8" fmla="*/ 1 w 4790"/>
                  <a:gd name="T9" fmla="*/ 1 h 1737"/>
                </a:gdLst>
                <a:ahLst/>
                <a:cxnLst>
                  <a:cxn ang="0">
                    <a:pos x="T0" y="T1"/>
                  </a:cxn>
                  <a:cxn ang="0">
                    <a:pos x="T2" y="T3"/>
                  </a:cxn>
                  <a:cxn ang="0">
                    <a:pos x="T4" y="T5"/>
                  </a:cxn>
                  <a:cxn ang="0">
                    <a:pos x="T6" y="T7"/>
                  </a:cxn>
                  <a:cxn ang="0">
                    <a:pos x="T8" y="T9"/>
                  </a:cxn>
                </a:cxnLst>
                <a:rect l="0" t="0" r="r" b="b"/>
                <a:pathLst>
                  <a:path w="4790" h="1737">
                    <a:moveTo>
                      <a:pt x="1" y="1"/>
                    </a:moveTo>
                    <a:cubicBezTo>
                      <a:pt x="1592" y="0"/>
                      <a:pt x="3199" y="1"/>
                      <a:pt x="4790" y="1"/>
                    </a:cubicBezTo>
                    <a:cubicBezTo>
                      <a:pt x="4790" y="579"/>
                      <a:pt x="4790" y="1157"/>
                      <a:pt x="4790" y="1736"/>
                    </a:cubicBezTo>
                    <a:cubicBezTo>
                      <a:pt x="3194" y="1737"/>
                      <a:pt x="1597" y="1736"/>
                      <a:pt x="1" y="1736"/>
                    </a:cubicBezTo>
                    <a:cubicBezTo>
                      <a:pt x="1" y="1159"/>
                      <a:pt x="0" y="578"/>
                      <a:pt x="1"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53" name="Freeform 15">
                <a:extLst>
                  <a:ext uri="{FF2B5EF4-FFF2-40B4-BE49-F238E27FC236}">
                    <a16:creationId xmlns:a16="http://schemas.microsoft.com/office/drawing/2014/main" id="{23A62338-75C1-48BD-9FAC-F93CC98A147D}"/>
                  </a:ext>
                </a:extLst>
              </p:cNvPr>
              <p:cNvSpPr>
                <a:spLocks/>
              </p:cNvSpPr>
              <p:nvPr/>
            </p:nvSpPr>
            <p:spPr bwMode="gray">
              <a:xfrm>
                <a:off x="3300" y="2310"/>
                <a:ext cx="1734" cy="307"/>
              </a:xfrm>
              <a:custGeom>
                <a:avLst/>
                <a:gdLst>
                  <a:gd name="T0" fmla="*/ 1 w 9814"/>
                  <a:gd name="T1" fmla="*/ 1 h 1736"/>
                  <a:gd name="T2" fmla="*/ 9814 w 9814"/>
                  <a:gd name="T3" fmla="*/ 0 h 1736"/>
                  <a:gd name="T4" fmla="*/ 9814 w 9814"/>
                  <a:gd name="T5" fmla="*/ 1736 h 1736"/>
                  <a:gd name="T6" fmla="*/ 0 w 9814"/>
                  <a:gd name="T7" fmla="*/ 1736 h 1736"/>
                  <a:gd name="T8" fmla="*/ 1 w 9814"/>
                  <a:gd name="T9" fmla="*/ 1 h 1736"/>
                </a:gdLst>
                <a:ahLst/>
                <a:cxnLst>
                  <a:cxn ang="0">
                    <a:pos x="T0" y="T1"/>
                  </a:cxn>
                  <a:cxn ang="0">
                    <a:pos x="T2" y="T3"/>
                  </a:cxn>
                  <a:cxn ang="0">
                    <a:pos x="T4" y="T5"/>
                  </a:cxn>
                  <a:cxn ang="0">
                    <a:pos x="T6" y="T7"/>
                  </a:cxn>
                  <a:cxn ang="0">
                    <a:pos x="T8" y="T9"/>
                  </a:cxn>
                </a:cxnLst>
                <a:rect l="0" t="0" r="r" b="b"/>
                <a:pathLst>
                  <a:path w="9814" h="1736">
                    <a:moveTo>
                      <a:pt x="1" y="1"/>
                    </a:moveTo>
                    <a:cubicBezTo>
                      <a:pt x="3272" y="0"/>
                      <a:pt x="6543" y="1"/>
                      <a:pt x="9814" y="0"/>
                    </a:cubicBezTo>
                    <a:lnTo>
                      <a:pt x="9814" y="1736"/>
                    </a:lnTo>
                    <a:cubicBezTo>
                      <a:pt x="6542" y="1736"/>
                      <a:pt x="3271" y="1736"/>
                      <a:pt x="0" y="1736"/>
                    </a:cubicBezTo>
                    <a:cubicBezTo>
                      <a:pt x="1" y="1158"/>
                      <a:pt x="0" y="579"/>
                      <a:pt x="1" y="1"/>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grpSp>
      </p:grpSp>
    </p:spTree>
    <p:extLst>
      <p:ext uri="{BB962C8B-B14F-4D97-AF65-F5344CB8AC3E}">
        <p14:creationId xmlns:p14="http://schemas.microsoft.com/office/powerpoint/2010/main" val="927430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x content #1">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6CB083B6-78CB-40DE-9DFD-B8C7527516CE}"/>
              </a:ext>
            </a:extLst>
          </p:cNvPr>
          <p:cNvSpPr/>
          <p:nvPr userDrawn="1"/>
        </p:nvSpPr>
        <p:spPr bwMode="gray">
          <a:xfrm>
            <a:off x="0" y="0"/>
            <a:ext cx="12192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40" name="Freeform: Shape 68">
            <a:extLst>
              <a:ext uri="{FF2B5EF4-FFF2-40B4-BE49-F238E27FC236}">
                <a16:creationId xmlns:a16="http://schemas.microsoft.com/office/drawing/2014/main" id="{3E209684-B615-490D-AFDD-789673551B58}"/>
              </a:ext>
            </a:extLst>
          </p:cNvPr>
          <p:cNvSpPr/>
          <p:nvPr userDrawn="1"/>
        </p:nvSpPr>
        <p:spPr bwMode="gray">
          <a:xfrm rot="16200000">
            <a:off x="8524259" y="-1523074"/>
            <a:ext cx="1321599" cy="4367748"/>
          </a:xfrm>
          <a:custGeom>
            <a:avLst/>
            <a:gdLst>
              <a:gd name="connsiteX0" fmla="*/ 1321599 w 1321599"/>
              <a:gd name="connsiteY0" fmla="*/ 0 h 4367748"/>
              <a:gd name="connsiteX1" fmla="*/ 1321599 w 1321599"/>
              <a:gd name="connsiteY1" fmla="*/ 1225535 h 4367748"/>
              <a:gd name="connsiteX2" fmla="*/ 1314196 w 1321599"/>
              <a:gd name="connsiteY2" fmla="*/ 1233680 h 4367748"/>
              <a:gd name="connsiteX3" fmla="*/ 973086 w 1321599"/>
              <a:gd name="connsiteY3" fmla="*/ 2183874 h 4367748"/>
              <a:gd name="connsiteX4" fmla="*/ 1314196 w 1321599"/>
              <a:gd name="connsiteY4" fmla="*/ 3134066 h 4367748"/>
              <a:gd name="connsiteX5" fmla="*/ 1321599 w 1321599"/>
              <a:gd name="connsiteY5" fmla="*/ 3142212 h 4367748"/>
              <a:gd name="connsiteX6" fmla="*/ 1321599 w 1321599"/>
              <a:gd name="connsiteY6" fmla="*/ 4367748 h 4367748"/>
              <a:gd name="connsiteX7" fmla="*/ 1291019 w 1321599"/>
              <a:gd name="connsiteY7" fmla="*/ 4353016 h 4367748"/>
              <a:gd name="connsiteX8" fmla="*/ 0 w 1321599"/>
              <a:gd name="connsiteY8" fmla="*/ 2183874 h 4367748"/>
              <a:gd name="connsiteX9" fmla="*/ 1291019 w 1321599"/>
              <a:gd name="connsiteY9" fmla="*/ 14731 h 4367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1599" h="4367748">
                <a:moveTo>
                  <a:pt x="1321599" y="0"/>
                </a:moveTo>
                <a:lnTo>
                  <a:pt x="1321599" y="1225535"/>
                </a:lnTo>
                <a:lnTo>
                  <a:pt x="1314196" y="1233680"/>
                </a:lnTo>
                <a:cubicBezTo>
                  <a:pt x="1101097" y="1491896"/>
                  <a:pt x="973086" y="1822936"/>
                  <a:pt x="973086" y="2183874"/>
                </a:cubicBezTo>
                <a:cubicBezTo>
                  <a:pt x="973086" y="2544812"/>
                  <a:pt x="1101097" y="2875850"/>
                  <a:pt x="1314196" y="3134066"/>
                </a:cubicBezTo>
                <a:lnTo>
                  <a:pt x="1321599" y="3142212"/>
                </a:lnTo>
                <a:lnTo>
                  <a:pt x="1321599" y="4367748"/>
                </a:lnTo>
                <a:lnTo>
                  <a:pt x="1291019" y="4353016"/>
                </a:lnTo>
                <a:cubicBezTo>
                  <a:pt x="522030" y="3935276"/>
                  <a:pt x="0" y="3120538"/>
                  <a:pt x="0" y="2183874"/>
                </a:cubicBezTo>
                <a:cubicBezTo>
                  <a:pt x="0" y="1247209"/>
                  <a:pt x="522030" y="432471"/>
                  <a:pt x="1291019" y="14731"/>
                </a:cubicBezTo>
                <a:close/>
              </a:path>
            </a:pathLst>
          </a:custGeom>
          <a:solidFill>
            <a:schemeClr val="tx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41" name="Freeform: Shape 49">
            <a:extLst>
              <a:ext uri="{FF2B5EF4-FFF2-40B4-BE49-F238E27FC236}">
                <a16:creationId xmlns:a16="http://schemas.microsoft.com/office/drawing/2014/main" id="{343B2386-0B04-4ACE-909C-F76C8769F22D}"/>
              </a:ext>
            </a:extLst>
          </p:cNvPr>
          <p:cNvSpPr/>
          <p:nvPr userDrawn="1"/>
        </p:nvSpPr>
        <p:spPr bwMode="gray">
          <a:xfrm rot="16200000">
            <a:off x="10061098" y="4727098"/>
            <a:ext cx="1931658" cy="2330145"/>
          </a:xfrm>
          <a:custGeom>
            <a:avLst/>
            <a:gdLst>
              <a:gd name="connsiteX0" fmla="*/ 1931658 w 1931658"/>
              <a:gd name="connsiteY0" fmla="*/ 1759252 h 2330145"/>
              <a:gd name="connsiteX1" fmla="*/ 1852566 w 1931658"/>
              <a:gd name="connsiteY1" fmla="*/ 2282400 h 2330145"/>
              <a:gd name="connsiteX2" fmla="*/ 1835091 w 1931658"/>
              <a:gd name="connsiteY2" fmla="*/ 2330145 h 2330145"/>
              <a:gd name="connsiteX3" fmla="*/ 836554 w 1931658"/>
              <a:gd name="connsiteY3" fmla="*/ 2330145 h 2330145"/>
              <a:gd name="connsiteX4" fmla="*/ 901806 w 1931658"/>
              <a:gd name="connsiteY4" fmla="*/ 2251059 h 2330145"/>
              <a:gd name="connsiteX5" fmla="*/ 1052032 w 1931658"/>
              <a:gd name="connsiteY5" fmla="*/ 1759252 h 2330145"/>
              <a:gd name="connsiteX6" fmla="*/ 172406 w 1931658"/>
              <a:gd name="connsiteY6" fmla="*/ 879626 h 2330145"/>
              <a:gd name="connsiteX7" fmla="*/ 0 w 1931658"/>
              <a:gd name="connsiteY7" fmla="*/ 897006 h 2330145"/>
              <a:gd name="connsiteX8" fmla="*/ 0 w 1931658"/>
              <a:gd name="connsiteY8" fmla="*/ 8706 h 2330145"/>
              <a:gd name="connsiteX9" fmla="*/ 172406 w 1931658"/>
              <a:gd name="connsiteY9" fmla="*/ 0 h 2330145"/>
              <a:gd name="connsiteX10" fmla="*/ 1931658 w 1931658"/>
              <a:gd name="connsiteY10" fmla="*/ 1759252 h 233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31658" h="2330145">
                <a:moveTo>
                  <a:pt x="1931658" y="1759252"/>
                </a:moveTo>
                <a:cubicBezTo>
                  <a:pt x="1931658" y="1941428"/>
                  <a:pt x="1903968" y="2117138"/>
                  <a:pt x="1852566" y="2282400"/>
                </a:cubicBezTo>
                <a:lnTo>
                  <a:pt x="1835091" y="2330145"/>
                </a:lnTo>
                <a:lnTo>
                  <a:pt x="836554" y="2330145"/>
                </a:lnTo>
                <a:lnTo>
                  <a:pt x="901806" y="2251059"/>
                </a:lnTo>
                <a:cubicBezTo>
                  <a:pt x="996651" y="2110670"/>
                  <a:pt x="1052032" y="1941428"/>
                  <a:pt x="1052032" y="1759252"/>
                </a:cubicBezTo>
                <a:cubicBezTo>
                  <a:pt x="1052032" y="1273448"/>
                  <a:pt x="658210" y="879626"/>
                  <a:pt x="172406" y="879626"/>
                </a:cubicBezTo>
                <a:lnTo>
                  <a:pt x="0" y="897006"/>
                </a:lnTo>
                <a:lnTo>
                  <a:pt x="0" y="8706"/>
                </a:lnTo>
                <a:lnTo>
                  <a:pt x="172406" y="0"/>
                </a:lnTo>
                <a:cubicBezTo>
                  <a:pt x="1144014" y="0"/>
                  <a:pt x="1931658" y="787644"/>
                  <a:pt x="1931658" y="1759252"/>
                </a:cubicBezTo>
                <a:close/>
              </a:path>
            </a:pathLst>
          </a:cu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42" name="Freeform: Shape 65">
            <a:extLst>
              <a:ext uri="{FF2B5EF4-FFF2-40B4-BE49-F238E27FC236}">
                <a16:creationId xmlns:a16="http://schemas.microsoft.com/office/drawing/2014/main" id="{EE0A95C2-72B6-4417-A150-A56BCB9614BA}"/>
              </a:ext>
            </a:extLst>
          </p:cNvPr>
          <p:cNvSpPr/>
          <p:nvPr userDrawn="1"/>
        </p:nvSpPr>
        <p:spPr bwMode="gray">
          <a:xfrm rot="16200000">
            <a:off x="10462477" y="-181335"/>
            <a:ext cx="1548188" cy="1910858"/>
          </a:xfrm>
          <a:custGeom>
            <a:avLst/>
            <a:gdLst>
              <a:gd name="connsiteX0" fmla="*/ 1548188 w 1548188"/>
              <a:gd name="connsiteY0" fmla="*/ 0 h 1910858"/>
              <a:gd name="connsiteX1" fmla="*/ 1548188 w 1548188"/>
              <a:gd name="connsiteY1" fmla="*/ 1106904 h 1910858"/>
              <a:gd name="connsiteX2" fmla="*/ 1483288 w 1548188"/>
              <a:gd name="connsiteY2" fmla="*/ 1142131 h 1910858"/>
              <a:gd name="connsiteX3" fmla="*/ 1033405 w 1548188"/>
              <a:gd name="connsiteY3" fmla="*/ 1892721 h 1910858"/>
              <a:gd name="connsiteX4" fmla="*/ 1032489 w 1548188"/>
              <a:gd name="connsiteY4" fmla="*/ 1910858 h 1910858"/>
              <a:gd name="connsiteX5" fmla="*/ 0 w 1548188"/>
              <a:gd name="connsiteY5" fmla="*/ 1910858 h 1910858"/>
              <a:gd name="connsiteX6" fmla="*/ 6246 w 1548188"/>
              <a:gd name="connsiteY6" fmla="*/ 1787155 h 1910858"/>
              <a:gd name="connsiteX7" fmla="*/ 1446502 w 1548188"/>
              <a:gd name="connsiteY7" fmla="*/ 26146 h 191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8" h="1910858">
                <a:moveTo>
                  <a:pt x="1548188" y="0"/>
                </a:moveTo>
                <a:lnTo>
                  <a:pt x="1548188" y="1106904"/>
                </a:lnTo>
                <a:lnTo>
                  <a:pt x="1483288" y="1142131"/>
                </a:lnTo>
                <a:cubicBezTo>
                  <a:pt x="1236109" y="1309122"/>
                  <a:pt x="1065129" y="1580338"/>
                  <a:pt x="1033405" y="1892721"/>
                </a:cubicBezTo>
                <a:lnTo>
                  <a:pt x="1032489" y="1910858"/>
                </a:lnTo>
                <a:lnTo>
                  <a:pt x="0" y="1910858"/>
                </a:lnTo>
                <a:lnTo>
                  <a:pt x="6246" y="1787155"/>
                </a:lnTo>
                <a:cubicBezTo>
                  <a:pt x="90844" y="954133"/>
                  <a:pt x="670574" y="267485"/>
                  <a:pt x="1446502" y="26146"/>
                </a:cubicBezTo>
                <a:close/>
              </a:path>
            </a:pathLst>
          </a:custGeom>
          <a:solidFill>
            <a:schemeClr val="bg2">
              <a:lumMod val="8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2" name="Title 1">
            <a:extLst>
              <a:ext uri="{FF2B5EF4-FFF2-40B4-BE49-F238E27FC236}">
                <a16:creationId xmlns:a16="http://schemas.microsoft.com/office/drawing/2014/main" id="{2856C770-F323-480F-AED5-938D06DBFAB7}"/>
              </a:ext>
            </a:extLst>
          </p:cNvPr>
          <p:cNvSpPr>
            <a:spLocks noGrp="1"/>
          </p:cNvSpPr>
          <p:nvPr>
            <p:ph type="title" hasCustomPrompt="1"/>
          </p:nvPr>
        </p:nvSpPr>
        <p:spPr bwMode="gray">
          <a:xfrm>
            <a:off x="881744" y="8620"/>
            <a:ext cx="5202000" cy="1296144"/>
          </a:xfrm>
        </p:spPr>
        <p:txBody>
          <a:bodyPr lIns="0" rIns="0" anchor="b">
            <a:normAutofit/>
          </a:bodyPr>
          <a:lstStyle>
            <a:lvl1pPr>
              <a:lnSpc>
                <a:spcPct val="80000"/>
              </a:lnSpc>
              <a:defRPr sz="3000">
                <a:ln w="1905">
                  <a:noFill/>
                </a:ln>
                <a:solidFill>
                  <a:schemeClr val="tx1"/>
                </a:solidFill>
                <a:effectLst/>
              </a:defRPr>
            </a:lvl1pPr>
          </a:lstStyle>
          <a:p>
            <a:r>
              <a:rPr lang="en-US" dirty="0"/>
              <a:t>Click to edit slide title</a:t>
            </a:r>
            <a:endParaRPr lang="en-GB" dirty="0"/>
          </a:p>
        </p:txBody>
      </p:sp>
      <p:sp>
        <p:nvSpPr>
          <p:cNvPr id="3" name="Date Placeholder 2">
            <a:extLst>
              <a:ext uri="{FF2B5EF4-FFF2-40B4-BE49-F238E27FC236}">
                <a16:creationId xmlns:a16="http://schemas.microsoft.com/office/drawing/2014/main" id="{A1BD451D-8B7C-4789-993A-172D0706AF5E}"/>
              </a:ext>
            </a:extLst>
          </p:cNvPr>
          <p:cNvSpPr>
            <a:spLocks noGrp="1"/>
          </p:cNvSpPr>
          <p:nvPr>
            <p:ph type="dt" sz="half" idx="10"/>
          </p:nvPr>
        </p:nvSpPr>
        <p:spPr bwMode="gray"/>
        <p:txBody>
          <a:bodyPr/>
          <a:lstStyle/>
          <a:p>
            <a:r>
              <a:rPr lang="en-US"/>
              <a:t>March 23 2022 </a:t>
            </a:r>
            <a:endParaRPr lang="en-GB" dirty="0"/>
          </a:p>
        </p:txBody>
      </p:sp>
      <p:sp>
        <p:nvSpPr>
          <p:cNvPr id="4" name="Footer Placeholder 3">
            <a:extLst>
              <a:ext uri="{FF2B5EF4-FFF2-40B4-BE49-F238E27FC236}">
                <a16:creationId xmlns:a16="http://schemas.microsoft.com/office/drawing/2014/main" id="{51C24A0E-E745-4891-AAAA-FE3FAA48FCEA}"/>
              </a:ext>
            </a:extLst>
          </p:cNvPr>
          <p:cNvSpPr>
            <a:spLocks noGrp="1"/>
          </p:cNvSpPr>
          <p:nvPr>
            <p:ph type="ftr" sz="quarter" idx="11"/>
          </p:nvPr>
        </p:nvSpPr>
        <p:spPr bwMode="gray"/>
        <p:txBody>
          <a:bodyPr/>
          <a:lstStyle/>
          <a:p>
            <a:r>
              <a:rPr lang="en-US"/>
              <a:t>World Gold Council  | Webinar for Assurance Providers | May 2022</a:t>
            </a:r>
            <a:endParaRPr lang="en-GB" dirty="0"/>
          </a:p>
        </p:txBody>
      </p:sp>
      <p:sp>
        <p:nvSpPr>
          <p:cNvPr id="5" name="Slide Number Placeholder 4">
            <a:extLst>
              <a:ext uri="{FF2B5EF4-FFF2-40B4-BE49-F238E27FC236}">
                <a16:creationId xmlns:a16="http://schemas.microsoft.com/office/drawing/2014/main" id="{A894864D-A93D-4369-9B10-830529D3BE0C}"/>
              </a:ext>
            </a:extLst>
          </p:cNvPr>
          <p:cNvSpPr>
            <a:spLocks noGrp="1"/>
          </p:cNvSpPr>
          <p:nvPr>
            <p:ph type="sldNum" sz="quarter" idx="12"/>
          </p:nvPr>
        </p:nvSpPr>
        <p:spPr bwMode="gray"/>
        <p:txBody>
          <a:bodyPr/>
          <a:lstStyle/>
          <a:p>
            <a:fld id="{501147BB-AEC0-4063-9B38-B923881AE4E7}" type="slidenum">
              <a:rPr lang="en-GB" smtClean="0"/>
              <a:pPr/>
              <a:t>‹#›</a:t>
            </a:fld>
            <a:endParaRPr lang="en-GB" dirty="0"/>
          </a:p>
        </p:txBody>
      </p:sp>
      <p:sp>
        <p:nvSpPr>
          <p:cNvPr id="36" name="Rectangle 35">
            <a:extLst>
              <a:ext uri="{FF2B5EF4-FFF2-40B4-BE49-F238E27FC236}">
                <a16:creationId xmlns:a16="http://schemas.microsoft.com/office/drawing/2014/main" id="{A0CA08C6-A57A-4127-8932-93E85ED44623}"/>
              </a:ext>
            </a:extLst>
          </p:cNvPr>
          <p:cNvSpPr/>
          <p:nvPr userDrawn="1"/>
        </p:nvSpPr>
        <p:spPr bwMode="gray">
          <a:xfrm>
            <a:off x="881745" y="1403816"/>
            <a:ext cx="1561068" cy="45719"/>
          </a:xfrm>
          <a:prstGeom prst="rect">
            <a:avLst/>
          </a:prstGeom>
          <a:solidFill>
            <a:schemeClr val="tx2"/>
          </a:solidFill>
          <a:ln w="63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algn="l">
              <a:lnSpc>
                <a:spcPct val="90000"/>
              </a:lnSpc>
              <a:spcBef>
                <a:spcPts val="400"/>
              </a:spcBef>
              <a:spcAft>
                <a:spcPts val="400"/>
              </a:spcAft>
            </a:pPr>
            <a:endParaRPr lang="en-GB" sz="1000" dirty="0">
              <a:solidFill>
                <a:schemeClr val="tx2"/>
              </a:solidFill>
            </a:endParaRPr>
          </a:p>
        </p:txBody>
      </p:sp>
      <p:sp>
        <p:nvSpPr>
          <p:cNvPr id="27" name="Text Placeholder 43">
            <a:extLst>
              <a:ext uri="{FF2B5EF4-FFF2-40B4-BE49-F238E27FC236}">
                <a16:creationId xmlns:a16="http://schemas.microsoft.com/office/drawing/2014/main" id="{F99D8873-4939-464E-A40D-A83E85E67A5D}"/>
              </a:ext>
            </a:extLst>
          </p:cNvPr>
          <p:cNvSpPr>
            <a:spLocks noGrp="1"/>
          </p:cNvSpPr>
          <p:nvPr>
            <p:ph type="body" sz="quarter" idx="32" hasCustomPrompt="1"/>
          </p:nvPr>
        </p:nvSpPr>
        <p:spPr bwMode="gray">
          <a:xfrm>
            <a:off x="882000" y="1443600"/>
            <a:ext cx="3340800" cy="537032"/>
          </a:xfrm>
        </p:spPr>
        <p:txBody>
          <a:bodyPr lIns="0" rIns="90000" bIns="90000" anchor="b">
            <a:noAutofit/>
          </a:bodyPr>
          <a:lstStyle>
            <a:lvl1pPr marL="0" indent="0">
              <a:spcBef>
                <a:spcPts val="0"/>
              </a:spcBef>
              <a:spcAft>
                <a:spcPts val="0"/>
              </a:spcAft>
              <a:buNone/>
              <a:defRPr sz="1600" b="1">
                <a:solidFill>
                  <a:schemeClr val="tx1"/>
                </a:solidFill>
              </a:defRPr>
            </a:lvl1pPr>
            <a:lvl2pPr marL="0" indent="0">
              <a:spcBef>
                <a:spcPts val="0"/>
              </a:spcBef>
              <a:spcAft>
                <a:spcPts val="0"/>
              </a:spcAft>
              <a:buNone/>
              <a:defRPr sz="800" b="0">
                <a:solidFill>
                  <a:schemeClr val="tx2"/>
                </a:solidFill>
              </a:defRPr>
            </a:lvl2pPr>
            <a:lvl3pPr marL="914423" indent="0">
              <a:buNone/>
              <a:defRPr>
                <a:solidFill>
                  <a:srgbClr val="FF0000"/>
                </a:solidFill>
              </a:defRPr>
            </a:lvl3pPr>
            <a:lvl4pPr>
              <a:defRPr>
                <a:solidFill>
                  <a:srgbClr val="FF0000"/>
                </a:solidFill>
              </a:defRPr>
            </a:lvl4pPr>
            <a:lvl5pPr>
              <a:defRPr>
                <a:solidFill>
                  <a:srgbClr val="FF0000"/>
                </a:solidFill>
              </a:defRPr>
            </a:lvl5pPr>
          </a:lstStyle>
          <a:p>
            <a:pPr lvl="0"/>
            <a:r>
              <a:rPr lang="en-US" dirty="0"/>
              <a:t>Click here to add sub or chart title</a:t>
            </a:r>
          </a:p>
          <a:p>
            <a:pPr lvl="1"/>
            <a:r>
              <a:rPr lang="en-US" dirty="0"/>
              <a:t>Second level</a:t>
            </a:r>
            <a:endParaRPr lang="en-GB" dirty="0"/>
          </a:p>
        </p:txBody>
      </p:sp>
      <p:sp>
        <p:nvSpPr>
          <p:cNvPr id="29" name="Text Placeholder 43">
            <a:extLst>
              <a:ext uri="{FF2B5EF4-FFF2-40B4-BE49-F238E27FC236}">
                <a16:creationId xmlns:a16="http://schemas.microsoft.com/office/drawing/2014/main" id="{D3BCF8FA-0FDE-4326-BEBC-46A289ECCE7B}"/>
              </a:ext>
            </a:extLst>
          </p:cNvPr>
          <p:cNvSpPr>
            <a:spLocks noGrp="1"/>
          </p:cNvSpPr>
          <p:nvPr>
            <p:ph type="body" sz="quarter" idx="33" hasCustomPrompt="1"/>
          </p:nvPr>
        </p:nvSpPr>
        <p:spPr bwMode="gray">
          <a:xfrm>
            <a:off x="882000" y="5328000"/>
            <a:ext cx="4284662" cy="691949"/>
          </a:xfrm>
        </p:spPr>
        <p:txBody>
          <a:bodyPr lIns="0" rIns="0" anchor="b">
            <a:noAutofit/>
          </a:bodyPr>
          <a:lstStyle>
            <a:lvl1pPr marL="0" indent="0">
              <a:spcBef>
                <a:spcPts val="0"/>
              </a:spcBef>
              <a:spcAft>
                <a:spcPts val="0"/>
              </a:spcAft>
              <a:buNone/>
              <a:defRPr sz="800" b="0">
                <a:solidFill>
                  <a:schemeClr val="tx1"/>
                </a:solidFill>
              </a:defRPr>
            </a:lvl1pPr>
            <a:lvl2pPr marL="0" indent="0">
              <a:spcBef>
                <a:spcPts val="0"/>
              </a:spcBef>
              <a:spcAft>
                <a:spcPts val="0"/>
              </a:spcAft>
              <a:buNone/>
              <a:defRPr sz="800" b="1">
                <a:solidFill>
                  <a:schemeClr val="tx2"/>
                </a:solidFill>
              </a:defRPr>
            </a:lvl2pPr>
            <a:lvl3pPr marL="0" indent="0">
              <a:spcBef>
                <a:spcPts val="0"/>
              </a:spcBef>
              <a:spcAft>
                <a:spcPts val="0"/>
              </a:spcAft>
              <a:buNone/>
              <a:defRPr sz="800" b="1">
                <a:solidFill>
                  <a:schemeClr val="tx1"/>
                </a:solidFill>
              </a:defRPr>
            </a:lvl3pPr>
            <a:lvl4pPr>
              <a:defRPr>
                <a:solidFill>
                  <a:srgbClr val="FF0000"/>
                </a:solidFill>
              </a:defRPr>
            </a:lvl4pPr>
            <a:lvl5pPr>
              <a:defRPr>
                <a:solidFill>
                  <a:srgbClr val="FF0000"/>
                </a:solidFill>
              </a:defRPr>
            </a:lvl5pPr>
          </a:lstStyle>
          <a:p>
            <a:pPr lvl="0"/>
            <a:r>
              <a:rPr lang="en-GB" dirty="0"/>
              <a:t>Click to edit ‘source’ body text – see user tip to the left on how to style this text</a:t>
            </a:r>
          </a:p>
          <a:p>
            <a:pPr lvl="1"/>
            <a:r>
              <a:rPr lang="en-US" dirty="0"/>
              <a:t>Second level</a:t>
            </a:r>
          </a:p>
          <a:p>
            <a:pPr lvl="2"/>
            <a:r>
              <a:rPr lang="en-US" dirty="0"/>
              <a:t>Third level</a:t>
            </a:r>
            <a:endParaRPr lang="en-GB" dirty="0"/>
          </a:p>
        </p:txBody>
      </p:sp>
      <p:sp>
        <p:nvSpPr>
          <p:cNvPr id="46" name="Content Placeholder 6"/>
          <p:cNvSpPr>
            <a:spLocks noGrp="1"/>
          </p:cNvSpPr>
          <p:nvPr>
            <p:ph sz="quarter" idx="34" hasCustomPrompt="1"/>
          </p:nvPr>
        </p:nvSpPr>
        <p:spPr bwMode="gray">
          <a:xfrm>
            <a:off x="882000" y="1990800"/>
            <a:ext cx="3340800" cy="3340301"/>
          </a:xfrm>
        </p:spPr>
        <p:txBody>
          <a:bodyPr rIns="90000"/>
          <a:lstStyle>
            <a:lvl1pPr>
              <a:defRPr/>
            </a:lvl1pPr>
          </a:lstStyle>
          <a:p>
            <a:pPr lvl="0"/>
            <a:r>
              <a:rPr lang="en-GB" dirty="0"/>
              <a:t>Click to edit body text – see user tip to the left on how to style this text. Or click an icon below to add other content. Pictures should be 614 pixels W x 614 pixels H.</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7" name="Content Placeholder 6"/>
          <p:cNvSpPr>
            <a:spLocks noGrp="1"/>
          </p:cNvSpPr>
          <p:nvPr>
            <p:ph sz="quarter" idx="35" hasCustomPrompt="1"/>
          </p:nvPr>
        </p:nvSpPr>
        <p:spPr bwMode="gray">
          <a:xfrm>
            <a:off x="4429244" y="1990800"/>
            <a:ext cx="3340800" cy="3340301"/>
          </a:xfrm>
        </p:spPr>
        <p:txBody>
          <a:bodyPr lIns="43200" rIns="43200"/>
          <a:lstStyle>
            <a:lvl1pPr>
              <a:defRPr/>
            </a:lvl1pPr>
          </a:lstStyle>
          <a:p>
            <a:pPr lvl="0"/>
            <a:r>
              <a:rPr lang="en-GB" dirty="0"/>
              <a:t>Click to edit body text – see user tip to the left on how to style this text. Or click an icon below to add other content. Pictures should be 614 pixels W x 614 pixels H.</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8" name="Content Placeholder 6"/>
          <p:cNvSpPr>
            <a:spLocks noGrp="1"/>
          </p:cNvSpPr>
          <p:nvPr>
            <p:ph sz="quarter" idx="36" hasCustomPrompt="1"/>
          </p:nvPr>
        </p:nvSpPr>
        <p:spPr bwMode="gray">
          <a:xfrm>
            <a:off x="7976488" y="1990800"/>
            <a:ext cx="3340800" cy="3340301"/>
          </a:xfrm>
        </p:spPr>
        <p:txBody>
          <a:bodyPr lIns="90000" rIns="0"/>
          <a:lstStyle>
            <a:lvl1pPr>
              <a:defRPr/>
            </a:lvl1pPr>
          </a:lstStyle>
          <a:p>
            <a:pPr lvl="0"/>
            <a:r>
              <a:rPr lang="en-GB" dirty="0"/>
              <a:t>Click to edit body text – see user tip to the left on how to style this text. Or click an icon below to add other content. Pictures should be 614 pixels W x 614 pixels H.</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9" name="Text Placeholder 43">
            <a:extLst>
              <a:ext uri="{FF2B5EF4-FFF2-40B4-BE49-F238E27FC236}">
                <a16:creationId xmlns:a16="http://schemas.microsoft.com/office/drawing/2014/main" id="{F99D8873-4939-464E-A40D-A83E85E67A5D}"/>
              </a:ext>
            </a:extLst>
          </p:cNvPr>
          <p:cNvSpPr>
            <a:spLocks noGrp="1"/>
          </p:cNvSpPr>
          <p:nvPr>
            <p:ph type="body" sz="quarter" idx="37" hasCustomPrompt="1"/>
          </p:nvPr>
        </p:nvSpPr>
        <p:spPr bwMode="gray">
          <a:xfrm>
            <a:off x="4429244" y="1443600"/>
            <a:ext cx="3340800" cy="537032"/>
          </a:xfrm>
        </p:spPr>
        <p:txBody>
          <a:bodyPr lIns="43200" rIns="43200" bIns="90000" anchor="b">
            <a:noAutofit/>
          </a:bodyPr>
          <a:lstStyle>
            <a:lvl1pPr marL="0" indent="0">
              <a:spcBef>
                <a:spcPts val="0"/>
              </a:spcBef>
              <a:spcAft>
                <a:spcPts val="0"/>
              </a:spcAft>
              <a:buNone/>
              <a:defRPr sz="1600" b="1">
                <a:solidFill>
                  <a:schemeClr val="tx1"/>
                </a:solidFill>
              </a:defRPr>
            </a:lvl1pPr>
            <a:lvl2pPr marL="0" indent="0">
              <a:spcBef>
                <a:spcPts val="0"/>
              </a:spcBef>
              <a:spcAft>
                <a:spcPts val="0"/>
              </a:spcAft>
              <a:buNone/>
              <a:defRPr sz="800" b="0">
                <a:solidFill>
                  <a:schemeClr val="tx2"/>
                </a:solidFill>
              </a:defRPr>
            </a:lvl2pPr>
            <a:lvl3pPr marL="914423" indent="0">
              <a:buNone/>
              <a:defRPr>
                <a:solidFill>
                  <a:srgbClr val="FF0000"/>
                </a:solidFill>
              </a:defRPr>
            </a:lvl3pPr>
            <a:lvl4pPr>
              <a:defRPr>
                <a:solidFill>
                  <a:srgbClr val="FF0000"/>
                </a:solidFill>
              </a:defRPr>
            </a:lvl4pPr>
            <a:lvl5pPr>
              <a:defRPr>
                <a:solidFill>
                  <a:srgbClr val="FF0000"/>
                </a:solidFill>
              </a:defRPr>
            </a:lvl5pPr>
          </a:lstStyle>
          <a:p>
            <a:pPr lvl="0"/>
            <a:r>
              <a:rPr lang="en-US" dirty="0"/>
              <a:t>Click here to add sub or chart title</a:t>
            </a:r>
          </a:p>
          <a:p>
            <a:pPr lvl="1"/>
            <a:r>
              <a:rPr lang="en-US" dirty="0"/>
              <a:t>Second level</a:t>
            </a:r>
            <a:endParaRPr lang="en-GB" dirty="0"/>
          </a:p>
        </p:txBody>
      </p:sp>
      <p:sp>
        <p:nvSpPr>
          <p:cNvPr id="50" name="Text Placeholder 43">
            <a:extLst>
              <a:ext uri="{FF2B5EF4-FFF2-40B4-BE49-F238E27FC236}">
                <a16:creationId xmlns:a16="http://schemas.microsoft.com/office/drawing/2014/main" id="{F99D8873-4939-464E-A40D-A83E85E67A5D}"/>
              </a:ext>
            </a:extLst>
          </p:cNvPr>
          <p:cNvSpPr>
            <a:spLocks noGrp="1"/>
          </p:cNvSpPr>
          <p:nvPr>
            <p:ph type="body" sz="quarter" idx="38" hasCustomPrompt="1"/>
          </p:nvPr>
        </p:nvSpPr>
        <p:spPr bwMode="gray">
          <a:xfrm>
            <a:off x="7976488" y="1443600"/>
            <a:ext cx="3340800" cy="537032"/>
          </a:xfrm>
        </p:spPr>
        <p:txBody>
          <a:bodyPr lIns="90000" rIns="0" bIns="90000" anchor="b">
            <a:noAutofit/>
          </a:bodyPr>
          <a:lstStyle>
            <a:lvl1pPr marL="0" indent="0">
              <a:spcBef>
                <a:spcPts val="0"/>
              </a:spcBef>
              <a:spcAft>
                <a:spcPts val="0"/>
              </a:spcAft>
              <a:buNone/>
              <a:defRPr sz="1600" b="1">
                <a:solidFill>
                  <a:schemeClr val="tx1"/>
                </a:solidFill>
              </a:defRPr>
            </a:lvl1pPr>
            <a:lvl2pPr marL="0" indent="0">
              <a:spcBef>
                <a:spcPts val="0"/>
              </a:spcBef>
              <a:spcAft>
                <a:spcPts val="0"/>
              </a:spcAft>
              <a:buNone/>
              <a:defRPr sz="800" b="0">
                <a:solidFill>
                  <a:schemeClr val="tx2"/>
                </a:solidFill>
              </a:defRPr>
            </a:lvl2pPr>
            <a:lvl3pPr marL="914423" indent="0">
              <a:buNone/>
              <a:defRPr>
                <a:solidFill>
                  <a:srgbClr val="FF0000"/>
                </a:solidFill>
              </a:defRPr>
            </a:lvl3pPr>
            <a:lvl4pPr>
              <a:defRPr>
                <a:solidFill>
                  <a:srgbClr val="FF0000"/>
                </a:solidFill>
              </a:defRPr>
            </a:lvl4pPr>
            <a:lvl5pPr>
              <a:defRPr>
                <a:solidFill>
                  <a:srgbClr val="FF0000"/>
                </a:solidFill>
              </a:defRPr>
            </a:lvl5pPr>
          </a:lstStyle>
          <a:p>
            <a:pPr lvl="0"/>
            <a:r>
              <a:rPr lang="en-US" dirty="0"/>
              <a:t>Click here to add sub or chart title</a:t>
            </a:r>
          </a:p>
          <a:p>
            <a:pPr lvl="1"/>
            <a:r>
              <a:rPr lang="en-US" dirty="0"/>
              <a:t>Second level</a:t>
            </a:r>
            <a:endParaRPr lang="en-GB" dirty="0"/>
          </a:p>
        </p:txBody>
      </p:sp>
      <p:grpSp>
        <p:nvGrpSpPr>
          <p:cNvPr id="79" name="Group 78">
            <a:extLst>
              <a:ext uri="{FF2B5EF4-FFF2-40B4-BE49-F238E27FC236}">
                <a16:creationId xmlns:a16="http://schemas.microsoft.com/office/drawing/2014/main" id="{BB3F0136-75BA-4B2B-B30F-C9C846BDABDC}"/>
              </a:ext>
            </a:extLst>
          </p:cNvPr>
          <p:cNvGrpSpPr/>
          <p:nvPr userDrawn="1"/>
        </p:nvGrpSpPr>
        <p:grpSpPr bwMode="gray">
          <a:xfrm>
            <a:off x="-1987491" y="115408"/>
            <a:ext cx="1818795" cy="2906737"/>
            <a:chOff x="287524" y="320055"/>
            <a:chExt cx="1818794" cy="2906737"/>
          </a:xfrm>
        </p:grpSpPr>
        <p:sp>
          <p:nvSpPr>
            <p:cNvPr id="80" name="TextBox 79">
              <a:extLst>
                <a:ext uri="{FF2B5EF4-FFF2-40B4-BE49-F238E27FC236}">
                  <a16:creationId xmlns:a16="http://schemas.microsoft.com/office/drawing/2014/main" id="{D35A9981-4C9A-4AEB-84AA-E47CF24F4230}"/>
                </a:ext>
              </a:extLst>
            </p:cNvPr>
            <p:cNvSpPr txBox="1"/>
            <p:nvPr/>
          </p:nvSpPr>
          <p:spPr bwMode="gray">
            <a:xfrm>
              <a:off x="287524" y="1010801"/>
              <a:ext cx="1818794" cy="2215991"/>
            </a:xfrm>
            <a:prstGeom prst="rect">
              <a:avLst/>
            </a:prstGeom>
            <a:noFill/>
          </p:spPr>
          <p:txBody>
            <a:bodyPr wrap="square" lIns="0" tIns="0" rIns="0" bIns="0" rtlCol="0">
              <a:spAutoFit/>
            </a:bodyPr>
            <a:lstStyle/>
            <a:p>
              <a:r>
                <a:rPr lang="en-GB" sz="1100" dirty="0">
                  <a:solidFill>
                    <a:srgbClr val="000000"/>
                  </a:solidFill>
                </a:rPr>
                <a:t>To add or change a photographic image to the faded background.</a:t>
              </a:r>
            </a:p>
            <a:p>
              <a:r>
                <a:rPr lang="en-GB" sz="1100" dirty="0">
                  <a:solidFill>
                    <a:srgbClr val="000000"/>
                  </a:solidFill>
                </a:rPr>
                <a:t>&gt;Right</a:t>
              </a:r>
              <a:r>
                <a:rPr lang="en-GB" sz="1100" baseline="0" dirty="0">
                  <a:solidFill>
                    <a:srgbClr val="000000"/>
                  </a:solidFill>
                </a:rPr>
                <a:t> Click over slide</a:t>
              </a:r>
            </a:p>
            <a:p>
              <a:r>
                <a:rPr lang="en-GB" sz="1100" baseline="0" dirty="0">
                  <a:solidFill>
                    <a:srgbClr val="000000"/>
                  </a:solidFill>
                </a:rPr>
                <a:t>&gt;format background</a:t>
              </a:r>
            </a:p>
            <a:p>
              <a:r>
                <a:rPr lang="en-GB" sz="1100" baseline="0" dirty="0">
                  <a:solidFill>
                    <a:srgbClr val="000000"/>
                  </a:solidFill>
                </a:rPr>
                <a:t>&gt;fill</a:t>
              </a:r>
            </a:p>
            <a:p>
              <a:r>
                <a:rPr lang="en-GB" sz="1100" baseline="0" dirty="0">
                  <a:solidFill>
                    <a:srgbClr val="000000"/>
                  </a:solidFill>
                </a:rPr>
                <a:t>&gt;picture or texture fill</a:t>
              </a:r>
            </a:p>
            <a:p>
              <a:r>
                <a:rPr lang="en-GB" sz="1100" baseline="0" dirty="0">
                  <a:solidFill>
                    <a:srgbClr val="000000"/>
                  </a:solidFill>
                </a:rPr>
                <a:t>&gt;select image from  </a:t>
              </a:r>
              <a:br>
                <a:rPr lang="en-GB" sz="1100" baseline="0" dirty="0">
                  <a:solidFill>
                    <a:srgbClr val="000000"/>
                  </a:solidFill>
                </a:rPr>
              </a:br>
              <a:r>
                <a:rPr lang="en-GB" sz="1100" baseline="0" dirty="0">
                  <a:solidFill>
                    <a:srgbClr val="000000"/>
                  </a:solidFill>
                </a:rPr>
                <a:t>  your file</a:t>
              </a:r>
            </a:p>
            <a:p>
              <a:r>
                <a:rPr lang="en-GB" sz="900" baseline="0" dirty="0">
                  <a:solidFill>
                    <a:srgbClr val="000000"/>
                  </a:solidFill>
                </a:rPr>
                <a:t>*Pictures should be ideally </a:t>
              </a:r>
              <a:br>
                <a:rPr lang="en-GB" sz="900" baseline="0" dirty="0">
                  <a:solidFill>
                    <a:srgbClr val="000000"/>
                  </a:solidFill>
                </a:rPr>
              </a:br>
              <a:r>
                <a:rPr lang="en-GB" sz="900" baseline="0" dirty="0">
                  <a:solidFill>
                    <a:srgbClr val="000000"/>
                  </a:solidFill>
                </a:rPr>
                <a:t>1920 pixels W x 1080 pixels H</a:t>
              </a:r>
            </a:p>
            <a:p>
              <a:endParaRPr lang="en-GB" sz="900" baseline="0" dirty="0">
                <a:solidFill>
                  <a:srgbClr val="000000"/>
                </a:solidFill>
              </a:endParaRPr>
            </a:p>
            <a:p>
              <a:r>
                <a:rPr lang="en-GB" sz="900" baseline="0" dirty="0">
                  <a:solidFill>
                    <a:srgbClr val="000000"/>
                  </a:solidFill>
                </a:rPr>
                <a:t>Alternatively leave background with a solid white fill.</a:t>
              </a:r>
              <a:endParaRPr lang="en-GB" sz="900" dirty="0">
                <a:solidFill>
                  <a:srgbClr val="000000"/>
                </a:solidFill>
              </a:endParaRPr>
            </a:p>
          </p:txBody>
        </p:sp>
        <p:grpSp>
          <p:nvGrpSpPr>
            <p:cNvPr id="81" name="Group 80">
              <a:extLst>
                <a:ext uri="{FF2B5EF4-FFF2-40B4-BE49-F238E27FC236}">
                  <a16:creationId xmlns:a16="http://schemas.microsoft.com/office/drawing/2014/main" id="{FF2554C2-7F4B-4AFC-96FA-CD357E31B732}"/>
                </a:ext>
              </a:extLst>
            </p:cNvPr>
            <p:cNvGrpSpPr>
              <a:grpSpLocks noChangeAspect="1"/>
            </p:cNvGrpSpPr>
            <p:nvPr userDrawn="1"/>
          </p:nvGrpSpPr>
          <p:grpSpPr bwMode="gray">
            <a:xfrm>
              <a:off x="407162" y="448083"/>
              <a:ext cx="335767" cy="274418"/>
              <a:chOff x="431" y="79"/>
              <a:chExt cx="4882" cy="3990"/>
            </a:xfrm>
            <a:solidFill>
              <a:schemeClr val="accent1"/>
            </a:solidFill>
          </p:grpSpPr>
          <p:sp>
            <p:nvSpPr>
              <p:cNvPr id="84" name="Oval 9">
                <a:extLst>
                  <a:ext uri="{FF2B5EF4-FFF2-40B4-BE49-F238E27FC236}">
                    <a16:creationId xmlns:a16="http://schemas.microsoft.com/office/drawing/2014/main" id="{1892404B-D3D9-4862-AD9C-93C78243EB6A}"/>
                  </a:ext>
                </a:extLst>
              </p:cNvPr>
              <p:cNvSpPr>
                <a:spLocks noChangeArrowheads="1"/>
              </p:cNvSpPr>
              <p:nvPr/>
            </p:nvSpPr>
            <p:spPr bwMode="gray">
              <a:xfrm>
                <a:off x="1895" y="1299"/>
                <a:ext cx="1953" cy="195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85" name="Freeform 10">
                <a:extLst>
                  <a:ext uri="{FF2B5EF4-FFF2-40B4-BE49-F238E27FC236}">
                    <a16:creationId xmlns:a16="http://schemas.microsoft.com/office/drawing/2014/main" id="{C1207B22-712B-4320-BFD8-BF75F770658E}"/>
                  </a:ext>
                </a:extLst>
              </p:cNvPr>
              <p:cNvSpPr>
                <a:spLocks noEditPoints="1"/>
              </p:cNvSpPr>
              <p:nvPr/>
            </p:nvSpPr>
            <p:spPr bwMode="gray">
              <a:xfrm>
                <a:off x="431" y="79"/>
                <a:ext cx="4882" cy="3990"/>
              </a:xfrm>
              <a:custGeom>
                <a:avLst/>
                <a:gdLst>
                  <a:gd name="T0" fmla="*/ 736 w 800"/>
                  <a:gd name="T1" fmla="*/ 134 h 654"/>
                  <a:gd name="T2" fmla="*/ 622 w 800"/>
                  <a:gd name="T3" fmla="*/ 134 h 654"/>
                  <a:gd name="T4" fmla="*/ 569 w 800"/>
                  <a:gd name="T5" fmla="*/ 0 h 654"/>
                  <a:gd name="T6" fmla="*/ 231 w 800"/>
                  <a:gd name="T7" fmla="*/ 0 h 654"/>
                  <a:gd name="T8" fmla="*/ 178 w 800"/>
                  <a:gd name="T9" fmla="*/ 134 h 654"/>
                  <a:gd name="T10" fmla="*/ 160 w 800"/>
                  <a:gd name="T11" fmla="*/ 134 h 654"/>
                  <a:gd name="T12" fmla="*/ 160 w 800"/>
                  <a:gd name="T13" fmla="*/ 67 h 654"/>
                  <a:gd name="T14" fmla="*/ 80 w 800"/>
                  <a:gd name="T15" fmla="*/ 67 h 654"/>
                  <a:gd name="T16" fmla="*/ 80 w 800"/>
                  <a:gd name="T17" fmla="*/ 134 h 654"/>
                  <a:gd name="T18" fmla="*/ 64 w 800"/>
                  <a:gd name="T19" fmla="*/ 134 h 654"/>
                  <a:gd name="T20" fmla="*/ 0 w 800"/>
                  <a:gd name="T21" fmla="*/ 198 h 654"/>
                  <a:gd name="T22" fmla="*/ 0 w 800"/>
                  <a:gd name="T23" fmla="*/ 589 h 654"/>
                  <a:gd name="T24" fmla="*/ 64 w 800"/>
                  <a:gd name="T25" fmla="*/ 654 h 654"/>
                  <a:gd name="T26" fmla="*/ 736 w 800"/>
                  <a:gd name="T27" fmla="*/ 654 h 654"/>
                  <a:gd name="T28" fmla="*/ 800 w 800"/>
                  <a:gd name="T29" fmla="*/ 589 h 654"/>
                  <a:gd name="T30" fmla="*/ 800 w 800"/>
                  <a:gd name="T31" fmla="*/ 198 h 654"/>
                  <a:gd name="T32" fmla="*/ 736 w 800"/>
                  <a:gd name="T33" fmla="*/ 134 h 654"/>
                  <a:gd name="T34" fmla="*/ 133 w 800"/>
                  <a:gd name="T35" fmla="*/ 134 h 654"/>
                  <a:gd name="T36" fmla="*/ 107 w 800"/>
                  <a:gd name="T37" fmla="*/ 134 h 654"/>
                  <a:gd name="T38" fmla="*/ 107 w 800"/>
                  <a:gd name="T39" fmla="*/ 94 h 654"/>
                  <a:gd name="T40" fmla="*/ 133 w 800"/>
                  <a:gd name="T41" fmla="*/ 94 h 654"/>
                  <a:gd name="T42" fmla="*/ 133 w 800"/>
                  <a:gd name="T43" fmla="*/ 134 h 654"/>
                  <a:gd name="T44" fmla="*/ 400 w 800"/>
                  <a:gd name="T45" fmla="*/ 600 h 654"/>
                  <a:gd name="T46" fmla="*/ 160 w 800"/>
                  <a:gd name="T47" fmla="*/ 360 h 654"/>
                  <a:gd name="T48" fmla="*/ 400 w 800"/>
                  <a:gd name="T49" fmla="*/ 120 h 654"/>
                  <a:gd name="T50" fmla="*/ 640 w 800"/>
                  <a:gd name="T51" fmla="*/ 360 h 654"/>
                  <a:gd name="T52" fmla="*/ 400 w 800"/>
                  <a:gd name="T53" fmla="*/ 600 h 654"/>
                  <a:gd name="T54" fmla="*/ 693 w 800"/>
                  <a:gd name="T55" fmla="*/ 294 h 654"/>
                  <a:gd name="T56" fmla="*/ 640 w 800"/>
                  <a:gd name="T57" fmla="*/ 240 h 654"/>
                  <a:gd name="T58" fmla="*/ 693 w 800"/>
                  <a:gd name="T59" fmla="*/ 187 h 654"/>
                  <a:gd name="T60" fmla="*/ 747 w 800"/>
                  <a:gd name="T61" fmla="*/ 240 h 654"/>
                  <a:gd name="T62" fmla="*/ 693 w 800"/>
                  <a:gd name="T63" fmla="*/ 294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0" h="654">
                    <a:moveTo>
                      <a:pt x="736" y="134"/>
                    </a:moveTo>
                    <a:lnTo>
                      <a:pt x="622" y="134"/>
                    </a:lnTo>
                    <a:lnTo>
                      <a:pt x="569" y="0"/>
                    </a:lnTo>
                    <a:lnTo>
                      <a:pt x="231" y="0"/>
                    </a:lnTo>
                    <a:lnTo>
                      <a:pt x="178" y="134"/>
                    </a:lnTo>
                    <a:lnTo>
                      <a:pt x="160" y="134"/>
                    </a:lnTo>
                    <a:lnTo>
                      <a:pt x="160" y="67"/>
                    </a:lnTo>
                    <a:lnTo>
                      <a:pt x="80" y="67"/>
                    </a:lnTo>
                    <a:lnTo>
                      <a:pt x="80" y="134"/>
                    </a:lnTo>
                    <a:lnTo>
                      <a:pt x="64" y="134"/>
                    </a:lnTo>
                    <a:cubicBezTo>
                      <a:pt x="29" y="134"/>
                      <a:pt x="0" y="162"/>
                      <a:pt x="0" y="198"/>
                    </a:cubicBezTo>
                    <a:lnTo>
                      <a:pt x="0" y="589"/>
                    </a:lnTo>
                    <a:cubicBezTo>
                      <a:pt x="0" y="625"/>
                      <a:pt x="29" y="654"/>
                      <a:pt x="64" y="654"/>
                    </a:cubicBezTo>
                    <a:lnTo>
                      <a:pt x="736" y="654"/>
                    </a:lnTo>
                    <a:cubicBezTo>
                      <a:pt x="771" y="654"/>
                      <a:pt x="800" y="625"/>
                      <a:pt x="800" y="589"/>
                    </a:cubicBezTo>
                    <a:lnTo>
                      <a:pt x="800" y="198"/>
                    </a:lnTo>
                    <a:cubicBezTo>
                      <a:pt x="800" y="162"/>
                      <a:pt x="771" y="134"/>
                      <a:pt x="736" y="134"/>
                    </a:cubicBezTo>
                    <a:close/>
                    <a:moveTo>
                      <a:pt x="133" y="134"/>
                    </a:moveTo>
                    <a:lnTo>
                      <a:pt x="107" y="134"/>
                    </a:lnTo>
                    <a:lnTo>
                      <a:pt x="107" y="94"/>
                    </a:lnTo>
                    <a:lnTo>
                      <a:pt x="133" y="94"/>
                    </a:lnTo>
                    <a:lnTo>
                      <a:pt x="133" y="134"/>
                    </a:lnTo>
                    <a:close/>
                    <a:moveTo>
                      <a:pt x="400" y="600"/>
                    </a:moveTo>
                    <a:cubicBezTo>
                      <a:pt x="268" y="600"/>
                      <a:pt x="160" y="493"/>
                      <a:pt x="160" y="360"/>
                    </a:cubicBezTo>
                    <a:cubicBezTo>
                      <a:pt x="160" y="228"/>
                      <a:pt x="268" y="120"/>
                      <a:pt x="400" y="120"/>
                    </a:cubicBezTo>
                    <a:cubicBezTo>
                      <a:pt x="532" y="120"/>
                      <a:pt x="640" y="228"/>
                      <a:pt x="640" y="360"/>
                    </a:cubicBezTo>
                    <a:cubicBezTo>
                      <a:pt x="640" y="493"/>
                      <a:pt x="532" y="600"/>
                      <a:pt x="400" y="600"/>
                    </a:cubicBezTo>
                    <a:close/>
                    <a:moveTo>
                      <a:pt x="693" y="294"/>
                    </a:moveTo>
                    <a:cubicBezTo>
                      <a:pt x="664" y="294"/>
                      <a:pt x="640" y="270"/>
                      <a:pt x="640" y="240"/>
                    </a:cubicBezTo>
                    <a:cubicBezTo>
                      <a:pt x="640" y="211"/>
                      <a:pt x="664" y="187"/>
                      <a:pt x="693" y="187"/>
                    </a:cubicBezTo>
                    <a:cubicBezTo>
                      <a:pt x="723" y="187"/>
                      <a:pt x="747" y="211"/>
                      <a:pt x="747" y="240"/>
                    </a:cubicBezTo>
                    <a:cubicBezTo>
                      <a:pt x="747" y="270"/>
                      <a:pt x="723" y="294"/>
                      <a:pt x="693" y="29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grpSp>
        <p:sp>
          <p:nvSpPr>
            <p:cNvPr id="82" name="Donut 24">
              <a:extLst>
                <a:ext uri="{FF2B5EF4-FFF2-40B4-BE49-F238E27FC236}">
                  <a16:creationId xmlns:a16="http://schemas.microsoft.com/office/drawing/2014/main" id="{159AD679-9E82-43F7-8E5A-F2B9B7B8F098}"/>
                </a:ext>
              </a:extLst>
            </p:cNvPr>
            <p:cNvSpPr/>
            <p:nvPr userDrawn="1"/>
          </p:nvSpPr>
          <p:spPr bwMode="gray">
            <a:xfrm>
              <a:off x="299151" y="32005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dirty="0">
                <a:solidFill>
                  <a:schemeClr val="tx1"/>
                </a:solidFill>
              </a:endParaRPr>
            </a:p>
          </p:txBody>
        </p:sp>
        <p:sp>
          <p:nvSpPr>
            <p:cNvPr id="83" name="Freeform 5">
              <a:extLst>
                <a:ext uri="{FF2B5EF4-FFF2-40B4-BE49-F238E27FC236}">
                  <a16:creationId xmlns:a16="http://schemas.microsoft.com/office/drawing/2014/main" id="{F9B77A76-1D73-4D21-971D-ADF9C8341048}"/>
                </a:ext>
              </a:extLst>
            </p:cNvPr>
            <p:cNvSpPr>
              <a:spLocks noEditPoints="1"/>
            </p:cNvSpPr>
            <p:nvPr userDrawn="1"/>
          </p:nvSpPr>
          <p:spPr bwMode="gray">
            <a:xfrm>
              <a:off x="287524" y="5900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dirty="0"/>
            </a:p>
          </p:txBody>
        </p:sp>
      </p:grpSp>
      <p:grpSp>
        <p:nvGrpSpPr>
          <p:cNvPr id="39" name="Group 38">
            <a:extLst>
              <a:ext uri="{FF2B5EF4-FFF2-40B4-BE49-F238E27FC236}">
                <a16:creationId xmlns:a16="http://schemas.microsoft.com/office/drawing/2014/main" id="{2FC948B1-CE8A-45C2-9547-20572925E441}"/>
              </a:ext>
            </a:extLst>
          </p:cNvPr>
          <p:cNvGrpSpPr/>
          <p:nvPr userDrawn="1"/>
        </p:nvGrpSpPr>
        <p:grpSpPr bwMode="gray">
          <a:xfrm>
            <a:off x="-1987489" y="3445698"/>
            <a:ext cx="1572481" cy="3412302"/>
            <a:chOff x="2051720" y="348323"/>
            <a:chExt cx="1572481" cy="3412302"/>
          </a:xfrm>
        </p:grpSpPr>
        <p:sp>
          <p:nvSpPr>
            <p:cNvPr id="43" name="TextBox 42">
              <a:extLst>
                <a:ext uri="{FF2B5EF4-FFF2-40B4-BE49-F238E27FC236}">
                  <a16:creationId xmlns:a16="http://schemas.microsoft.com/office/drawing/2014/main" id="{00AC49FF-2180-4539-8FB8-9FD54A2A1613}"/>
                </a:ext>
              </a:extLst>
            </p:cNvPr>
            <p:cNvSpPr txBox="1"/>
            <p:nvPr/>
          </p:nvSpPr>
          <p:spPr bwMode="gray">
            <a:xfrm>
              <a:off x="2051720" y="1052191"/>
              <a:ext cx="1572481" cy="2708434"/>
            </a:xfrm>
            <a:prstGeom prst="rect">
              <a:avLst/>
            </a:prstGeom>
            <a:noFill/>
          </p:spPr>
          <p:txBody>
            <a:bodyPr wrap="square" lIns="0" tIns="0" rIns="0" bIns="0" rtlCol="0">
              <a:spAutoFit/>
            </a:bodyPr>
            <a:lstStyle/>
            <a:p>
              <a:r>
                <a:rPr lang="en-GB" sz="1100" dirty="0">
                  <a:solidFill>
                    <a:srgbClr val="000000"/>
                  </a:solidFill>
                </a:rPr>
                <a:t>To format</a:t>
              </a:r>
              <a:r>
                <a:rPr lang="en-GB" sz="1100" baseline="0" dirty="0">
                  <a:solidFill>
                    <a:srgbClr val="000000"/>
                  </a:solidFill>
                </a:rPr>
                <a:t> the body text, simply highlight the specific line(s) of text and click ‘tab’ or press ‘increase/decrease list level’ button. If you continue to click the ‘Tab’ button and the text turns </a:t>
              </a:r>
              <a:r>
                <a:rPr lang="en-GB" sz="1100" baseline="0" dirty="0">
                  <a:solidFill>
                    <a:srgbClr val="FF0000"/>
                  </a:solidFill>
                </a:rPr>
                <a:t>red</a:t>
              </a:r>
              <a:r>
                <a:rPr lang="en-GB" sz="1100" baseline="0" dirty="0">
                  <a:solidFill>
                    <a:srgbClr val="000000"/>
                  </a:solidFill>
                </a:rPr>
                <a:t> you have tabbed too far and should use the ‘decrease level’ button to return to compliant text.</a:t>
              </a:r>
            </a:p>
            <a:p>
              <a:endParaRPr lang="en-GB" sz="1100" baseline="0" dirty="0">
                <a:solidFill>
                  <a:srgbClr val="000000"/>
                </a:solidFill>
              </a:endParaRPr>
            </a:p>
            <a:p>
              <a:r>
                <a:rPr lang="en-GB" sz="1100" baseline="0" dirty="0">
                  <a:solidFill>
                    <a:srgbClr val="000000"/>
                  </a:solidFill>
                </a:rPr>
                <a:t>Do not use the bullet point button to format your text.</a:t>
              </a:r>
              <a:endParaRPr lang="en-GB" sz="1100" dirty="0">
                <a:solidFill>
                  <a:srgbClr val="000000"/>
                </a:solidFill>
              </a:endParaRPr>
            </a:p>
          </p:txBody>
        </p:sp>
        <p:grpSp>
          <p:nvGrpSpPr>
            <p:cNvPr id="44" name="Group 43">
              <a:extLst>
                <a:ext uri="{FF2B5EF4-FFF2-40B4-BE49-F238E27FC236}">
                  <a16:creationId xmlns:a16="http://schemas.microsoft.com/office/drawing/2014/main" id="{48C2AB69-0462-4BCE-BD56-9FC53AC4568F}"/>
                </a:ext>
              </a:extLst>
            </p:cNvPr>
            <p:cNvGrpSpPr/>
            <p:nvPr/>
          </p:nvGrpSpPr>
          <p:grpSpPr bwMode="gray">
            <a:xfrm>
              <a:off x="2051720" y="348323"/>
              <a:ext cx="551687" cy="608260"/>
              <a:chOff x="580210" y="472455"/>
              <a:chExt cx="551687" cy="608260"/>
            </a:xfrm>
          </p:grpSpPr>
          <p:sp>
            <p:nvSpPr>
              <p:cNvPr id="60" name="Donut 24">
                <a:extLst>
                  <a:ext uri="{FF2B5EF4-FFF2-40B4-BE49-F238E27FC236}">
                    <a16:creationId xmlns:a16="http://schemas.microsoft.com/office/drawing/2014/main" id="{0CA43353-DD50-4F34-BB1D-1BE991E8881F}"/>
                  </a:ext>
                </a:extLst>
              </p:cNvPr>
              <p:cNvSpPr/>
              <p:nvPr/>
            </p:nvSpPr>
            <p:spPr bwMode="gray">
              <a:xfrm>
                <a:off x="591837" y="47245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dirty="0">
                  <a:solidFill>
                    <a:schemeClr val="tx1"/>
                  </a:solidFill>
                </a:endParaRPr>
              </a:p>
            </p:txBody>
          </p:sp>
          <p:sp>
            <p:nvSpPr>
              <p:cNvPr id="61" name="Freeform 5">
                <a:extLst>
                  <a:ext uri="{FF2B5EF4-FFF2-40B4-BE49-F238E27FC236}">
                    <a16:creationId xmlns:a16="http://schemas.microsoft.com/office/drawing/2014/main" id="{E85D49CF-852E-4100-A564-6717CF1BEB17}"/>
                  </a:ext>
                </a:extLst>
              </p:cNvPr>
              <p:cNvSpPr>
                <a:spLocks noEditPoints="1"/>
              </p:cNvSpPr>
              <p:nvPr/>
            </p:nvSpPr>
            <p:spPr bwMode="gray">
              <a:xfrm>
                <a:off x="580210" y="7424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dirty="0"/>
              </a:p>
            </p:txBody>
          </p:sp>
        </p:grpSp>
        <p:grpSp>
          <p:nvGrpSpPr>
            <p:cNvPr id="45" name="Group 4">
              <a:extLst>
                <a:ext uri="{FF2B5EF4-FFF2-40B4-BE49-F238E27FC236}">
                  <a16:creationId xmlns:a16="http://schemas.microsoft.com/office/drawing/2014/main" id="{0E8CBD8F-7ECD-4433-BEFC-3EDDE7AC70DD}"/>
                </a:ext>
              </a:extLst>
            </p:cNvPr>
            <p:cNvGrpSpPr>
              <a:grpSpLocks noChangeAspect="1"/>
            </p:cNvGrpSpPr>
            <p:nvPr/>
          </p:nvGrpSpPr>
          <p:grpSpPr bwMode="gray">
            <a:xfrm>
              <a:off x="2160620" y="483078"/>
              <a:ext cx="330076" cy="242523"/>
              <a:chOff x="2018" y="401"/>
              <a:chExt cx="3016" cy="2216"/>
            </a:xfrm>
          </p:grpSpPr>
          <p:sp>
            <p:nvSpPr>
              <p:cNvPr id="52" name="Freeform 7">
                <a:extLst>
                  <a:ext uri="{FF2B5EF4-FFF2-40B4-BE49-F238E27FC236}">
                    <a16:creationId xmlns:a16="http://schemas.microsoft.com/office/drawing/2014/main" id="{1188A2AC-ED8E-41A5-8AFB-DF48E4C9344B}"/>
                  </a:ext>
                </a:extLst>
              </p:cNvPr>
              <p:cNvSpPr>
                <a:spLocks/>
              </p:cNvSpPr>
              <p:nvPr/>
            </p:nvSpPr>
            <p:spPr bwMode="gray">
              <a:xfrm>
                <a:off x="2360" y="401"/>
                <a:ext cx="847" cy="307"/>
              </a:xfrm>
              <a:custGeom>
                <a:avLst/>
                <a:gdLst>
                  <a:gd name="T0" fmla="*/ 2 w 4791"/>
                  <a:gd name="T1" fmla="*/ 2 h 1737"/>
                  <a:gd name="T2" fmla="*/ 4791 w 4791"/>
                  <a:gd name="T3" fmla="*/ 2 h 1737"/>
                  <a:gd name="T4" fmla="*/ 4791 w 4791"/>
                  <a:gd name="T5" fmla="*/ 1737 h 1737"/>
                  <a:gd name="T6" fmla="*/ 3 w 4791"/>
                  <a:gd name="T7" fmla="*/ 1737 h 1737"/>
                  <a:gd name="T8" fmla="*/ 2 w 4791"/>
                  <a:gd name="T9" fmla="*/ 2 h 1737"/>
                </a:gdLst>
                <a:ahLst/>
                <a:cxnLst>
                  <a:cxn ang="0">
                    <a:pos x="T0" y="T1"/>
                  </a:cxn>
                  <a:cxn ang="0">
                    <a:pos x="T2" y="T3"/>
                  </a:cxn>
                  <a:cxn ang="0">
                    <a:pos x="T4" y="T5"/>
                  </a:cxn>
                  <a:cxn ang="0">
                    <a:pos x="T6" y="T7"/>
                  </a:cxn>
                  <a:cxn ang="0">
                    <a:pos x="T8" y="T9"/>
                  </a:cxn>
                </a:cxnLst>
                <a:rect l="0" t="0" r="r" b="b"/>
                <a:pathLst>
                  <a:path w="4791" h="1737">
                    <a:moveTo>
                      <a:pt x="2" y="2"/>
                    </a:moveTo>
                    <a:cubicBezTo>
                      <a:pt x="1594" y="0"/>
                      <a:pt x="3199" y="1"/>
                      <a:pt x="4791" y="2"/>
                    </a:cubicBezTo>
                    <a:cubicBezTo>
                      <a:pt x="4791" y="580"/>
                      <a:pt x="4791" y="1158"/>
                      <a:pt x="4791" y="1737"/>
                    </a:cubicBezTo>
                    <a:cubicBezTo>
                      <a:pt x="3195" y="1737"/>
                      <a:pt x="1599" y="1736"/>
                      <a:pt x="3" y="1737"/>
                    </a:cubicBezTo>
                    <a:cubicBezTo>
                      <a:pt x="0" y="1159"/>
                      <a:pt x="2" y="580"/>
                      <a:pt x="2"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53" name="Freeform 8">
                <a:extLst>
                  <a:ext uri="{FF2B5EF4-FFF2-40B4-BE49-F238E27FC236}">
                    <a16:creationId xmlns:a16="http://schemas.microsoft.com/office/drawing/2014/main" id="{60C9EFF0-F857-42A0-8E23-78D800215860}"/>
                  </a:ext>
                </a:extLst>
              </p:cNvPr>
              <p:cNvSpPr>
                <a:spLocks/>
              </p:cNvSpPr>
              <p:nvPr/>
            </p:nvSpPr>
            <p:spPr bwMode="gray">
              <a:xfrm>
                <a:off x="3300" y="401"/>
                <a:ext cx="1734" cy="307"/>
              </a:xfrm>
              <a:custGeom>
                <a:avLst/>
                <a:gdLst>
                  <a:gd name="T0" fmla="*/ 1 w 9814"/>
                  <a:gd name="T1" fmla="*/ 2 h 1737"/>
                  <a:gd name="T2" fmla="*/ 9814 w 9814"/>
                  <a:gd name="T3" fmla="*/ 1 h 1737"/>
                  <a:gd name="T4" fmla="*/ 9814 w 9814"/>
                  <a:gd name="T5" fmla="*/ 1737 h 1737"/>
                  <a:gd name="T6" fmla="*/ 0 w 9814"/>
                  <a:gd name="T7" fmla="*/ 1737 h 1737"/>
                  <a:gd name="T8" fmla="*/ 1 w 9814"/>
                  <a:gd name="T9" fmla="*/ 2 h 1737"/>
                </a:gdLst>
                <a:ahLst/>
                <a:cxnLst>
                  <a:cxn ang="0">
                    <a:pos x="T0" y="T1"/>
                  </a:cxn>
                  <a:cxn ang="0">
                    <a:pos x="T2" y="T3"/>
                  </a:cxn>
                  <a:cxn ang="0">
                    <a:pos x="T4" y="T5"/>
                  </a:cxn>
                  <a:cxn ang="0">
                    <a:pos x="T6" y="T7"/>
                  </a:cxn>
                  <a:cxn ang="0">
                    <a:pos x="T8" y="T9"/>
                  </a:cxn>
                </a:cxnLst>
                <a:rect l="0" t="0" r="r" b="b"/>
                <a:pathLst>
                  <a:path w="9814" h="1737">
                    <a:moveTo>
                      <a:pt x="1" y="2"/>
                    </a:moveTo>
                    <a:cubicBezTo>
                      <a:pt x="3271" y="0"/>
                      <a:pt x="6543" y="1"/>
                      <a:pt x="9814" y="1"/>
                    </a:cubicBezTo>
                    <a:lnTo>
                      <a:pt x="9814" y="1737"/>
                    </a:lnTo>
                    <a:cubicBezTo>
                      <a:pt x="6543" y="1737"/>
                      <a:pt x="3272" y="1736"/>
                      <a:pt x="0" y="1737"/>
                    </a:cubicBezTo>
                    <a:cubicBezTo>
                      <a:pt x="0" y="1159"/>
                      <a:pt x="0" y="580"/>
                      <a:pt x="1"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54" name="Freeform 9">
                <a:extLst>
                  <a:ext uri="{FF2B5EF4-FFF2-40B4-BE49-F238E27FC236}">
                    <a16:creationId xmlns:a16="http://schemas.microsoft.com/office/drawing/2014/main" id="{46AAB82F-7572-4816-9576-70CEFBB25C1B}"/>
                  </a:ext>
                </a:extLst>
              </p:cNvPr>
              <p:cNvSpPr>
                <a:spLocks/>
              </p:cNvSpPr>
              <p:nvPr/>
            </p:nvSpPr>
            <p:spPr bwMode="gray">
              <a:xfrm>
                <a:off x="3300" y="877"/>
                <a:ext cx="1734" cy="311"/>
              </a:xfrm>
              <a:custGeom>
                <a:avLst/>
                <a:gdLst>
                  <a:gd name="T0" fmla="*/ 0 w 9814"/>
                  <a:gd name="T1" fmla="*/ 0 h 2561"/>
                  <a:gd name="T2" fmla="*/ 9814 w 9814"/>
                  <a:gd name="T3" fmla="*/ 1 h 2561"/>
                  <a:gd name="T4" fmla="*/ 9814 w 9814"/>
                  <a:gd name="T5" fmla="*/ 2561 h 2561"/>
                  <a:gd name="T6" fmla="*/ 0 w 9814"/>
                  <a:gd name="T7" fmla="*/ 2561 h 2561"/>
                  <a:gd name="T8" fmla="*/ 0 w 9814"/>
                  <a:gd name="T9" fmla="*/ 0 h 2561"/>
                </a:gdLst>
                <a:ahLst/>
                <a:cxnLst>
                  <a:cxn ang="0">
                    <a:pos x="T0" y="T1"/>
                  </a:cxn>
                  <a:cxn ang="0">
                    <a:pos x="T2" y="T3"/>
                  </a:cxn>
                  <a:cxn ang="0">
                    <a:pos x="T4" y="T5"/>
                  </a:cxn>
                  <a:cxn ang="0">
                    <a:pos x="T6" y="T7"/>
                  </a:cxn>
                  <a:cxn ang="0">
                    <a:pos x="T8" y="T9"/>
                  </a:cxn>
                </a:cxnLst>
                <a:rect l="0" t="0" r="r" b="b"/>
                <a:pathLst>
                  <a:path w="9814" h="2561">
                    <a:moveTo>
                      <a:pt x="0" y="0"/>
                    </a:moveTo>
                    <a:cubicBezTo>
                      <a:pt x="3271" y="1"/>
                      <a:pt x="6543" y="1"/>
                      <a:pt x="9814" y="1"/>
                    </a:cubicBezTo>
                    <a:lnTo>
                      <a:pt x="9814" y="2561"/>
                    </a:lnTo>
                    <a:cubicBezTo>
                      <a:pt x="6543" y="2561"/>
                      <a:pt x="3271" y="2560"/>
                      <a:pt x="0" y="2561"/>
                    </a:cubicBezTo>
                    <a:cubicBezTo>
                      <a:pt x="0" y="1708"/>
                      <a:pt x="0" y="854"/>
                      <a:pt x="0"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55" name="Freeform 10">
                <a:extLst>
                  <a:ext uri="{FF2B5EF4-FFF2-40B4-BE49-F238E27FC236}">
                    <a16:creationId xmlns:a16="http://schemas.microsoft.com/office/drawing/2014/main" id="{F3026C34-3EB2-4719-A9C4-D1A02D85607D}"/>
                  </a:ext>
                </a:extLst>
              </p:cNvPr>
              <p:cNvSpPr>
                <a:spLocks/>
              </p:cNvSpPr>
              <p:nvPr/>
            </p:nvSpPr>
            <p:spPr bwMode="gray">
              <a:xfrm>
                <a:off x="2018" y="944"/>
                <a:ext cx="1172" cy="892"/>
              </a:xfrm>
              <a:custGeom>
                <a:avLst/>
                <a:gdLst>
                  <a:gd name="T0" fmla="*/ 2824 w 6635"/>
                  <a:gd name="T1" fmla="*/ 0 h 5043"/>
                  <a:gd name="T2" fmla="*/ 2878 w 6635"/>
                  <a:gd name="T3" fmla="*/ 15 h 5043"/>
                  <a:gd name="T4" fmla="*/ 6627 w 6635"/>
                  <a:gd name="T5" fmla="*/ 2635 h 5043"/>
                  <a:gd name="T6" fmla="*/ 6570 w 6635"/>
                  <a:gd name="T7" fmla="*/ 2683 h 5043"/>
                  <a:gd name="T8" fmla="*/ 2824 w 6635"/>
                  <a:gd name="T9" fmla="*/ 5043 h 5043"/>
                  <a:gd name="T10" fmla="*/ 2823 w 6635"/>
                  <a:gd name="T11" fmla="*/ 3688 h 5043"/>
                  <a:gd name="T12" fmla="*/ 0 w 6635"/>
                  <a:gd name="T13" fmla="*/ 3688 h 5043"/>
                  <a:gd name="T14" fmla="*/ 0 w 6635"/>
                  <a:gd name="T15" fmla="*/ 1545 h 5043"/>
                  <a:gd name="T16" fmla="*/ 2823 w 6635"/>
                  <a:gd name="T17" fmla="*/ 1546 h 5043"/>
                  <a:gd name="T18" fmla="*/ 2824 w 6635"/>
                  <a:gd name="T19" fmla="*/ 0 h 5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35" h="5043">
                    <a:moveTo>
                      <a:pt x="2824" y="0"/>
                    </a:moveTo>
                    <a:cubicBezTo>
                      <a:pt x="2845" y="1"/>
                      <a:pt x="2861" y="1"/>
                      <a:pt x="2878" y="15"/>
                    </a:cubicBezTo>
                    <a:cubicBezTo>
                      <a:pt x="4127" y="888"/>
                      <a:pt x="5378" y="1763"/>
                      <a:pt x="6627" y="2635"/>
                    </a:cubicBezTo>
                    <a:cubicBezTo>
                      <a:pt x="6635" y="2656"/>
                      <a:pt x="6583" y="2671"/>
                      <a:pt x="6570" y="2683"/>
                    </a:cubicBezTo>
                    <a:cubicBezTo>
                      <a:pt x="5322" y="3470"/>
                      <a:pt x="4072" y="4256"/>
                      <a:pt x="2824" y="5043"/>
                    </a:cubicBezTo>
                    <a:cubicBezTo>
                      <a:pt x="2821" y="4592"/>
                      <a:pt x="2823" y="4140"/>
                      <a:pt x="2823" y="3688"/>
                    </a:cubicBezTo>
                    <a:cubicBezTo>
                      <a:pt x="1882" y="3688"/>
                      <a:pt x="941" y="3688"/>
                      <a:pt x="0" y="3688"/>
                    </a:cubicBezTo>
                    <a:lnTo>
                      <a:pt x="0" y="1545"/>
                    </a:lnTo>
                    <a:cubicBezTo>
                      <a:pt x="941" y="1545"/>
                      <a:pt x="1882" y="1545"/>
                      <a:pt x="2823" y="1546"/>
                    </a:cubicBezTo>
                    <a:cubicBezTo>
                      <a:pt x="2823" y="1031"/>
                      <a:pt x="2821" y="515"/>
                      <a:pt x="2824"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56" name="Freeform 11">
                <a:extLst>
                  <a:ext uri="{FF2B5EF4-FFF2-40B4-BE49-F238E27FC236}">
                    <a16:creationId xmlns:a16="http://schemas.microsoft.com/office/drawing/2014/main" id="{6791A5EC-66AB-441A-B952-364A6A7B27B5}"/>
                  </a:ext>
                </a:extLst>
              </p:cNvPr>
              <p:cNvSpPr>
                <a:spLocks/>
              </p:cNvSpPr>
              <p:nvPr/>
            </p:nvSpPr>
            <p:spPr bwMode="gray">
              <a:xfrm>
                <a:off x="3300" y="1356"/>
                <a:ext cx="1734" cy="311"/>
              </a:xfrm>
              <a:custGeom>
                <a:avLst/>
                <a:gdLst>
                  <a:gd name="T0" fmla="*/ 0 w 9814"/>
                  <a:gd name="T1" fmla="*/ 1 h 2561"/>
                  <a:gd name="T2" fmla="*/ 9814 w 9814"/>
                  <a:gd name="T3" fmla="*/ 1 h 2561"/>
                  <a:gd name="T4" fmla="*/ 9814 w 9814"/>
                  <a:gd name="T5" fmla="*/ 2561 h 2561"/>
                  <a:gd name="T6" fmla="*/ 1 w 9814"/>
                  <a:gd name="T7" fmla="*/ 2561 h 2561"/>
                  <a:gd name="T8" fmla="*/ 0 w 9814"/>
                  <a:gd name="T9" fmla="*/ 1 h 2561"/>
                </a:gdLst>
                <a:ahLst/>
                <a:cxnLst>
                  <a:cxn ang="0">
                    <a:pos x="T0" y="T1"/>
                  </a:cxn>
                  <a:cxn ang="0">
                    <a:pos x="T2" y="T3"/>
                  </a:cxn>
                  <a:cxn ang="0">
                    <a:pos x="T4" y="T5"/>
                  </a:cxn>
                  <a:cxn ang="0">
                    <a:pos x="T6" y="T7"/>
                  </a:cxn>
                  <a:cxn ang="0">
                    <a:pos x="T8" y="T9"/>
                  </a:cxn>
                </a:cxnLst>
                <a:rect l="0" t="0" r="r" b="b"/>
                <a:pathLst>
                  <a:path w="9814" h="2561">
                    <a:moveTo>
                      <a:pt x="0" y="1"/>
                    </a:moveTo>
                    <a:cubicBezTo>
                      <a:pt x="3271" y="0"/>
                      <a:pt x="6543" y="1"/>
                      <a:pt x="9814" y="1"/>
                    </a:cubicBezTo>
                    <a:lnTo>
                      <a:pt x="9814" y="2561"/>
                    </a:lnTo>
                    <a:cubicBezTo>
                      <a:pt x="6543" y="2561"/>
                      <a:pt x="3272" y="2561"/>
                      <a:pt x="1" y="2561"/>
                    </a:cubicBezTo>
                    <a:cubicBezTo>
                      <a:pt x="0" y="1708"/>
                      <a:pt x="0" y="854"/>
                      <a:pt x="0"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57" name="Freeform 13">
                <a:extLst>
                  <a:ext uri="{FF2B5EF4-FFF2-40B4-BE49-F238E27FC236}">
                    <a16:creationId xmlns:a16="http://schemas.microsoft.com/office/drawing/2014/main" id="{A03B2C75-FD65-4FDF-AE40-85FB25803222}"/>
                  </a:ext>
                </a:extLst>
              </p:cNvPr>
              <p:cNvSpPr>
                <a:spLocks/>
              </p:cNvSpPr>
              <p:nvPr/>
            </p:nvSpPr>
            <p:spPr bwMode="gray">
              <a:xfrm>
                <a:off x="3300" y="1836"/>
                <a:ext cx="1734" cy="306"/>
              </a:xfrm>
              <a:custGeom>
                <a:avLst/>
                <a:gdLst>
                  <a:gd name="T0" fmla="*/ 0 w 9814"/>
                  <a:gd name="T1" fmla="*/ 0 h 1736"/>
                  <a:gd name="T2" fmla="*/ 9814 w 9814"/>
                  <a:gd name="T3" fmla="*/ 0 h 1736"/>
                  <a:gd name="T4" fmla="*/ 9814 w 9814"/>
                  <a:gd name="T5" fmla="*/ 1736 h 1736"/>
                  <a:gd name="T6" fmla="*/ 0 w 9814"/>
                  <a:gd name="T7" fmla="*/ 1736 h 1736"/>
                  <a:gd name="T8" fmla="*/ 0 w 9814"/>
                  <a:gd name="T9" fmla="*/ 0 h 1736"/>
                </a:gdLst>
                <a:ahLst/>
                <a:cxnLst>
                  <a:cxn ang="0">
                    <a:pos x="T0" y="T1"/>
                  </a:cxn>
                  <a:cxn ang="0">
                    <a:pos x="T2" y="T3"/>
                  </a:cxn>
                  <a:cxn ang="0">
                    <a:pos x="T4" y="T5"/>
                  </a:cxn>
                  <a:cxn ang="0">
                    <a:pos x="T6" y="T7"/>
                  </a:cxn>
                  <a:cxn ang="0">
                    <a:pos x="T8" y="T9"/>
                  </a:cxn>
                </a:cxnLst>
                <a:rect l="0" t="0" r="r" b="b"/>
                <a:pathLst>
                  <a:path w="9814" h="1736">
                    <a:moveTo>
                      <a:pt x="0" y="0"/>
                    </a:moveTo>
                    <a:cubicBezTo>
                      <a:pt x="3272" y="0"/>
                      <a:pt x="6543" y="0"/>
                      <a:pt x="9814" y="0"/>
                    </a:cubicBezTo>
                    <a:lnTo>
                      <a:pt x="9814" y="1736"/>
                    </a:lnTo>
                    <a:cubicBezTo>
                      <a:pt x="6543" y="1736"/>
                      <a:pt x="3271" y="1736"/>
                      <a:pt x="0" y="1736"/>
                    </a:cubicBezTo>
                    <a:cubicBezTo>
                      <a:pt x="0" y="1157"/>
                      <a:pt x="0" y="578"/>
                      <a:pt x="0" y="0"/>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58" name="Freeform 14">
                <a:extLst>
                  <a:ext uri="{FF2B5EF4-FFF2-40B4-BE49-F238E27FC236}">
                    <a16:creationId xmlns:a16="http://schemas.microsoft.com/office/drawing/2014/main" id="{5F6E9C4C-9EDE-4CFD-AB0D-69F516E946CA}"/>
                  </a:ext>
                </a:extLst>
              </p:cNvPr>
              <p:cNvSpPr>
                <a:spLocks/>
              </p:cNvSpPr>
              <p:nvPr/>
            </p:nvSpPr>
            <p:spPr bwMode="gray">
              <a:xfrm>
                <a:off x="2361" y="2310"/>
                <a:ext cx="846" cy="307"/>
              </a:xfrm>
              <a:custGeom>
                <a:avLst/>
                <a:gdLst>
                  <a:gd name="T0" fmla="*/ 1 w 4790"/>
                  <a:gd name="T1" fmla="*/ 1 h 1737"/>
                  <a:gd name="T2" fmla="*/ 4790 w 4790"/>
                  <a:gd name="T3" fmla="*/ 1 h 1737"/>
                  <a:gd name="T4" fmla="*/ 4790 w 4790"/>
                  <a:gd name="T5" fmla="*/ 1736 h 1737"/>
                  <a:gd name="T6" fmla="*/ 1 w 4790"/>
                  <a:gd name="T7" fmla="*/ 1736 h 1737"/>
                  <a:gd name="T8" fmla="*/ 1 w 4790"/>
                  <a:gd name="T9" fmla="*/ 1 h 1737"/>
                </a:gdLst>
                <a:ahLst/>
                <a:cxnLst>
                  <a:cxn ang="0">
                    <a:pos x="T0" y="T1"/>
                  </a:cxn>
                  <a:cxn ang="0">
                    <a:pos x="T2" y="T3"/>
                  </a:cxn>
                  <a:cxn ang="0">
                    <a:pos x="T4" y="T5"/>
                  </a:cxn>
                  <a:cxn ang="0">
                    <a:pos x="T6" y="T7"/>
                  </a:cxn>
                  <a:cxn ang="0">
                    <a:pos x="T8" y="T9"/>
                  </a:cxn>
                </a:cxnLst>
                <a:rect l="0" t="0" r="r" b="b"/>
                <a:pathLst>
                  <a:path w="4790" h="1737">
                    <a:moveTo>
                      <a:pt x="1" y="1"/>
                    </a:moveTo>
                    <a:cubicBezTo>
                      <a:pt x="1592" y="0"/>
                      <a:pt x="3199" y="1"/>
                      <a:pt x="4790" y="1"/>
                    </a:cubicBezTo>
                    <a:cubicBezTo>
                      <a:pt x="4790" y="579"/>
                      <a:pt x="4790" y="1157"/>
                      <a:pt x="4790" y="1736"/>
                    </a:cubicBezTo>
                    <a:cubicBezTo>
                      <a:pt x="3194" y="1737"/>
                      <a:pt x="1597" y="1736"/>
                      <a:pt x="1" y="1736"/>
                    </a:cubicBezTo>
                    <a:cubicBezTo>
                      <a:pt x="1" y="1159"/>
                      <a:pt x="0" y="578"/>
                      <a:pt x="1"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59" name="Freeform 15">
                <a:extLst>
                  <a:ext uri="{FF2B5EF4-FFF2-40B4-BE49-F238E27FC236}">
                    <a16:creationId xmlns:a16="http://schemas.microsoft.com/office/drawing/2014/main" id="{23A62338-75C1-48BD-9FAC-F93CC98A147D}"/>
                  </a:ext>
                </a:extLst>
              </p:cNvPr>
              <p:cNvSpPr>
                <a:spLocks/>
              </p:cNvSpPr>
              <p:nvPr/>
            </p:nvSpPr>
            <p:spPr bwMode="gray">
              <a:xfrm>
                <a:off x="3300" y="2310"/>
                <a:ext cx="1734" cy="307"/>
              </a:xfrm>
              <a:custGeom>
                <a:avLst/>
                <a:gdLst>
                  <a:gd name="T0" fmla="*/ 1 w 9814"/>
                  <a:gd name="T1" fmla="*/ 1 h 1736"/>
                  <a:gd name="T2" fmla="*/ 9814 w 9814"/>
                  <a:gd name="T3" fmla="*/ 0 h 1736"/>
                  <a:gd name="T4" fmla="*/ 9814 w 9814"/>
                  <a:gd name="T5" fmla="*/ 1736 h 1736"/>
                  <a:gd name="T6" fmla="*/ 0 w 9814"/>
                  <a:gd name="T7" fmla="*/ 1736 h 1736"/>
                  <a:gd name="T8" fmla="*/ 1 w 9814"/>
                  <a:gd name="T9" fmla="*/ 1 h 1736"/>
                </a:gdLst>
                <a:ahLst/>
                <a:cxnLst>
                  <a:cxn ang="0">
                    <a:pos x="T0" y="T1"/>
                  </a:cxn>
                  <a:cxn ang="0">
                    <a:pos x="T2" y="T3"/>
                  </a:cxn>
                  <a:cxn ang="0">
                    <a:pos x="T4" y="T5"/>
                  </a:cxn>
                  <a:cxn ang="0">
                    <a:pos x="T6" y="T7"/>
                  </a:cxn>
                  <a:cxn ang="0">
                    <a:pos x="T8" y="T9"/>
                  </a:cxn>
                </a:cxnLst>
                <a:rect l="0" t="0" r="r" b="b"/>
                <a:pathLst>
                  <a:path w="9814" h="1736">
                    <a:moveTo>
                      <a:pt x="1" y="1"/>
                    </a:moveTo>
                    <a:cubicBezTo>
                      <a:pt x="3272" y="0"/>
                      <a:pt x="6543" y="1"/>
                      <a:pt x="9814" y="0"/>
                    </a:cubicBezTo>
                    <a:lnTo>
                      <a:pt x="9814" y="1736"/>
                    </a:lnTo>
                    <a:cubicBezTo>
                      <a:pt x="6542" y="1736"/>
                      <a:pt x="3271" y="1736"/>
                      <a:pt x="0" y="1736"/>
                    </a:cubicBezTo>
                    <a:cubicBezTo>
                      <a:pt x="1" y="1158"/>
                      <a:pt x="0" y="579"/>
                      <a:pt x="1" y="1"/>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grpSp>
      </p:grpSp>
    </p:spTree>
    <p:extLst>
      <p:ext uri="{BB962C8B-B14F-4D97-AF65-F5344CB8AC3E}">
        <p14:creationId xmlns:p14="http://schemas.microsoft.com/office/powerpoint/2010/main" val="3281951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ront cover #2">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Freeform: Shape 43">
            <a:extLst>
              <a:ext uri="{FF2B5EF4-FFF2-40B4-BE49-F238E27FC236}">
                <a16:creationId xmlns:a16="http://schemas.microsoft.com/office/drawing/2014/main" id="{67CA0A92-6A7C-4425-9A2B-E11A195B51A2}"/>
              </a:ext>
            </a:extLst>
          </p:cNvPr>
          <p:cNvSpPr/>
          <p:nvPr userDrawn="1"/>
        </p:nvSpPr>
        <p:spPr bwMode="gray">
          <a:xfrm rot="16200000">
            <a:off x="1388865" y="-1232337"/>
            <a:ext cx="6712275" cy="9490003"/>
          </a:xfrm>
          <a:custGeom>
            <a:avLst/>
            <a:gdLst>
              <a:gd name="connsiteX0" fmla="*/ 6712275 w 6712275"/>
              <a:gd name="connsiteY0" fmla="*/ 0 h 9490003"/>
              <a:gd name="connsiteX1" fmla="*/ 6701250 w 6712275"/>
              <a:gd name="connsiteY1" fmla="*/ 144988 h 9490003"/>
              <a:gd name="connsiteX2" fmla="*/ 201601 w 6712275"/>
              <a:gd name="connsiteY2" fmla="*/ 9398861 h 9490003"/>
              <a:gd name="connsiteX3" fmla="*/ 0 w 6712275"/>
              <a:gd name="connsiteY3" fmla="*/ 9490003 h 9490003"/>
              <a:gd name="connsiteX4" fmla="*/ 1 w 6712275"/>
              <a:gd name="connsiteY4" fmla="*/ 4052284 h 9490003"/>
              <a:gd name="connsiteX5" fmla="*/ 139536 w 6712275"/>
              <a:gd name="connsiteY5" fmla="*/ 3919250 h 9490003"/>
              <a:gd name="connsiteX6" fmla="*/ 2112506 w 6712275"/>
              <a:gd name="connsiteY6" fmla="*/ 28884 h 9490003"/>
              <a:gd name="connsiteX7" fmla="*/ 2116176 w 6712275"/>
              <a:gd name="connsiteY7" fmla="*/ 0 h 949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12275" h="9490003">
                <a:moveTo>
                  <a:pt x="6712275" y="0"/>
                </a:moveTo>
                <a:lnTo>
                  <a:pt x="6701250" y="144988"/>
                </a:lnTo>
                <a:cubicBezTo>
                  <a:pt x="6286154" y="4232388"/>
                  <a:pt x="3745266" y="7691349"/>
                  <a:pt x="201601" y="9398861"/>
                </a:cubicBezTo>
                <a:lnTo>
                  <a:pt x="0" y="9490003"/>
                </a:lnTo>
                <a:lnTo>
                  <a:pt x="1" y="4052284"/>
                </a:lnTo>
                <a:lnTo>
                  <a:pt x="139536" y="3919250"/>
                </a:lnTo>
                <a:cubicBezTo>
                  <a:pt x="1170534" y="2888253"/>
                  <a:pt x="1881966" y="1537690"/>
                  <a:pt x="2112506" y="28884"/>
                </a:cubicBezTo>
                <a:lnTo>
                  <a:pt x="2116176" y="0"/>
                </a:ln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46" name="Freeform: Shape 45">
            <a:extLst>
              <a:ext uri="{FF2B5EF4-FFF2-40B4-BE49-F238E27FC236}">
                <a16:creationId xmlns:a16="http://schemas.microsoft.com/office/drawing/2014/main" id="{C37AB12F-6C87-4830-A75F-1CD44E608304}"/>
              </a:ext>
            </a:extLst>
          </p:cNvPr>
          <p:cNvSpPr/>
          <p:nvPr userDrawn="1"/>
        </p:nvSpPr>
        <p:spPr bwMode="gray">
          <a:xfrm rot="16200000">
            <a:off x="7008675" y="1674675"/>
            <a:ext cx="4816452" cy="5550198"/>
          </a:xfrm>
          <a:custGeom>
            <a:avLst/>
            <a:gdLst>
              <a:gd name="connsiteX0" fmla="*/ 4816452 w 4816452"/>
              <a:gd name="connsiteY0" fmla="*/ 3909747 h 5550198"/>
              <a:gd name="connsiteX1" fmla="*/ 4509205 w 4816452"/>
              <a:gd name="connsiteY1" fmla="*/ 5431597 h 5550198"/>
              <a:gd name="connsiteX2" fmla="*/ 4455586 w 4816452"/>
              <a:gd name="connsiteY2" fmla="*/ 5550198 h 5550198"/>
              <a:gd name="connsiteX3" fmla="*/ 1967698 w 4816452"/>
              <a:gd name="connsiteY3" fmla="*/ 5550198 h 5550198"/>
              <a:gd name="connsiteX4" fmla="*/ 1999695 w 4816452"/>
              <a:gd name="connsiteY4" fmla="*/ 5530759 h 5550198"/>
              <a:gd name="connsiteX5" fmla="*/ 2861580 w 4816452"/>
              <a:gd name="connsiteY5" fmla="*/ 3909747 h 5550198"/>
              <a:gd name="connsiteX6" fmla="*/ 906706 w 4816452"/>
              <a:gd name="connsiteY6" fmla="*/ 1954873 h 5550198"/>
              <a:gd name="connsiteX7" fmla="*/ 145781 w 4816452"/>
              <a:gd name="connsiteY7" fmla="*/ 2108497 h 5550198"/>
              <a:gd name="connsiteX8" fmla="*/ 0 w 4816452"/>
              <a:gd name="connsiteY8" fmla="*/ 2178723 h 5550198"/>
              <a:gd name="connsiteX9" fmla="*/ 0 w 4816452"/>
              <a:gd name="connsiteY9" fmla="*/ 109968 h 5550198"/>
              <a:gd name="connsiteX10" fmla="*/ 118755 w 4816452"/>
              <a:gd name="connsiteY10" fmla="*/ 79433 h 5550198"/>
              <a:gd name="connsiteX11" fmla="*/ 906705 w 4816452"/>
              <a:gd name="connsiteY11" fmla="*/ 0 h 5550198"/>
              <a:gd name="connsiteX12" fmla="*/ 4816452 w 4816452"/>
              <a:gd name="connsiteY12" fmla="*/ 3909747 h 5550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16452" h="5550198">
                <a:moveTo>
                  <a:pt x="4816452" y="3909747"/>
                </a:moveTo>
                <a:cubicBezTo>
                  <a:pt x="4816452" y="4449571"/>
                  <a:pt x="4707049" y="4963841"/>
                  <a:pt x="4509205" y="5431597"/>
                </a:cubicBezTo>
                <a:lnTo>
                  <a:pt x="4455586" y="5550198"/>
                </a:lnTo>
                <a:lnTo>
                  <a:pt x="1967698" y="5550198"/>
                </a:lnTo>
                <a:lnTo>
                  <a:pt x="1999695" y="5530759"/>
                </a:lnTo>
                <a:cubicBezTo>
                  <a:pt x="2519695" y="5179454"/>
                  <a:pt x="2861580" y="4584526"/>
                  <a:pt x="2861580" y="3909747"/>
                </a:cubicBezTo>
                <a:cubicBezTo>
                  <a:pt x="2861580" y="2830100"/>
                  <a:pt x="1986353" y="1954873"/>
                  <a:pt x="906706" y="1954873"/>
                </a:cubicBezTo>
                <a:cubicBezTo>
                  <a:pt x="636795" y="1954873"/>
                  <a:pt x="379659" y="2009575"/>
                  <a:pt x="145781" y="2108497"/>
                </a:cubicBezTo>
                <a:lnTo>
                  <a:pt x="0" y="2178723"/>
                </a:lnTo>
                <a:lnTo>
                  <a:pt x="0" y="109968"/>
                </a:lnTo>
                <a:lnTo>
                  <a:pt x="118755" y="79433"/>
                </a:lnTo>
                <a:cubicBezTo>
                  <a:pt x="373270" y="27351"/>
                  <a:pt x="636794" y="0"/>
                  <a:pt x="906705" y="0"/>
                </a:cubicBezTo>
                <a:cubicBezTo>
                  <a:pt x="3065999" y="0"/>
                  <a:pt x="4816452" y="1750453"/>
                  <a:pt x="4816452" y="3909747"/>
                </a:cubicBezTo>
                <a:close/>
              </a:path>
            </a:pathLst>
          </a:cu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3" name="Date Placeholder 2">
            <a:extLst>
              <a:ext uri="{FF2B5EF4-FFF2-40B4-BE49-F238E27FC236}">
                <a16:creationId xmlns:a16="http://schemas.microsoft.com/office/drawing/2014/main" id="{F929B703-2123-42F4-AEB7-16A79AD3DD8D}"/>
              </a:ext>
            </a:extLst>
          </p:cNvPr>
          <p:cNvSpPr>
            <a:spLocks noGrp="1"/>
          </p:cNvSpPr>
          <p:nvPr>
            <p:ph type="dt" sz="half" idx="10"/>
          </p:nvPr>
        </p:nvSpPr>
        <p:spPr bwMode="gray"/>
        <p:txBody>
          <a:bodyPr/>
          <a:lstStyle>
            <a:lvl1pPr>
              <a:defRPr>
                <a:solidFill>
                  <a:schemeClr val="bg1">
                    <a:lumMod val="75000"/>
                  </a:schemeClr>
                </a:solidFill>
              </a:defRPr>
            </a:lvl1pPr>
          </a:lstStyle>
          <a:p>
            <a:r>
              <a:rPr lang="en-US"/>
              <a:t>March 23 2022 </a:t>
            </a:r>
            <a:endParaRPr lang="en-GB" dirty="0"/>
          </a:p>
        </p:txBody>
      </p:sp>
      <p:sp>
        <p:nvSpPr>
          <p:cNvPr id="4" name="Footer Placeholder 3">
            <a:extLst>
              <a:ext uri="{FF2B5EF4-FFF2-40B4-BE49-F238E27FC236}">
                <a16:creationId xmlns:a16="http://schemas.microsoft.com/office/drawing/2014/main" id="{41C998A5-F9F2-4107-B18E-DF422FA4A1DA}"/>
              </a:ext>
            </a:extLst>
          </p:cNvPr>
          <p:cNvSpPr>
            <a:spLocks noGrp="1"/>
          </p:cNvSpPr>
          <p:nvPr>
            <p:ph type="ftr" sz="quarter" idx="11"/>
          </p:nvPr>
        </p:nvSpPr>
        <p:spPr bwMode="gray"/>
        <p:txBody>
          <a:bodyPr/>
          <a:lstStyle>
            <a:lvl1pPr>
              <a:defRPr>
                <a:solidFill>
                  <a:schemeClr val="bg1">
                    <a:lumMod val="75000"/>
                  </a:schemeClr>
                </a:solidFill>
              </a:defRPr>
            </a:lvl1pPr>
          </a:lstStyle>
          <a:p>
            <a:r>
              <a:rPr lang="en-US"/>
              <a:t>World Gold Council  | Webinar for Assurance Providers | May 2022</a:t>
            </a:r>
            <a:endParaRPr lang="en-GB" dirty="0"/>
          </a:p>
        </p:txBody>
      </p:sp>
      <p:sp>
        <p:nvSpPr>
          <p:cNvPr id="5" name="Slide Number Placeholder 4">
            <a:extLst>
              <a:ext uri="{FF2B5EF4-FFF2-40B4-BE49-F238E27FC236}">
                <a16:creationId xmlns:a16="http://schemas.microsoft.com/office/drawing/2014/main" id="{DC5C1E37-517C-4DAE-A0CC-FC4DEA4DEC63}"/>
              </a:ext>
            </a:extLst>
          </p:cNvPr>
          <p:cNvSpPr>
            <a:spLocks noGrp="1"/>
          </p:cNvSpPr>
          <p:nvPr>
            <p:ph type="sldNum" sz="quarter" idx="12"/>
          </p:nvPr>
        </p:nvSpPr>
        <p:spPr bwMode="gray"/>
        <p:txBody>
          <a:bodyPr/>
          <a:lstStyle>
            <a:lvl1pPr>
              <a:defRPr>
                <a:solidFill>
                  <a:schemeClr val="bg1">
                    <a:lumMod val="75000"/>
                  </a:schemeClr>
                </a:solidFill>
              </a:defRPr>
            </a:lvl1pPr>
          </a:lstStyle>
          <a:p>
            <a:fld id="{501147BB-AEC0-4063-9B38-B923881AE4E7}" type="slidenum">
              <a:rPr lang="en-GB" smtClean="0"/>
              <a:pPr/>
              <a:t>‹#›</a:t>
            </a:fld>
            <a:endParaRPr lang="en-GB" dirty="0"/>
          </a:p>
        </p:txBody>
      </p:sp>
      <p:sp>
        <p:nvSpPr>
          <p:cNvPr id="25" name="Title 24">
            <a:extLst>
              <a:ext uri="{FF2B5EF4-FFF2-40B4-BE49-F238E27FC236}">
                <a16:creationId xmlns:a16="http://schemas.microsoft.com/office/drawing/2014/main" id="{6CACD632-F1C0-40EF-9E1E-CD2735732BCF}"/>
              </a:ext>
            </a:extLst>
          </p:cNvPr>
          <p:cNvSpPr>
            <a:spLocks noGrp="1"/>
          </p:cNvSpPr>
          <p:nvPr>
            <p:ph type="title" hasCustomPrompt="1"/>
          </p:nvPr>
        </p:nvSpPr>
        <p:spPr bwMode="gray">
          <a:xfrm>
            <a:off x="874236" y="2485040"/>
            <a:ext cx="6158389" cy="1377975"/>
          </a:xfrm>
        </p:spPr>
        <p:txBody>
          <a:bodyPr bIns="180000" anchor="b">
            <a:normAutofit/>
          </a:bodyPr>
          <a:lstStyle>
            <a:lvl1pPr>
              <a:defRPr sz="3000">
                <a:solidFill>
                  <a:schemeClr val="bg1"/>
                </a:solidFill>
              </a:defRPr>
            </a:lvl1pPr>
          </a:lstStyle>
          <a:p>
            <a:r>
              <a:rPr lang="en-US" dirty="0"/>
              <a:t>Click to edit title on two lines maximum</a:t>
            </a:r>
            <a:endParaRPr lang="en-GB" dirty="0"/>
          </a:p>
        </p:txBody>
      </p:sp>
      <p:sp>
        <p:nvSpPr>
          <p:cNvPr id="27" name="Text Placeholder 26">
            <a:extLst>
              <a:ext uri="{FF2B5EF4-FFF2-40B4-BE49-F238E27FC236}">
                <a16:creationId xmlns:a16="http://schemas.microsoft.com/office/drawing/2014/main" id="{79990FBA-6DB5-4FEA-851D-FAE9867D74F5}"/>
              </a:ext>
            </a:extLst>
          </p:cNvPr>
          <p:cNvSpPr>
            <a:spLocks noGrp="1"/>
          </p:cNvSpPr>
          <p:nvPr>
            <p:ph type="body" sz="quarter" idx="13" hasCustomPrompt="1"/>
          </p:nvPr>
        </p:nvSpPr>
        <p:spPr bwMode="gray">
          <a:xfrm>
            <a:off x="874236" y="3945586"/>
            <a:ext cx="6158389" cy="1139598"/>
          </a:xfrm>
        </p:spPr>
        <p:txBody>
          <a:bodyPr tIns="360000"/>
          <a:lstStyle>
            <a:lvl1pPr>
              <a:spcBef>
                <a:spcPts val="200"/>
              </a:spcBef>
              <a:spcAft>
                <a:spcPts val="200"/>
              </a:spcAft>
              <a:defRPr sz="1200" b="0">
                <a:solidFill>
                  <a:schemeClr val="bg1"/>
                </a:solidFill>
              </a:defRPr>
            </a:lvl1pPr>
            <a:lvl2pPr>
              <a:spcBef>
                <a:spcPts val="200"/>
              </a:spcBef>
              <a:spcAft>
                <a:spcPts val="200"/>
              </a:spcAft>
              <a:defRPr sz="1000">
                <a:solidFill>
                  <a:schemeClr val="tx2"/>
                </a:solidFill>
              </a:defRPr>
            </a:lvl2pPr>
            <a:lvl3pPr marL="0" indent="0">
              <a:buNone/>
              <a:defRPr>
                <a:solidFill>
                  <a:srgbClr val="FF0000"/>
                </a:solidFill>
              </a:defRPr>
            </a:lvl3pPr>
            <a:lvl4pPr>
              <a:defRPr>
                <a:solidFill>
                  <a:srgbClr val="FF0000"/>
                </a:solidFill>
              </a:defRPr>
            </a:lvl4pPr>
            <a:lvl5pPr>
              <a:defRPr>
                <a:solidFill>
                  <a:srgbClr val="FF0000"/>
                </a:solidFill>
              </a:defRPr>
            </a:lvl5pPr>
          </a:lstStyle>
          <a:p>
            <a:pPr lvl="0"/>
            <a:r>
              <a:rPr lang="en-US" dirty="0"/>
              <a:t>Click to add subtitle on two lines maximum</a:t>
            </a:r>
          </a:p>
          <a:p>
            <a:pPr lvl="1"/>
            <a:r>
              <a:rPr lang="en-US" dirty="0"/>
              <a:t>Second level</a:t>
            </a:r>
          </a:p>
        </p:txBody>
      </p:sp>
      <p:sp>
        <p:nvSpPr>
          <p:cNvPr id="28" name="Rectangle 27">
            <a:extLst>
              <a:ext uri="{FF2B5EF4-FFF2-40B4-BE49-F238E27FC236}">
                <a16:creationId xmlns:a16="http://schemas.microsoft.com/office/drawing/2014/main" id="{72DE9E5F-5D91-4D21-8FD2-7187894D829D}"/>
              </a:ext>
            </a:extLst>
          </p:cNvPr>
          <p:cNvSpPr/>
          <p:nvPr userDrawn="1"/>
        </p:nvSpPr>
        <p:spPr bwMode="gray">
          <a:xfrm>
            <a:off x="874713" y="3872367"/>
            <a:ext cx="1561068"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algn="l">
              <a:lnSpc>
                <a:spcPct val="90000"/>
              </a:lnSpc>
              <a:spcBef>
                <a:spcPts val="400"/>
              </a:spcBef>
              <a:spcAft>
                <a:spcPts val="400"/>
              </a:spcAft>
            </a:pPr>
            <a:endParaRPr lang="en-GB" sz="1000" dirty="0">
              <a:solidFill>
                <a:schemeClr val="tx2"/>
              </a:solidFill>
            </a:endParaRPr>
          </a:p>
        </p:txBody>
      </p:sp>
      <p:sp>
        <p:nvSpPr>
          <p:cNvPr id="48" name="Freeform: Shape 47">
            <a:extLst>
              <a:ext uri="{FF2B5EF4-FFF2-40B4-BE49-F238E27FC236}">
                <a16:creationId xmlns:a16="http://schemas.microsoft.com/office/drawing/2014/main" id="{5EDF9866-C5C1-4001-8643-23F93AF2E88F}"/>
              </a:ext>
            </a:extLst>
          </p:cNvPr>
          <p:cNvSpPr/>
          <p:nvPr userDrawn="1"/>
        </p:nvSpPr>
        <p:spPr bwMode="gray">
          <a:xfrm rot="16200000">
            <a:off x="8733600" y="473280"/>
            <a:ext cx="3931679" cy="2985120"/>
          </a:xfrm>
          <a:custGeom>
            <a:avLst/>
            <a:gdLst>
              <a:gd name="connsiteX0" fmla="*/ 3931679 w 3931679"/>
              <a:gd name="connsiteY0" fmla="*/ 180668 h 2985120"/>
              <a:gd name="connsiteX1" fmla="*/ 3931679 w 3931679"/>
              <a:gd name="connsiteY1" fmla="*/ 1864633 h 2985120"/>
              <a:gd name="connsiteX2" fmla="*/ 3858138 w 3931679"/>
              <a:gd name="connsiteY2" fmla="*/ 1797794 h 2985120"/>
              <a:gd name="connsiteX3" fmla="*/ 2927164 w 3931679"/>
              <a:gd name="connsiteY3" fmla="*/ 1463583 h 2985120"/>
              <a:gd name="connsiteX4" fmla="*/ 1463582 w 3931679"/>
              <a:gd name="connsiteY4" fmla="*/ 2927165 h 2985120"/>
              <a:gd name="connsiteX5" fmla="*/ 1466508 w 3931679"/>
              <a:gd name="connsiteY5" fmla="*/ 2985120 h 2985120"/>
              <a:gd name="connsiteX6" fmla="*/ 1466 w 3931679"/>
              <a:gd name="connsiteY6" fmla="*/ 2985120 h 2985120"/>
              <a:gd name="connsiteX7" fmla="*/ 0 w 3931679"/>
              <a:gd name="connsiteY7" fmla="*/ 2927165 h 2985120"/>
              <a:gd name="connsiteX8" fmla="*/ 2927165 w 3931679"/>
              <a:gd name="connsiteY8" fmla="*/ 0 h 2985120"/>
              <a:gd name="connsiteX9" fmla="*/ 3797614 w 3931679"/>
              <a:gd name="connsiteY9" fmla="*/ 131600 h 298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31679" h="2985120">
                <a:moveTo>
                  <a:pt x="3931679" y="180668"/>
                </a:moveTo>
                <a:lnTo>
                  <a:pt x="3931679" y="1864633"/>
                </a:lnTo>
                <a:lnTo>
                  <a:pt x="3858138" y="1797794"/>
                </a:lnTo>
                <a:cubicBezTo>
                  <a:pt x="3605145" y="1589005"/>
                  <a:pt x="3280801" y="1463583"/>
                  <a:pt x="2927164" y="1463583"/>
                </a:cubicBezTo>
                <a:cubicBezTo>
                  <a:pt x="2118850" y="1463583"/>
                  <a:pt x="1463582" y="2118851"/>
                  <a:pt x="1463582" y="2927165"/>
                </a:cubicBezTo>
                <a:lnTo>
                  <a:pt x="1466508" y="2985120"/>
                </a:lnTo>
                <a:lnTo>
                  <a:pt x="1466" y="2985120"/>
                </a:lnTo>
                <a:lnTo>
                  <a:pt x="0" y="2927165"/>
                </a:lnTo>
                <a:cubicBezTo>
                  <a:pt x="0" y="1310536"/>
                  <a:pt x="1310536" y="0"/>
                  <a:pt x="2927165" y="0"/>
                </a:cubicBezTo>
                <a:cubicBezTo>
                  <a:pt x="3230283" y="0"/>
                  <a:pt x="3522640" y="46074"/>
                  <a:pt x="3797614" y="131600"/>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grpSp>
        <p:nvGrpSpPr>
          <p:cNvPr id="7" name="Group 6">
            <a:extLst>
              <a:ext uri="{FF2B5EF4-FFF2-40B4-BE49-F238E27FC236}">
                <a16:creationId xmlns:a16="http://schemas.microsoft.com/office/drawing/2014/main" id="{1E52882A-E862-4AE8-8BEA-212CCDF06E28}"/>
              </a:ext>
            </a:extLst>
          </p:cNvPr>
          <p:cNvGrpSpPr>
            <a:grpSpLocks noChangeAspect="1"/>
          </p:cNvGrpSpPr>
          <p:nvPr userDrawn="1"/>
        </p:nvGrpSpPr>
        <p:grpSpPr bwMode="gray">
          <a:xfrm>
            <a:off x="875421" y="1520788"/>
            <a:ext cx="1295388" cy="477511"/>
            <a:chOff x="1209" y="1230"/>
            <a:chExt cx="5431" cy="2002"/>
          </a:xfrm>
          <a:solidFill>
            <a:srgbClr val="A39161"/>
          </a:solidFill>
        </p:grpSpPr>
        <p:sp>
          <p:nvSpPr>
            <p:cNvPr id="8" name="Freeform 5">
              <a:extLst>
                <a:ext uri="{FF2B5EF4-FFF2-40B4-BE49-F238E27FC236}">
                  <a16:creationId xmlns:a16="http://schemas.microsoft.com/office/drawing/2014/main" id="{18E4CD18-EBCB-4492-9705-C04063BB663F}"/>
                </a:ext>
              </a:extLst>
            </p:cNvPr>
            <p:cNvSpPr>
              <a:spLocks noEditPoints="1"/>
            </p:cNvSpPr>
            <p:nvPr/>
          </p:nvSpPr>
          <p:spPr bwMode="gray">
            <a:xfrm>
              <a:off x="1209" y="1230"/>
              <a:ext cx="2001" cy="2002"/>
            </a:xfrm>
            <a:custGeom>
              <a:avLst/>
              <a:gdLst>
                <a:gd name="T0" fmla="*/ 2362 w 4724"/>
                <a:gd name="T1" fmla="*/ 3482 h 4724"/>
                <a:gd name="T2" fmla="*/ 1243 w 4724"/>
                <a:gd name="T3" fmla="*/ 2363 h 4724"/>
                <a:gd name="T4" fmla="*/ 2362 w 4724"/>
                <a:gd name="T5" fmla="*/ 1242 h 4724"/>
                <a:gd name="T6" fmla="*/ 3482 w 4724"/>
                <a:gd name="T7" fmla="*/ 2363 h 4724"/>
                <a:gd name="T8" fmla="*/ 2362 w 4724"/>
                <a:gd name="T9" fmla="*/ 3482 h 4724"/>
                <a:gd name="T10" fmla="*/ 2363 w 4724"/>
                <a:gd name="T11" fmla="*/ 1039 h 4724"/>
                <a:gd name="T12" fmla="*/ 1039 w 4724"/>
                <a:gd name="T13" fmla="*/ 2363 h 4724"/>
                <a:gd name="T14" fmla="*/ 2363 w 4724"/>
                <a:gd name="T15" fmla="*/ 3685 h 4724"/>
                <a:gd name="T16" fmla="*/ 3685 w 4724"/>
                <a:gd name="T17" fmla="*/ 2363 h 4724"/>
                <a:gd name="T18" fmla="*/ 2363 w 4724"/>
                <a:gd name="T19" fmla="*/ 1039 h 4724"/>
                <a:gd name="T20" fmla="*/ 2362 w 4724"/>
                <a:gd name="T21" fmla="*/ 4002 h 4724"/>
                <a:gd name="T22" fmla="*/ 723 w 4724"/>
                <a:gd name="T23" fmla="*/ 2362 h 4724"/>
                <a:gd name="T24" fmla="*/ 2362 w 4724"/>
                <a:gd name="T25" fmla="*/ 723 h 4724"/>
                <a:gd name="T26" fmla="*/ 4002 w 4724"/>
                <a:gd name="T27" fmla="*/ 2362 h 4724"/>
                <a:gd name="T28" fmla="*/ 2362 w 4724"/>
                <a:gd name="T29" fmla="*/ 4002 h 4724"/>
                <a:gd name="T30" fmla="*/ 2362 w 4724"/>
                <a:gd name="T31" fmla="*/ 520 h 4724"/>
                <a:gd name="T32" fmla="*/ 520 w 4724"/>
                <a:gd name="T33" fmla="*/ 2362 h 4724"/>
                <a:gd name="T34" fmla="*/ 2362 w 4724"/>
                <a:gd name="T35" fmla="*/ 4205 h 4724"/>
                <a:gd name="T36" fmla="*/ 4205 w 4724"/>
                <a:gd name="T37" fmla="*/ 2362 h 4724"/>
                <a:gd name="T38" fmla="*/ 2362 w 4724"/>
                <a:gd name="T39" fmla="*/ 520 h 4724"/>
                <a:gd name="T40" fmla="*/ 2362 w 4724"/>
                <a:gd name="T41" fmla="*/ 4521 h 4724"/>
                <a:gd name="T42" fmla="*/ 203 w 4724"/>
                <a:gd name="T43" fmla="*/ 2362 h 4724"/>
                <a:gd name="T44" fmla="*/ 2362 w 4724"/>
                <a:gd name="T45" fmla="*/ 203 h 4724"/>
                <a:gd name="T46" fmla="*/ 4521 w 4724"/>
                <a:gd name="T47" fmla="*/ 2362 h 4724"/>
                <a:gd name="T48" fmla="*/ 2362 w 4724"/>
                <a:gd name="T49" fmla="*/ 4521 h 4724"/>
                <a:gd name="T50" fmla="*/ 2362 w 4724"/>
                <a:gd name="T51" fmla="*/ 0 h 4724"/>
                <a:gd name="T52" fmla="*/ 0 w 4724"/>
                <a:gd name="T53" fmla="*/ 2362 h 4724"/>
                <a:gd name="T54" fmla="*/ 2362 w 4724"/>
                <a:gd name="T55" fmla="*/ 4724 h 4724"/>
                <a:gd name="T56" fmla="*/ 4724 w 4724"/>
                <a:gd name="T57" fmla="*/ 2362 h 4724"/>
                <a:gd name="T58" fmla="*/ 2362 w 4724"/>
                <a:gd name="T59" fmla="*/ 0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724" h="4724">
                  <a:moveTo>
                    <a:pt x="2362" y="3482"/>
                  </a:moveTo>
                  <a:cubicBezTo>
                    <a:pt x="1743" y="3482"/>
                    <a:pt x="1243" y="2980"/>
                    <a:pt x="1243" y="2363"/>
                  </a:cubicBezTo>
                  <a:cubicBezTo>
                    <a:pt x="1243" y="1744"/>
                    <a:pt x="1743" y="1242"/>
                    <a:pt x="2362" y="1242"/>
                  </a:cubicBezTo>
                  <a:cubicBezTo>
                    <a:pt x="2979" y="1242"/>
                    <a:pt x="3482" y="1744"/>
                    <a:pt x="3482" y="2363"/>
                  </a:cubicBezTo>
                  <a:cubicBezTo>
                    <a:pt x="3482" y="2980"/>
                    <a:pt x="2979" y="3482"/>
                    <a:pt x="2362" y="3482"/>
                  </a:cubicBezTo>
                  <a:close/>
                  <a:moveTo>
                    <a:pt x="2363" y="1039"/>
                  </a:moveTo>
                  <a:cubicBezTo>
                    <a:pt x="1632" y="1039"/>
                    <a:pt x="1039" y="1632"/>
                    <a:pt x="1039" y="2363"/>
                  </a:cubicBezTo>
                  <a:cubicBezTo>
                    <a:pt x="1039" y="3093"/>
                    <a:pt x="1632" y="3685"/>
                    <a:pt x="2363" y="3685"/>
                  </a:cubicBezTo>
                  <a:cubicBezTo>
                    <a:pt x="3093" y="3685"/>
                    <a:pt x="3685" y="3093"/>
                    <a:pt x="3685" y="2363"/>
                  </a:cubicBezTo>
                  <a:cubicBezTo>
                    <a:pt x="3685" y="1632"/>
                    <a:pt x="3093" y="1039"/>
                    <a:pt x="2363" y="1039"/>
                  </a:cubicBezTo>
                  <a:close/>
                  <a:moveTo>
                    <a:pt x="2362" y="4002"/>
                  </a:moveTo>
                  <a:cubicBezTo>
                    <a:pt x="1457" y="4002"/>
                    <a:pt x="723" y="3267"/>
                    <a:pt x="723" y="2362"/>
                  </a:cubicBezTo>
                  <a:cubicBezTo>
                    <a:pt x="723" y="1457"/>
                    <a:pt x="1457" y="723"/>
                    <a:pt x="2362" y="723"/>
                  </a:cubicBezTo>
                  <a:cubicBezTo>
                    <a:pt x="3267" y="723"/>
                    <a:pt x="4002" y="1457"/>
                    <a:pt x="4002" y="2362"/>
                  </a:cubicBezTo>
                  <a:cubicBezTo>
                    <a:pt x="4002" y="3267"/>
                    <a:pt x="3267" y="4002"/>
                    <a:pt x="2362" y="4002"/>
                  </a:cubicBezTo>
                  <a:close/>
                  <a:moveTo>
                    <a:pt x="2362" y="520"/>
                  </a:moveTo>
                  <a:cubicBezTo>
                    <a:pt x="1344" y="520"/>
                    <a:pt x="520" y="1345"/>
                    <a:pt x="520" y="2362"/>
                  </a:cubicBezTo>
                  <a:cubicBezTo>
                    <a:pt x="520" y="3380"/>
                    <a:pt x="1344" y="4205"/>
                    <a:pt x="2362" y="4205"/>
                  </a:cubicBezTo>
                  <a:cubicBezTo>
                    <a:pt x="3380" y="4205"/>
                    <a:pt x="4205" y="3380"/>
                    <a:pt x="4205" y="2362"/>
                  </a:cubicBezTo>
                  <a:cubicBezTo>
                    <a:pt x="4205" y="1345"/>
                    <a:pt x="3380" y="520"/>
                    <a:pt x="2362" y="520"/>
                  </a:cubicBezTo>
                  <a:close/>
                  <a:moveTo>
                    <a:pt x="2362" y="4521"/>
                  </a:moveTo>
                  <a:cubicBezTo>
                    <a:pt x="1170" y="4521"/>
                    <a:pt x="203" y="3554"/>
                    <a:pt x="203" y="2362"/>
                  </a:cubicBezTo>
                  <a:cubicBezTo>
                    <a:pt x="203" y="1170"/>
                    <a:pt x="1170" y="203"/>
                    <a:pt x="2362" y="203"/>
                  </a:cubicBezTo>
                  <a:cubicBezTo>
                    <a:pt x="3555" y="203"/>
                    <a:pt x="4521" y="1170"/>
                    <a:pt x="4521" y="2362"/>
                  </a:cubicBezTo>
                  <a:cubicBezTo>
                    <a:pt x="4521" y="3554"/>
                    <a:pt x="3555" y="4521"/>
                    <a:pt x="2362" y="4521"/>
                  </a:cubicBezTo>
                  <a:close/>
                  <a:moveTo>
                    <a:pt x="2362" y="0"/>
                  </a:moveTo>
                  <a:cubicBezTo>
                    <a:pt x="1058" y="0"/>
                    <a:pt x="0" y="1057"/>
                    <a:pt x="0" y="2362"/>
                  </a:cubicBezTo>
                  <a:cubicBezTo>
                    <a:pt x="0" y="3667"/>
                    <a:pt x="1058" y="4724"/>
                    <a:pt x="2362" y="4724"/>
                  </a:cubicBezTo>
                  <a:cubicBezTo>
                    <a:pt x="3667" y="4724"/>
                    <a:pt x="4724" y="3667"/>
                    <a:pt x="4724" y="2362"/>
                  </a:cubicBezTo>
                  <a:cubicBezTo>
                    <a:pt x="4724" y="1057"/>
                    <a:pt x="3667" y="0"/>
                    <a:pt x="236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9" name="Freeform 6">
              <a:extLst>
                <a:ext uri="{FF2B5EF4-FFF2-40B4-BE49-F238E27FC236}">
                  <a16:creationId xmlns:a16="http://schemas.microsoft.com/office/drawing/2014/main" id="{02D7DEAE-6099-4EF9-8B26-4828C18FEC75}"/>
                </a:ext>
              </a:extLst>
            </p:cNvPr>
            <p:cNvSpPr>
              <a:spLocks noEditPoints="1"/>
            </p:cNvSpPr>
            <p:nvPr/>
          </p:nvSpPr>
          <p:spPr bwMode="gray">
            <a:xfrm>
              <a:off x="4742" y="1316"/>
              <a:ext cx="424" cy="500"/>
            </a:xfrm>
            <a:custGeom>
              <a:avLst/>
              <a:gdLst>
                <a:gd name="T0" fmla="*/ 207 w 1001"/>
                <a:gd name="T1" fmla="*/ 580 h 1180"/>
                <a:gd name="T2" fmla="*/ 207 w 1001"/>
                <a:gd name="T3" fmla="*/ 189 h 1180"/>
                <a:gd name="T4" fmla="*/ 576 w 1001"/>
                <a:gd name="T5" fmla="*/ 189 h 1180"/>
                <a:gd name="T6" fmla="*/ 763 w 1001"/>
                <a:gd name="T7" fmla="*/ 385 h 1180"/>
                <a:gd name="T8" fmla="*/ 576 w 1001"/>
                <a:gd name="T9" fmla="*/ 580 h 1180"/>
                <a:gd name="T10" fmla="*/ 207 w 1001"/>
                <a:gd name="T11" fmla="*/ 580 h 1180"/>
                <a:gd name="T12" fmla="*/ 689 w 1001"/>
                <a:gd name="T13" fmla="*/ 742 h 1180"/>
                <a:gd name="T14" fmla="*/ 961 w 1001"/>
                <a:gd name="T15" fmla="*/ 385 h 1180"/>
                <a:gd name="T16" fmla="*/ 576 w 1001"/>
                <a:gd name="T17" fmla="*/ 0 h 1180"/>
                <a:gd name="T18" fmla="*/ 0 w 1001"/>
                <a:gd name="T19" fmla="*/ 0 h 1180"/>
                <a:gd name="T20" fmla="*/ 0 w 1001"/>
                <a:gd name="T21" fmla="*/ 1180 h 1180"/>
                <a:gd name="T22" fmla="*/ 207 w 1001"/>
                <a:gd name="T23" fmla="*/ 1180 h 1180"/>
                <a:gd name="T24" fmla="*/ 207 w 1001"/>
                <a:gd name="T25" fmla="*/ 769 h 1180"/>
                <a:gd name="T26" fmla="*/ 467 w 1001"/>
                <a:gd name="T27" fmla="*/ 769 h 1180"/>
                <a:gd name="T28" fmla="*/ 757 w 1001"/>
                <a:gd name="T29" fmla="*/ 1180 h 1180"/>
                <a:gd name="T30" fmla="*/ 1001 w 1001"/>
                <a:gd name="T31" fmla="*/ 1180 h 1180"/>
                <a:gd name="T32" fmla="*/ 689 w 1001"/>
                <a:gd name="T33" fmla="*/ 742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01" h="1180">
                  <a:moveTo>
                    <a:pt x="207" y="580"/>
                  </a:moveTo>
                  <a:lnTo>
                    <a:pt x="207" y="189"/>
                  </a:lnTo>
                  <a:lnTo>
                    <a:pt x="576" y="189"/>
                  </a:lnTo>
                  <a:cubicBezTo>
                    <a:pt x="679" y="189"/>
                    <a:pt x="763" y="276"/>
                    <a:pt x="763" y="385"/>
                  </a:cubicBezTo>
                  <a:cubicBezTo>
                    <a:pt x="763" y="493"/>
                    <a:pt x="679" y="580"/>
                    <a:pt x="576" y="580"/>
                  </a:cubicBezTo>
                  <a:lnTo>
                    <a:pt x="207" y="580"/>
                  </a:lnTo>
                  <a:close/>
                  <a:moveTo>
                    <a:pt x="689" y="742"/>
                  </a:moveTo>
                  <a:cubicBezTo>
                    <a:pt x="847" y="698"/>
                    <a:pt x="961" y="556"/>
                    <a:pt x="961" y="385"/>
                  </a:cubicBezTo>
                  <a:cubicBezTo>
                    <a:pt x="961" y="172"/>
                    <a:pt x="789" y="0"/>
                    <a:pt x="576" y="0"/>
                  </a:cubicBezTo>
                  <a:lnTo>
                    <a:pt x="0" y="0"/>
                  </a:lnTo>
                  <a:lnTo>
                    <a:pt x="0" y="1180"/>
                  </a:lnTo>
                  <a:lnTo>
                    <a:pt x="207" y="1180"/>
                  </a:lnTo>
                  <a:lnTo>
                    <a:pt x="207" y="769"/>
                  </a:lnTo>
                  <a:lnTo>
                    <a:pt x="467" y="769"/>
                  </a:lnTo>
                  <a:lnTo>
                    <a:pt x="757" y="1180"/>
                  </a:lnTo>
                  <a:lnTo>
                    <a:pt x="1001" y="1180"/>
                  </a:lnTo>
                  <a:lnTo>
                    <a:pt x="689" y="742"/>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10" name="Freeform 7">
              <a:extLst>
                <a:ext uri="{FF2B5EF4-FFF2-40B4-BE49-F238E27FC236}">
                  <a16:creationId xmlns:a16="http://schemas.microsoft.com/office/drawing/2014/main" id="{3E8B0B34-5AE8-46A6-BAFE-6B50369A6B4E}"/>
                </a:ext>
              </a:extLst>
            </p:cNvPr>
            <p:cNvSpPr>
              <a:spLocks/>
            </p:cNvSpPr>
            <p:nvPr/>
          </p:nvSpPr>
          <p:spPr bwMode="gray">
            <a:xfrm>
              <a:off x="5245" y="1316"/>
              <a:ext cx="340" cy="500"/>
            </a:xfrm>
            <a:custGeom>
              <a:avLst/>
              <a:gdLst>
                <a:gd name="T0" fmla="*/ 0 w 340"/>
                <a:gd name="T1" fmla="*/ 0 h 500"/>
                <a:gd name="T2" fmla="*/ 88 w 340"/>
                <a:gd name="T3" fmla="*/ 0 h 500"/>
                <a:gd name="T4" fmla="*/ 88 w 340"/>
                <a:gd name="T5" fmla="*/ 420 h 500"/>
                <a:gd name="T6" fmla="*/ 340 w 340"/>
                <a:gd name="T7" fmla="*/ 420 h 500"/>
                <a:gd name="T8" fmla="*/ 340 w 340"/>
                <a:gd name="T9" fmla="*/ 500 h 500"/>
                <a:gd name="T10" fmla="*/ 0 w 340"/>
                <a:gd name="T11" fmla="*/ 500 h 500"/>
                <a:gd name="T12" fmla="*/ 0 w 340"/>
                <a:gd name="T13" fmla="*/ 0 h 500"/>
              </a:gdLst>
              <a:ahLst/>
              <a:cxnLst>
                <a:cxn ang="0">
                  <a:pos x="T0" y="T1"/>
                </a:cxn>
                <a:cxn ang="0">
                  <a:pos x="T2" y="T3"/>
                </a:cxn>
                <a:cxn ang="0">
                  <a:pos x="T4" y="T5"/>
                </a:cxn>
                <a:cxn ang="0">
                  <a:pos x="T6" y="T7"/>
                </a:cxn>
                <a:cxn ang="0">
                  <a:pos x="T8" y="T9"/>
                </a:cxn>
                <a:cxn ang="0">
                  <a:pos x="T10" y="T11"/>
                </a:cxn>
                <a:cxn ang="0">
                  <a:pos x="T12" y="T13"/>
                </a:cxn>
              </a:cxnLst>
              <a:rect l="0" t="0" r="r" b="b"/>
              <a:pathLst>
                <a:path w="340" h="500">
                  <a:moveTo>
                    <a:pt x="0" y="0"/>
                  </a:moveTo>
                  <a:lnTo>
                    <a:pt x="88" y="0"/>
                  </a:lnTo>
                  <a:lnTo>
                    <a:pt x="88" y="420"/>
                  </a:lnTo>
                  <a:lnTo>
                    <a:pt x="340" y="420"/>
                  </a:lnTo>
                  <a:lnTo>
                    <a:pt x="340" y="500"/>
                  </a:lnTo>
                  <a:lnTo>
                    <a:pt x="0" y="50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11" name="Freeform 8">
              <a:extLst>
                <a:ext uri="{FF2B5EF4-FFF2-40B4-BE49-F238E27FC236}">
                  <a16:creationId xmlns:a16="http://schemas.microsoft.com/office/drawing/2014/main" id="{4A3A2FD1-1909-43E7-B4DB-9A512C16307B}"/>
                </a:ext>
              </a:extLst>
            </p:cNvPr>
            <p:cNvSpPr>
              <a:spLocks noEditPoints="1"/>
            </p:cNvSpPr>
            <p:nvPr/>
          </p:nvSpPr>
          <p:spPr bwMode="gray">
            <a:xfrm>
              <a:off x="5665" y="1316"/>
              <a:ext cx="444" cy="500"/>
            </a:xfrm>
            <a:custGeom>
              <a:avLst/>
              <a:gdLst>
                <a:gd name="T0" fmla="*/ 459 w 1049"/>
                <a:gd name="T1" fmla="*/ 991 h 1180"/>
                <a:gd name="T2" fmla="*/ 207 w 1049"/>
                <a:gd name="T3" fmla="*/ 991 h 1180"/>
                <a:gd name="T4" fmla="*/ 207 w 1049"/>
                <a:gd name="T5" fmla="*/ 189 h 1180"/>
                <a:gd name="T6" fmla="*/ 459 w 1049"/>
                <a:gd name="T7" fmla="*/ 189 h 1180"/>
                <a:gd name="T8" fmla="*/ 851 w 1049"/>
                <a:gd name="T9" fmla="*/ 590 h 1180"/>
                <a:gd name="T10" fmla="*/ 459 w 1049"/>
                <a:gd name="T11" fmla="*/ 991 h 1180"/>
                <a:gd name="T12" fmla="*/ 459 w 1049"/>
                <a:gd name="T13" fmla="*/ 0 h 1180"/>
                <a:gd name="T14" fmla="*/ 0 w 1049"/>
                <a:gd name="T15" fmla="*/ 0 h 1180"/>
                <a:gd name="T16" fmla="*/ 0 w 1049"/>
                <a:gd name="T17" fmla="*/ 1180 h 1180"/>
                <a:gd name="T18" fmla="*/ 459 w 1049"/>
                <a:gd name="T19" fmla="*/ 1180 h 1180"/>
                <a:gd name="T20" fmla="*/ 1049 w 1049"/>
                <a:gd name="T21" fmla="*/ 590 h 1180"/>
                <a:gd name="T22" fmla="*/ 459 w 1049"/>
                <a:gd name="T23" fmla="*/ 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49" h="1180">
                  <a:moveTo>
                    <a:pt x="459" y="991"/>
                  </a:moveTo>
                  <a:lnTo>
                    <a:pt x="207" y="991"/>
                  </a:lnTo>
                  <a:lnTo>
                    <a:pt x="207" y="189"/>
                  </a:lnTo>
                  <a:lnTo>
                    <a:pt x="459" y="189"/>
                  </a:lnTo>
                  <a:cubicBezTo>
                    <a:pt x="680" y="189"/>
                    <a:pt x="851" y="369"/>
                    <a:pt x="851" y="590"/>
                  </a:cubicBezTo>
                  <a:cubicBezTo>
                    <a:pt x="851" y="812"/>
                    <a:pt x="680" y="991"/>
                    <a:pt x="459" y="991"/>
                  </a:cubicBezTo>
                  <a:close/>
                  <a:moveTo>
                    <a:pt x="459" y="0"/>
                  </a:moveTo>
                  <a:lnTo>
                    <a:pt x="0" y="0"/>
                  </a:lnTo>
                  <a:lnTo>
                    <a:pt x="0" y="1180"/>
                  </a:lnTo>
                  <a:lnTo>
                    <a:pt x="459" y="1180"/>
                  </a:lnTo>
                  <a:cubicBezTo>
                    <a:pt x="785" y="1180"/>
                    <a:pt x="1049" y="916"/>
                    <a:pt x="1049" y="590"/>
                  </a:cubicBezTo>
                  <a:cubicBezTo>
                    <a:pt x="1049" y="264"/>
                    <a:pt x="785" y="0"/>
                    <a:pt x="4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12" name="Freeform 9">
              <a:extLst>
                <a:ext uri="{FF2B5EF4-FFF2-40B4-BE49-F238E27FC236}">
                  <a16:creationId xmlns:a16="http://schemas.microsoft.com/office/drawing/2014/main" id="{D02A40C7-6361-4781-9EFC-8B99420966E0}"/>
                </a:ext>
              </a:extLst>
            </p:cNvPr>
            <p:cNvSpPr>
              <a:spLocks/>
            </p:cNvSpPr>
            <p:nvPr/>
          </p:nvSpPr>
          <p:spPr bwMode="gray">
            <a:xfrm>
              <a:off x="4654" y="1981"/>
              <a:ext cx="340" cy="500"/>
            </a:xfrm>
            <a:custGeom>
              <a:avLst/>
              <a:gdLst>
                <a:gd name="T0" fmla="*/ 0 w 340"/>
                <a:gd name="T1" fmla="*/ 0 h 500"/>
                <a:gd name="T2" fmla="*/ 88 w 340"/>
                <a:gd name="T3" fmla="*/ 0 h 500"/>
                <a:gd name="T4" fmla="*/ 88 w 340"/>
                <a:gd name="T5" fmla="*/ 420 h 500"/>
                <a:gd name="T6" fmla="*/ 340 w 340"/>
                <a:gd name="T7" fmla="*/ 420 h 500"/>
                <a:gd name="T8" fmla="*/ 340 w 340"/>
                <a:gd name="T9" fmla="*/ 500 h 500"/>
                <a:gd name="T10" fmla="*/ 0 w 340"/>
                <a:gd name="T11" fmla="*/ 500 h 500"/>
                <a:gd name="T12" fmla="*/ 0 w 340"/>
                <a:gd name="T13" fmla="*/ 0 h 500"/>
              </a:gdLst>
              <a:ahLst/>
              <a:cxnLst>
                <a:cxn ang="0">
                  <a:pos x="T0" y="T1"/>
                </a:cxn>
                <a:cxn ang="0">
                  <a:pos x="T2" y="T3"/>
                </a:cxn>
                <a:cxn ang="0">
                  <a:pos x="T4" y="T5"/>
                </a:cxn>
                <a:cxn ang="0">
                  <a:pos x="T6" y="T7"/>
                </a:cxn>
                <a:cxn ang="0">
                  <a:pos x="T8" y="T9"/>
                </a:cxn>
                <a:cxn ang="0">
                  <a:pos x="T10" y="T11"/>
                </a:cxn>
                <a:cxn ang="0">
                  <a:pos x="T12" y="T13"/>
                </a:cxn>
              </a:cxnLst>
              <a:rect l="0" t="0" r="r" b="b"/>
              <a:pathLst>
                <a:path w="340" h="500">
                  <a:moveTo>
                    <a:pt x="0" y="0"/>
                  </a:moveTo>
                  <a:lnTo>
                    <a:pt x="88" y="0"/>
                  </a:lnTo>
                  <a:lnTo>
                    <a:pt x="88" y="420"/>
                  </a:lnTo>
                  <a:lnTo>
                    <a:pt x="340" y="420"/>
                  </a:lnTo>
                  <a:lnTo>
                    <a:pt x="340" y="500"/>
                  </a:lnTo>
                  <a:lnTo>
                    <a:pt x="0" y="50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13" name="Freeform 10">
              <a:extLst>
                <a:ext uri="{FF2B5EF4-FFF2-40B4-BE49-F238E27FC236}">
                  <a16:creationId xmlns:a16="http://schemas.microsoft.com/office/drawing/2014/main" id="{635378E7-1215-4CDC-B6B9-BFF3B9119A74}"/>
                </a:ext>
              </a:extLst>
            </p:cNvPr>
            <p:cNvSpPr>
              <a:spLocks noEditPoints="1"/>
            </p:cNvSpPr>
            <p:nvPr/>
          </p:nvSpPr>
          <p:spPr bwMode="gray">
            <a:xfrm>
              <a:off x="4058" y="1973"/>
              <a:ext cx="517" cy="517"/>
            </a:xfrm>
            <a:custGeom>
              <a:avLst/>
              <a:gdLst>
                <a:gd name="T0" fmla="*/ 610 w 1221"/>
                <a:gd name="T1" fmla="*/ 1021 h 1220"/>
                <a:gd name="T2" fmla="*/ 199 w 1221"/>
                <a:gd name="T3" fmla="*/ 610 h 1220"/>
                <a:gd name="T4" fmla="*/ 610 w 1221"/>
                <a:gd name="T5" fmla="*/ 199 h 1220"/>
                <a:gd name="T6" fmla="*/ 1022 w 1221"/>
                <a:gd name="T7" fmla="*/ 610 h 1220"/>
                <a:gd name="T8" fmla="*/ 610 w 1221"/>
                <a:gd name="T9" fmla="*/ 1021 h 1220"/>
                <a:gd name="T10" fmla="*/ 610 w 1221"/>
                <a:gd name="T11" fmla="*/ 0 h 1220"/>
                <a:gd name="T12" fmla="*/ 0 w 1221"/>
                <a:gd name="T13" fmla="*/ 610 h 1220"/>
                <a:gd name="T14" fmla="*/ 610 w 1221"/>
                <a:gd name="T15" fmla="*/ 1220 h 1220"/>
                <a:gd name="T16" fmla="*/ 1221 w 1221"/>
                <a:gd name="T17" fmla="*/ 610 h 1220"/>
                <a:gd name="T18" fmla="*/ 610 w 1221"/>
                <a:gd name="T19" fmla="*/ 0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1" h="1220">
                  <a:moveTo>
                    <a:pt x="610" y="1021"/>
                  </a:moveTo>
                  <a:cubicBezTo>
                    <a:pt x="383" y="1021"/>
                    <a:pt x="199" y="837"/>
                    <a:pt x="199" y="610"/>
                  </a:cubicBezTo>
                  <a:cubicBezTo>
                    <a:pt x="199" y="383"/>
                    <a:pt x="383" y="199"/>
                    <a:pt x="610" y="199"/>
                  </a:cubicBezTo>
                  <a:cubicBezTo>
                    <a:pt x="838" y="199"/>
                    <a:pt x="1022" y="383"/>
                    <a:pt x="1022" y="610"/>
                  </a:cubicBezTo>
                  <a:cubicBezTo>
                    <a:pt x="1022" y="837"/>
                    <a:pt x="838" y="1021"/>
                    <a:pt x="610" y="1021"/>
                  </a:cubicBezTo>
                  <a:close/>
                  <a:moveTo>
                    <a:pt x="610" y="0"/>
                  </a:moveTo>
                  <a:cubicBezTo>
                    <a:pt x="273" y="0"/>
                    <a:pt x="0" y="273"/>
                    <a:pt x="0" y="610"/>
                  </a:cubicBezTo>
                  <a:cubicBezTo>
                    <a:pt x="0" y="947"/>
                    <a:pt x="273" y="1220"/>
                    <a:pt x="610" y="1220"/>
                  </a:cubicBezTo>
                  <a:cubicBezTo>
                    <a:pt x="947" y="1220"/>
                    <a:pt x="1221" y="947"/>
                    <a:pt x="1221" y="610"/>
                  </a:cubicBezTo>
                  <a:cubicBezTo>
                    <a:pt x="1221" y="273"/>
                    <a:pt x="947" y="0"/>
                    <a:pt x="61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14" name="Freeform 11">
              <a:extLst>
                <a:ext uri="{FF2B5EF4-FFF2-40B4-BE49-F238E27FC236}">
                  <a16:creationId xmlns:a16="http://schemas.microsoft.com/office/drawing/2014/main" id="{30CC6848-9F35-42DC-9035-A81BD54041F9}"/>
                </a:ext>
              </a:extLst>
            </p:cNvPr>
            <p:cNvSpPr>
              <a:spLocks noEditPoints="1"/>
            </p:cNvSpPr>
            <p:nvPr/>
          </p:nvSpPr>
          <p:spPr bwMode="gray">
            <a:xfrm>
              <a:off x="4144" y="1308"/>
              <a:ext cx="518" cy="517"/>
            </a:xfrm>
            <a:custGeom>
              <a:avLst/>
              <a:gdLst>
                <a:gd name="T0" fmla="*/ 611 w 1221"/>
                <a:gd name="T1" fmla="*/ 1022 h 1220"/>
                <a:gd name="T2" fmla="*/ 199 w 1221"/>
                <a:gd name="T3" fmla="*/ 610 h 1220"/>
                <a:gd name="T4" fmla="*/ 611 w 1221"/>
                <a:gd name="T5" fmla="*/ 199 h 1220"/>
                <a:gd name="T6" fmla="*/ 1022 w 1221"/>
                <a:gd name="T7" fmla="*/ 610 h 1220"/>
                <a:gd name="T8" fmla="*/ 611 w 1221"/>
                <a:gd name="T9" fmla="*/ 1022 h 1220"/>
                <a:gd name="T10" fmla="*/ 611 w 1221"/>
                <a:gd name="T11" fmla="*/ 0 h 1220"/>
                <a:gd name="T12" fmla="*/ 0 w 1221"/>
                <a:gd name="T13" fmla="*/ 610 h 1220"/>
                <a:gd name="T14" fmla="*/ 611 w 1221"/>
                <a:gd name="T15" fmla="*/ 1220 h 1220"/>
                <a:gd name="T16" fmla="*/ 1221 w 1221"/>
                <a:gd name="T17" fmla="*/ 610 h 1220"/>
                <a:gd name="T18" fmla="*/ 611 w 1221"/>
                <a:gd name="T19" fmla="*/ 0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1" h="1220">
                  <a:moveTo>
                    <a:pt x="611" y="1022"/>
                  </a:moveTo>
                  <a:cubicBezTo>
                    <a:pt x="383" y="1022"/>
                    <a:pt x="199" y="837"/>
                    <a:pt x="199" y="610"/>
                  </a:cubicBezTo>
                  <a:cubicBezTo>
                    <a:pt x="199" y="383"/>
                    <a:pt x="383" y="199"/>
                    <a:pt x="611" y="199"/>
                  </a:cubicBezTo>
                  <a:cubicBezTo>
                    <a:pt x="838" y="199"/>
                    <a:pt x="1022" y="383"/>
                    <a:pt x="1022" y="610"/>
                  </a:cubicBezTo>
                  <a:cubicBezTo>
                    <a:pt x="1022" y="837"/>
                    <a:pt x="838" y="1022"/>
                    <a:pt x="611" y="1022"/>
                  </a:cubicBezTo>
                  <a:close/>
                  <a:moveTo>
                    <a:pt x="611" y="0"/>
                  </a:moveTo>
                  <a:cubicBezTo>
                    <a:pt x="274" y="0"/>
                    <a:pt x="0" y="273"/>
                    <a:pt x="0" y="610"/>
                  </a:cubicBezTo>
                  <a:cubicBezTo>
                    <a:pt x="0" y="947"/>
                    <a:pt x="274" y="1220"/>
                    <a:pt x="611" y="1220"/>
                  </a:cubicBezTo>
                  <a:cubicBezTo>
                    <a:pt x="948" y="1220"/>
                    <a:pt x="1221" y="947"/>
                    <a:pt x="1221" y="610"/>
                  </a:cubicBezTo>
                  <a:cubicBezTo>
                    <a:pt x="1221" y="273"/>
                    <a:pt x="948" y="0"/>
                    <a:pt x="6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15" name="Freeform 12">
              <a:extLst>
                <a:ext uri="{FF2B5EF4-FFF2-40B4-BE49-F238E27FC236}">
                  <a16:creationId xmlns:a16="http://schemas.microsoft.com/office/drawing/2014/main" id="{0C637E64-9666-4465-8F3C-F8282F460594}"/>
                </a:ext>
              </a:extLst>
            </p:cNvPr>
            <p:cNvSpPr>
              <a:spLocks noEditPoints="1"/>
            </p:cNvSpPr>
            <p:nvPr/>
          </p:nvSpPr>
          <p:spPr bwMode="gray">
            <a:xfrm>
              <a:off x="3971" y="2637"/>
              <a:ext cx="517" cy="517"/>
            </a:xfrm>
            <a:custGeom>
              <a:avLst/>
              <a:gdLst>
                <a:gd name="T0" fmla="*/ 610 w 1220"/>
                <a:gd name="T1" fmla="*/ 1021 h 1220"/>
                <a:gd name="T2" fmla="*/ 199 w 1220"/>
                <a:gd name="T3" fmla="*/ 610 h 1220"/>
                <a:gd name="T4" fmla="*/ 610 w 1220"/>
                <a:gd name="T5" fmla="*/ 198 h 1220"/>
                <a:gd name="T6" fmla="*/ 1021 w 1220"/>
                <a:gd name="T7" fmla="*/ 610 h 1220"/>
                <a:gd name="T8" fmla="*/ 610 w 1220"/>
                <a:gd name="T9" fmla="*/ 1021 h 1220"/>
                <a:gd name="T10" fmla="*/ 610 w 1220"/>
                <a:gd name="T11" fmla="*/ 0 h 1220"/>
                <a:gd name="T12" fmla="*/ 0 w 1220"/>
                <a:gd name="T13" fmla="*/ 610 h 1220"/>
                <a:gd name="T14" fmla="*/ 610 w 1220"/>
                <a:gd name="T15" fmla="*/ 1220 h 1220"/>
                <a:gd name="T16" fmla="*/ 1220 w 1220"/>
                <a:gd name="T17" fmla="*/ 610 h 1220"/>
                <a:gd name="T18" fmla="*/ 610 w 1220"/>
                <a:gd name="T19" fmla="*/ 0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0" h="1220">
                  <a:moveTo>
                    <a:pt x="610" y="1021"/>
                  </a:moveTo>
                  <a:cubicBezTo>
                    <a:pt x="383" y="1021"/>
                    <a:pt x="199" y="837"/>
                    <a:pt x="199" y="610"/>
                  </a:cubicBezTo>
                  <a:cubicBezTo>
                    <a:pt x="199" y="383"/>
                    <a:pt x="383" y="198"/>
                    <a:pt x="610" y="198"/>
                  </a:cubicBezTo>
                  <a:cubicBezTo>
                    <a:pt x="837" y="198"/>
                    <a:pt x="1021" y="383"/>
                    <a:pt x="1021" y="610"/>
                  </a:cubicBezTo>
                  <a:cubicBezTo>
                    <a:pt x="1021" y="837"/>
                    <a:pt x="837" y="1021"/>
                    <a:pt x="610" y="1021"/>
                  </a:cubicBezTo>
                  <a:close/>
                  <a:moveTo>
                    <a:pt x="610" y="0"/>
                  </a:moveTo>
                  <a:cubicBezTo>
                    <a:pt x="273" y="0"/>
                    <a:pt x="0" y="273"/>
                    <a:pt x="0" y="610"/>
                  </a:cubicBezTo>
                  <a:cubicBezTo>
                    <a:pt x="0" y="947"/>
                    <a:pt x="273" y="1220"/>
                    <a:pt x="610" y="1220"/>
                  </a:cubicBezTo>
                  <a:cubicBezTo>
                    <a:pt x="947" y="1220"/>
                    <a:pt x="1220" y="947"/>
                    <a:pt x="1220" y="610"/>
                  </a:cubicBezTo>
                  <a:cubicBezTo>
                    <a:pt x="1220" y="273"/>
                    <a:pt x="947" y="0"/>
                    <a:pt x="6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16" name="Freeform 13">
              <a:extLst>
                <a:ext uri="{FF2B5EF4-FFF2-40B4-BE49-F238E27FC236}">
                  <a16:creationId xmlns:a16="http://schemas.microsoft.com/office/drawing/2014/main" id="{468F0F25-F74B-4EC6-85A8-8A09CCBBCE96}"/>
                </a:ext>
              </a:extLst>
            </p:cNvPr>
            <p:cNvSpPr>
              <a:spLocks/>
            </p:cNvSpPr>
            <p:nvPr/>
          </p:nvSpPr>
          <p:spPr bwMode="gray">
            <a:xfrm>
              <a:off x="3487" y="2637"/>
              <a:ext cx="441" cy="517"/>
            </a:xfrm>
            <a:custGeom>
              <a:avLst/>
              <a:gdLst>
                <a:gd name="T0" fmla="*/ 1042 w 1042"/>
                <a:gd name="T1" fmla="*/ 1041 h 1220"/>
                <a:gd name="T2" fmla="*/ 611 w 1042"/>
                <a:gd name="T3" fmla="*/ 1220 h 1220"/>
                <a:gd name="T4" fmla="*/ 0 w 1042"/>
                <a:gd name="T5" fmla="*/ 610 h 1220"/>
                <a:gd name="T6" fmla="*/ 611 w 1042"/>
                <a:gd name="T7" fmla="*/ 0 h 1220"/>
                <a:gd name="T8" fmla="*/ 1042 w 1042"/>
                <a:gd name="T9" fmla="*/ 178 h 1220"/>
                <a:gd name="T10" fmla="*/ 901 w 1042"/>
                <a:gd name="T11" fmla="*/ 319 h 1220"/>
                <a:gd name="T12" fmla="*/ 611 w 1042"/>
                <a:gd name="T13" fmla="*/ 198 h 1220"/>
                <a:gd name="T14" fmla="*/ 199 w 1042"/>
                <a:gd name="T15" fmla="*/ 610 h 1220"/>
                <a:gd name="T16" fmla="*/ 611 w 1042"/>
                <a:gd name="T17" fmla="*/ 1021 h 1220"/>
                <a:gd name="T18" fmla="*/ 902 w 1042"/>
                <a:gd name="T19" fmla="*/ 901 h 1220"/>
                <a:gd name="T20" fmla="*/ 1042 w 1042"/>
                <a:gd name="T21" fmla="*/ 1041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2" h="1220">
                  <a:moveTo>
                    <a:pt x="1042" y="1041"/>
                  </a:moveTo>
                  <a:cubicBezTo>
                    <a:pt x="932" y="1152"/>
                    <a:pt x="779" y="1220"/>
                    <a:pt x="611" y="1220"/>
                  </a:cubicBezTo>
                  <a:cubicBezTo>
                    <a:pt x="274" y="1220"/>
                    <a:pt x="0" y="947"/>
                    <a:pt x="0" y="610"/>
                  </a:cubicBezTo>
                  <a:cubicBezTo>
                    <a:pt x="0" y="273"/>
                    <a:pt x="274" y="0"/>
                    <a:pt x="611" y="0"/>
                  </a:cubicBezTo>
                  <a:cubicBezTo>
                    <a:pt x="779" y="0"/>
                    <a:pt x="932" y="68"/>
                    <a:pt x="1042" y="178"/>
                  </a:cubicBezTo>
                  <a:lnTo>
                    <a:pt x="901" y="319"/>
                  </a:lnTo>
                  <a:cubicBezTo>
                    <a:pt x="827" y="244"/>
                    <a:pt x="724" y="198"/>
                    <a:pt x="611" y="198"/>
                  </a:cubicBezTo>
                  <a:cubicBezTo>
                    <a:pt x="383" y="198"/>
                    <a:pt x="199" y="383"/>
                    <a:pt x="199" y="610"/>
                  </a:cubicBezTo>
                  <a:cubicBezTo>
                    <a:pt x="199" y="837"/>
                    <a:pt x="383" y="1021"/>
                    <a:pt x="611" y="1021"/>
                  </a:cubicBezTo>
                  <a:cubicBezTo>
                    <a:pt x="724" y="1021"/>
                    <a:pt x="827" y="975"/>
                    <a:pt x="902" y="901"/>
                  </a:cubicBezTo>
                  <a:lnTo>
                    <a:pt x="1042" y="10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17" name="Freeform 14">
              <a:extLst>
                <a:ext uri="{FF2B5EF4-FFF2-40B4-BE49-F238E27FC236}">
                  <a16:creationId xmlns:a16="http://schemas.microsoft.com/office/drawing/2014/main" id="{692F38F0-23D6-4A1F-B501-815C3D014100}"/>
                </a:ext>
              </a:extLst>
            </p:cNvPr>
            <p:cNvSpPr>
              <a:spLocks/>
            </p:cNvSpPr>
            <p:nvPr/>
          </p:nvSpPr>
          <p:spPr bwMode="gray">
            <a:xfrm>
              <a:off x="5088" y="2646"/>
              <a:ext cx="427" cy="500"/>
            </a:xfrm>
            <a:custGeom>
              <a:avLst/>
              <a:gdLst>
                <a:gd name="T0" fmla="*/ 340 w 427"/>
                <a:gd name="T1" fmla="*/ 0 h 500"/>
                <a:gd name="T2" fmla="*/ 427 w 427"/>
                <a:gd name="T3" fmla="*/ 0 h 500"/>
                <a:gd name="T4" fmla="*/ 427 w 427"/>
                <a:gd name="T5" fmla="*/ 500 h 500"/>
                <a:gd name="T6" fmla="*/ 352 w 427"/>
                <a:gd name="T7" fmla="*/ 500 h 500"/>
                <a:gd name="T8" fmla="*/ 87 w 427"/>
                <a:gd name="T9" fmla="*/ 146 h 500"/>
                <a:gd name="T10" fmla="*/ 87 w 427"/>
                <a:gd name="T11" fmla="*/ 500 h 500"/>
                <a:gd name="T12" fmla="*/ 0 w 427"/>
                <a:gd name="T13" fmla="*/ 500 h 500"/>
                <a:gd name="T14" fmla="*/ 0 w 427"/>
                <a:gd name="T15" fmla="*/ 0 h 500"/>
                <a:gd name="T16" fmla="*/ 83 w 427"/>
                <a:gd name="T17" fmla="*/ 0 h 500"/>
                <a:gd name="T18" fmla="*/ 340 w 427"/>
                <a:gd name="T19" fmla="*/ 344 h 500"/>
                <a:gd name="T20" fmla="*/ 340 w 427"/>
                <a:gd name="T21" fmla="*/ 0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7" h="500">
                  <a:moveTo>
                    <a:pt x="340" y="0"/>
                  </a:moveTo>
                  <a:lnTo>
                    <a:pt x="427" y="0"/>
                  </a:lnTo>
                  <a:lnTo>
                    <a:pt x="427" y="500"/>
                  </a:lnTo>
                  <a:lnTo>
                    <a:pt x="352" y="500"/>
                  </a:lnTo>
                  <a:lnTo>
                    <a:pt x="87" y="146"/>
                  </a:lnTo>
                  <a:lnTo>
                    <a:pt x="87" y="500"/>
                  </a:lnTo>
                  <a:lnTo>
                    <a:pt x="0" y="500"/>
                  </a:lnTo>
                  <a:lnTo>
                    <a:pt x="0" y="0"/>
                  </a:lnTo>
                  <a:lnTo>
                    <a:pt x="83" y="0"/>
                  </a:lnTo>
                  <a:lnTo>
                    <a:pt x="340" y="344"/>
                  </a:lnTo>
                  <a:lnTo>
                    <a:pt x="34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18" name="Freeform 15">
              <a:extLst>
                <a:ext uri="{FF2B5EF4-FFF2-40B4-BE49-F238E27FC236}">
                  <a16:creationId xmlns:a16="http://schemas.microsoft.com/office/drawing/2014/main" id="{F7ABA0FC-189F-49DB-8828-B59335BDCA6C}"/>
                </a:ext>
              </a:extLst>
            </p:cNvPr>
            <p:cNvSpPr>
              <a:spLocks/>
            </p:cNvSpPr>
            <p:nvPr/>
          </p:nvSpPr>
          <p:spPr bwMode="gray">
            <a:xfrm>
              <a:off x="6300" y="2646"/>
              <a:ext cx="340" cy="500"/>
            </a:xfrm>
            <a:custGeom>
              <a:avLst/>
              <a:gdLst>
                <a:gd name="T0" fmla="*/ 0 w 340"/>
                <a:gd name="T1" fmla="*/ 0 h 500"/>
                <a:gd name="T2" fmla="*/ 88 w 340"/>
                <a:gd name="T3" fmla="*/ 0 h 500"/>
                <a:gd name="T4" fmla="*/ 88 w 340"/>
                <a:gd name="T5" fmla="*/ 420 h 500"/>
                <a:gd name="T6" fmla="*/ 340 w 340"/>
                <a:gd name="T7" fmla="*/ 420 h 500"/>
                <a:gd name="T8" fmla="*/ 340 w 340"/>
                <a:gd name="T9" fmla="*/ 500 h 500"/>
                <a:gd name="T10" fmla="*/ 0 w 340"/>
                <a:gd name="T11" fmla="*/ 500 h 500"/>
                <a:gd name="T12" fmla="*/ 0 w 340"/>
                <a:gd name="T13" fmla="*/ 0 h 500"/>
              </a:gdLst>
              <a:ahLst/>
              <a:cxnLst>
                <a:cxn ang="0">
                  <a:pos x="T0" y="T1"/>
                </a:cxn>
                <a:cxn ang="0">
                  <a:pos x="T2" y="T3"/>
                </a:cxn>
                <a:cxn ang="0">
                  <a:pos x="T4" y="T5"/>
                </a:cxn>
                <a:cxn ang="0">
                  <a:pos x="T6" y="T7"/>
                </a:cxn>
                <a:cxn ang="0">
                  <a:pos x="T8" y="T9"/>
                </a:cxn>
                <a:cxn ang="0">
                  <a:pos x="T10" y="T11"/>
                </a:cxn>
                <a:cxn ang="0">
                  <a:pos x="T12" y="T13"/>
                </a:cxn>
              </a:cxnLst>
              <a:rect l="0" t="0" r="r" b="b"/>
              <a:pathLst>
                <a:path w="340" h="500">
                  <a:moveTo>
                    <a:pt x="0" y="0"/>
                  </a:moveTo>
                  <a:lnTo>
                    <a:pt x="88" y="0"/>
                  </a:lnTo>
                  <a:lnTo>
                    <a:pt x="88" y="420"/>
                  </a:lnTo>
                  <a:lnTo>
                    <a:pt x="340" y="420"/>
                  </a:lnTo>
                  <a:lnTo>
                    <a:pt x="340" y="500"/>
                  </a:lnTo>
                  <a:lnTo>
                    <a:pt x="0" y="50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19" name="Rectangle 18">
              <a:extLst>
                <a:ext uri="{FF2B5EF4-FFF2-40B4-BE49-F238E27FC236}">
                  <a16:creationId xmlns:a16="http://schemas.microsoft.com/office/drawing/2014/main" id="{8B15B6EF-ABE0-4121-A044-E17E08B23CF1}"/>
                </a:ext>
              </a:extLst>
            </p:cNvPr>
            <p:cNvSpPr>
              <a:spLocks noChangeArrowheads="1"/>
            </p:cNvSpPr>
            <p:nvPr/>
          </p:nvSpPr>
          <p:spPr bwMode="gray">
            <a:xfrm>
              <a:off x="6119" y="2646"/>
              <a:ext cx="88" cy="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20" name="Freeform 17">
              <a:extLst>
                <a:ext uri="{FF2B5EF4-FFF2-40B4-BE49-F238E27FC236}">
                  <a16:creationId xmlns:a16="http://schemas.microsoft.com/office/drawing/2014/main" id="{48776AD6-2E2C-45F8-9C84-2320ADD907F8}"/>
                </a:ext>
              </a:extLst>
            </p:cNvPr>
            <p:cNvSpPr>
              <a:spLocks/>
            </p:cNvSpPr>
            <p:nvPr/>
          </p:nvSpPr>
          <p:spPr bwMode="gray">
            <a:xfrm>
              <a:off x="5596" y="2637"/>
              <a:ext cx="441" cy="517"/>
            </a:xfrm>
            <a:custGeom>
              <a:avLst/>
              <a:gdLst>
                <a:gd name="T0" fmla="*/ 1041 w 1041"/>
                <a:gd name="T1" fmla="*/ 1041 h 1220"/>
                <a:gd name="T2" fmla="*/ 610 w 1041"/>
                <a:gd name="T3" fmla="*/ 1220 h 1220"/>
                <a:gd name="T4" fmla="*/ 0 w 1041"/>
                <a:gd name="T5" fmla="*/ 610 h 1220"/>
                <a:gd name="T6" fmla="*/ 610 w 1041"/>
                <a:gd name="T7" fmla="*/ 0 h 1220"/>
                <a:gd name="T8" fmla="*/ 1041 w 1041"/>
                <a:gd name="T9" fmla="*/ 178 h 1220"/>
                <a:gd name="T10" fmla="*/ 901 w 1041"/>
                <a:gd name="T11" fmla="*/ 319 h 1220"/>
                <a:gd name="T12" fmla="*/ 610 w 1041"/>
                <a:gd name="T13" fmla="*/ 198 h 1220"/>
                <a:gd name="T14" fmla="*/ 198 w 1041"/>
                <a:gd name="T15" fmla="*/ 610 h 1220"/>
                <a:gd name="T16" fmla="*/ 610 w 1041"/>
                <a:gd name="T17" fmla="*/ 1021 h 1220"/>
                <a:gd name="T18" fmla="*/ 901 w 1041"/>
                <a:gd name="T19" fmla="*/ 901 h 1220"/>
                <a:gd name="T20" fmla="*/ 1041 w 1041"/>
                <a:gd name="T21" fmla="*/ 1041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1" h="1220">
                  <a:moveTo>
                    <a:pt x="1041" y="1041"/>
                  </a:moveTo>
                  <a:cubicBezTo>
                    <a:pt x="931" y="1152"/>
                    <a:pt x="778" y="1220"/>
                    <a:pt x="610" y="1220"/>
                  </a:cubicBezTo>
                  <a:cubicBezTo>
                    <a:pt x="273" y="1220"/>
                    <a:pt x="0" y="947"/>
                    <a:pt x="0" y="610"/>
                  </a:cubicBezTo>
                  <a:cubicBezTo>
                    <a:pt x="0" y="273"/>
                    <a:pt x="273" y="0"/>
                    <a:pt x="610" y="0"/>
                  </a:cubicBezTo>
                  <a:cubicBezTo>
                    <a:pt x="778" y="0"/>
                    <a:pt x="931" y="68"/>
                    <a:pt x="1041" y="178"/>
                  </a:cubicBezTo>
                  <a:lnTo>
                    <a:pt x="901" y="319"/>
                  </a:lnTo>
                  <a:cubicBezTo>
                    <a:pt x="826" y="244"/>
                    <a:pt x="723" y="198"/>
                    <a:pt x="610" y="198"/>
                  </a:cubicBezTo>
                  <a:cubicBezTo>
                    <a:pt x="383" y="198"/>
                    <a:pt x="198" y="383"/>
                    <a:pt x="198" y="610"/>
                  </a:cubicBezTo>
                  <a:cubicBezTo>
                    <a:pt x="198" y="837"/>
                    <a:pt x="383" y="1021"/>
                    <a:pt x="610" y="1021"/>
                  </a:cubicBezTo>
                  <a:cubicBezTo>
                    <a:pt x="723" y="1021"/>
                    <a:pt x="826" y="975"/>
                    <a:pt x="901" y="901"/>
                  </a:cubicBezTo>
                  <a:lnTo>
                    <a:pt x="1041" y="10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21" name="Freeform 18">
              <a:extLst>
                <a:ext uri="{FF2B5EF4-FFF2-40B4-BE49-F238E27FC236}">
                  <a16:creationId xmlns:a16="http://schemas.microsoft.com/office/drawing/2014/main" id="{64F39EC5-0156-4CCB-B664-1CB29EE8E9D8}"/>
                </a:ext>
              </a:extLst>
            </p:cNvPr>
            <p:cNvSpPr>
              <a:spLocks noEditPoints="1"/>
            </p:cNvSpPr>
            <p:nvPr/>
          </p:nvSpPr>
          <p:spPr bwMode="gray">
            <a:xfrm>
              <a:off x="5088" y="1981"/>
              <a:ext cx="444" cy="500"/>
            </a:xfrm>
            <a:custGeom>
              <a:avLst/>
              <a:gdLst>
                <a:gd name="T0" fmla="*/ 459 w 1049"/>
                <a:gd name="T1" fmla="*/ 991 h 1180"/>
                <a:gd name="T2" fmla="*/ 208 w 1049"/>
                <a:gd name="T3" fmla="*/ 991 h 1180"/>
                <a:gd name="T4" fmla="*/ 208 w 1049"/>
                <a:gd name="T5" fmla="*/ 189 h 1180"/>
                <a:gd name="T6" fmla="*/ 459 w 1049"/>
                <a:gd name="T7" fmla="*/ 189 h 1180"/>
                <a:gd name="T8" fmla="*/ 851 w 1049"/>
                <a:gd name="T9" fmla="*/ 590 h 1180"/>
                <a:gd name="T10" fmla="*/ 459 w 1049"/>
                <a:gd name="T11" fmla="*/ 991 h 1180"/>
                <a:gd name="T12" fmla="*/ 459 w 1049"/>
                <a:gd name="T13" fmla="*/ 0 h 1180"/>
                <a:gd name="T14" fmla="*/ 0 w 1049"/>
                <a:gd name="T15" fmla="*/ 0 h 1180"/>
                <a:gd name="T16" fmla="*/ 0 w 1049"/>
                <a:gd name="T17" fmla="*/ 1180 h 1180"/>
                <a:gd name="T18" fmla="*/ 459 w 1049"/>
                <a:gd name="T19" fmla="*/ 1180 h 1180"/>
                <a:gd name="T20" fmla="*/ 1049 w 1049"/>
                <a:gd name="T21" fmla="*/ 590 h 1180"/>
                <a:gd name="T22" fmla="*/ 459 w 1049"/>
                <a:gd name="T23" fmla="*/ 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49" h="1180">
                  <a:moveTo>
                    <a:pt x="459" y="991"/>
                  </a:moveTo>
                  <a:lnTo>
                    <a:pt x="208" y="991"/>
                  </a:lnTo>
                  <a:lnTo>
                    <a:pt x="208" y="189"/>
                  </a:lnTo>
                  <a:lnTo>
                    <a:pt x="459" y="189"/>
                  </a:lnTo>
                  <a:cubicBezTo>
                    <a:pt x="681" y="189"/>
                    <a:pt x="851" y="369"/>
                    <a:pt x="851" y="590"/>
                  </a:cubicBezTo>
                  <a:cubicBezTo>
                    <a:pt x="851" y="812"/>
                    <a:pt x="681" y="991"/>
                    <a:pt x="459" y="991"/>
                  </a:cubicBezTo>
                  <a:close/>
                  <a:moveTo>
                    <a:pt x="459" y="0"/>
                  </a:moveTo>
                  <a:lnTo>
                    <a:pt x="0" y="0"/>
                  </a:lnTo>
                  <a:lnTo>
                    <a:pt x="0" y="1180"/>
                  </a:lnTo>
                  <a:lnTo>
                    <a:pt x="459" y="1180"/>
                  </a:lnTo>
                  <a:cubicBezTo>
                    <a:pt x="785" y="1180"/>
                    <a:pt x="1049" y="916"/>
                    <a:pt x="1049" y="590"/>
                  </a:cubicBezTo>
                  <a:cubicBezTo>
                    <a:pt x="1049" y="264"/>
                    <a:pt x="785" y="0"/>
                    <a:pt x="4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22" name="Freeform 19">
              <a:extLst>
                <a:ext uri="{FF2B5EF4-FFF2-40B4-BE49-F238E27FC236}">
                  <a16:creationId xmlns:a16="http://schemas.microsoft.com/office/drawing/2014/main" id="{76A5887D-0FB9-4ECE-AB14-A80C7DF0C76D}"/>
                </a:ext>
              </a:extLst>
            </p:cNvPr>
            <p:cNvSpPr>
              <a:spLocks/>
            </p:cNvSpPr>
            <p:nvPr/>
          </p:nvSpPr>
          <p:spPr bwMode="gray">
            <a:xfrm>
              <a:off x="4567" y="2646"/>
              <a:ext cx="427" cy="508"/>
            </a:xfrm>
            <a:custGeom>
              <a:avLst/>
              <a:gdLst>
                <a:gd name="T0" fmla="*/ 1009 w 1009"/>
                <a:gd name="T1" fmla="*/ 0 h 1200"/>
                <a:gd name="T2" fmla="*/ 803 w 1009"/>
                <a:gd name="T3" fmla="*/ 0 h 1200"/>
                <a:gd name="T4" fmla="*/ 803 w 1009"/>
                <a:gd name="T5" fmla="*/ 703 h 1200"/>
                <a:gd name="T6" fmla="*/ 505 w 1009"/>
                <a:gd name="T7" fmla="*/ 1001 h 1200"/>
                <a:gd name="T8" fmla="*/ 206 w 1009"/>
                <a:gd name="T9" fmla="*/ 703 h 1200"/>
                <a:gd name="T10" fmla="*/ 206 w 1009"/>
                <a:gd name="T11" fmla="*/ 0 h 1200"/>
                <a:gd name="T12" fmla="*/ 0 w 1009"/>
                <a:gd name="T13" fmla="*/ 0 h 1200"/>
                <a:gd name="T14" fmla="*/ 0 w 1009"/>
                <a:gd name="T15" fmla="*/ 695 h 1200"/>
                <a:gd name="T16" fmla="*/ 505 w 1009"/>
                <a:gd name="T17" fmla="*/ 1200 h 1200"/>
                <a:gd name="T18" fmla="*/ 1009 w 1009"/>
                <a:gd name="T19" fmla="*/ 695 h 1200"/>
                <a:gd name="T20" fmla="*/ 1009 w 1009"/>
                <a:gd name="T21" fmla="*/ 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09" h="1200">
                  <a:moveTo>
                    <a:pt x="1009" y="0"/>
                  </a:moveTo>
                  <a:lnTo>
                    <a:pt x="803" y="0"/>
                  </a:lnTo>
                  <a:lnTo>
                    <a:pt x="803" y="703"/>
                  </a:lnTo>
                  <a:cubicBezTo>
                    <a:pt x="803" y="868"/>
                    <a:pt x="669" y="1001"/>
                    <a:pt x="505" y="1001"/>
                  </a:cubicBezTo>
                  <a:cubicBezTo>
                    <a:pt x="340" y="1001"/>
                    <a:pt x="206" y="868"/>
                    <a:pt x="206" y="703"/>
                  </a:cubicBezTo>
                  <a:lnTo>
                    <a:pt x="206" y="0"/>
                  </a:lnTo>
                  <a:lnTo>
                    <a:pt x="0" y="0"/>
                  </a:lnTo>
                  <a:lnTo>
                    <a:pt x="0" y="695"/>
                  </a:lnTo>
                  <a:cubicBezTo>
                    <a:pt x="0" y="974"/>
                    <a:pt x="226" y="1200"/>
                    <a:pt x="505" y="1200"/>
                  </a:cubicBezTo>
                  <a:cubicBezTo>
                    <a:pt x="783" y="1200"/>
                    <a:pt x="1009" y="974"/>
                    <a:pt x="1009" y="695"/>
                  </a:cubicBezTo>
                  <a:lnTo>
                    <a:pt x="100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23" name="Freeform 20">
              <a:extLst>
                <a:ext uri="{FF2B5EF4-FFF2-40B4-BE49-F238E27FC236}">
                  <a16:creationId xmlns:a16="http://schemas.microsoft.com/office/drawing/2014/main" id="{94432909-E4B4-4561-8445-E15A9C6CD83E}"/>
                </a:ext>
              </a:extLst>
            </p:cNvPr>
            <p:cNvSpPr>
              <a:spLocks/>
            </p:cNvSpPr>
            <p:nvPr/>
          </p:nvSpPr>
          <p:spPr bwMode="gray">
            <a:xfrm>
              <a:off x="3487" y="1975"/>
              <a:ext cx="485" cy="517"/>
            </a:xfrm>
            <a:custGeom>
              <a:avLst/>
              <a:gdLst>
                <a:gd name="T0" fmla="*/ 1146 w 1146"/>
                <a:gd name="T1" fmla="*/ 541 h 1220"/>
                <a:gd name="T2" fmla="*/ 1146 w 1146"/>
                <a:gd name="T3" fmla="*/ 1003 h 1220"/>
                <a:gd name="T4" fmla="*/ 630 w 1146"/>
                <a:gd name="T5" fmla="*/ 1220 h 1220"/>
                <a:gd name="T6" fmla="*/ 0 w 1146"/>
                <a:gd name="T7" fmla="*/ 605 h 1220"/>
                <a:gd name="T8" fmla="*/ 620 w 1146"/>
                <a:gd name="T9" fmla="*/ 0 h 1220"/>
                <a:gd name="T10" fmla="*/ 1075 w 1146"/>
                <a:gd name="T11" fmla="*/ 178 h 1220"/>
                <a:gd name="T12" fmla="*/ 934 w 1146"/>
                <a:gd name="T13" fmla="*/ 319 h 1220"/>
                <a:gd name="T14" fmla="*/ 620 w 1146"/>
                <a:gd name="T15" fmla="*/ 198 h 1220"/>
                <a:gd name="T16" fmla="*/ 199 w 1146"/>
                <a:gd name="T17" fmla="*/ 605 h 1220"/>
                <a:gd name="T18" fmla="*/ 630 w 1146"/>
                <a:gd name="T19" fmla="*/ 1021 h 1220"/>
                <a:gd name="T20" fmla="*/ 951 w 1146"/>
                <a:gd name="T21" fmla="*/ 917 h 1220"/>
                <a:gd name="T22" fmla="*/ 951 w 1146"/>
                <a:gd name="T23" fmla="*/ 721 h 1220"/>
                <a:gd name="T24" fmla="*/ 649 w 1146"/>
                <a:gd name="T25" fmla="*/ 721 h 1220"/>
                <a:gd name="T26" fmla="*/ 649 w 1146"/>
                <a:gd name="T27" fmla="*/ 541 h 1220"/>
                <a:gd name="T28" fmla="*/ 1146 w 1146"/>
                <a:gd name="T29" fmla="*/ 541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46" h="1220">
                  <a:moveTo>
                    <a:pt x="1146" y="541"/>
                  </a:moveTo>
                  <a:lnTo>
                    <a:pt x="1146" y="1003"/>
                  </a:lnTo>
                  <a:cubicBezTo>
                    <a:pt x="1027" y="1136"/>
                    <a:pt x="838" y="1220"/>
                    <a:pt x="630" y="1220"/>
                  </a:cubicBezTo>
                  <a:cubicBezTo>
                    <a:pt x="272" y="1220"/>
                    <a:pt x="0" y="942"/>
                    <a:pt x="0" y="605"/>
                  </a:cubicBezTo>
                  <a:cubicBezTo>
                    <a:pt x="0" y="268"/>
                    <a:pt x="283" y="0"/>
                    <a:pt x="620" y="0"/>
                  </a:cubicBezTo>
                  <a:cubicBezTo>
                    <a:pt x="789" y="0"/>
                    <a:pt x="965" y="68"/>
                    <a:pt x="1075" y="178"/>
                  </a:cubicBezTo>
                  <a:lnTo>
                    <a:pt x="934" y="319"/>
                  </a:lnTo>
                  <a:cubicBezTo>
                    <a:pt x="860" y="244"/>
                    <a:pt x="734" y="198"/>
                    <a:pt x="620" y="198"/>
                  </a:cubicBezTo>
                  <a:cubicBezTo>
                    <a:pt x="393" y="198"/>
                    <a:pt x="199" y="378"/>
                    <a:pt x="199" y="605"/>
                  </a:cubicBezTo>
                  <a:cubicBezTo>
                    <a:pt x="199" y="832"/>
                    <a:pt x="389" y="1021"/>
                    <a:pt x="630" y="1021"/>
                  </a:cubicBezTo>
                  <a:cubicBezTo>
                    <a:pt x="774" y="1021"/>
                    <a:pt x="884" y="979"/>
                    <a:pt x="951" y="917"/>
                  </a:cubicBezTo>
                  <a:lnTo>
                    <a:pt x="951" y="721"/>
                  </a:lnTo>
                  <a:lnTo>
                    <a:pt x="649" y="721"/>
                  </a:lnTo>
                  <a:lnTo>
                    <a:pt x="649" y="541"/>
                  </a:lnTo>
                  <a:lnTo>
                    <a:pt x="1146" y="541"/>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24" name="Freeform 21">
              <a:extLst>
                <a:ext uri="{FF2B5EF4-FFF2-40B4-BE49-F238E27FC236}">
                  <a16:creationId xmlns:a16="http://schemas.microsoft.com/office/drawing/2014/main" id="{8675DEBC-66B4-4755-8A93-402C8EF189D7}"/>
                </a:ext>
              </a:extLst>
            </p:cNvPr>
            <p:cNvSpPr>
              <a:spLocks/>
            </p:cNvSpPr>
            <p:nvPr/>
          </p:nvSpPr>
          <p:spPr bwMode="gray">
            <a:xfrm>
              <a:off x="3425" y="1316"/>
              <a:ext cx="702" cy="500"/>
            </a:xfrm>
            <a:custGeom>
              <a:avLst/>
              <a:gdLst>
                <a:gd name="T0" fmla="*/ 237 w 702"/>
                <a:gd name="T1" fmla="*/ 500 h 500"/>
                <a:gd name="T2" fmla="*/ 162 w 702"/>
                <a:gd name="T3" fmla="*/ 500 h 500"/>
                <a:gd name="T4" fmla="*/ 0 w 702"/>
                <a:gd name="T5" fmla="*/ 0 h 500"/>
                <a:gd name="T6" fmla="*/ 90 w 702"/>
                <a:gd name="T7" fmla="*/ 0 h 500"/>
                <a:gd name="T8" fmla="*/ 200 w 702"/>
                <a:gd name="T9" fmla="*/ 355 h 500"/>
                <a:gd name="T10" fmla="*/ 314 w 702"/>
                <a:gd name="T11" fmla="*/ 0 h 500"/>
                <a:gd name="T12" fmla="*/ 388 w 702"/>
                <a:gd name="T13" fmla="*/ 0 h 500"/>
                <a:gd name="T14" fmla="*/ 502 w 702"/>
                <a:gd name="T15" fmla="*/ 355 h 500"/>
                <a:gd name="T16" fmla="*/ 612 w 702"/>
                <a:gd name="T17" fmla="*/ 0 h 500"/>
                <a:gd name="T18" fmla="*/ 702 w 702"/>
                <a:gd name="T19" fmla="*/ 0 h 500"/>
                <a:gd name="T20" fmla="*/ 540 w 702"/>
                <a:gd name="T21" fmla="*/ 500 h 500"/>
                <a:gd name="T22" fmla="*/ 464 w 702"/>
                <a:gd name="T23" fmla="*/ 500 h 500"/>
                <a:gd name="T24" fmla="*/ 351 w 702"/>
                <a:gd name="T25" fmla="*/ 154 h 500"/>
                <a:gd name="T26" fmla="*/ 237 w 702"/>
                <a:gd name="T27" fmla="*/ 500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2" h="500">
                  <a:moveTo>
                    <a:pt x="237" y="500"/>
                  </a:moveTo>
                  <a:lnTo>
                    <a:pt x="162" y="500"/>
                  </a:lnTo>
                  <a:lnTo>
                    <a:pt x="0" y="0"/>
                  </a:lnTo>
                  <a:lnTo>
                    <a:pt x="90" y="0"/>
                  </a:lnTo>
                  <a:lnTo>
                    <a:pt x="200" y="355"/>
                  </a:lnTo>
                  <a:lnTo>
                    <a:pt x="314" y="0"/>
                  </a:lnTo>
                  <a:lnTo>
                    <a:pt x="388" y="0"/>
                  </a:lnTo>
                  <a:lnTo>
                    <a:pt x="502" y="355"/>
                  </a:lnTo>
                  <a:lnTo>
                    <a:pt x="612" y="0"/>
                  </a:lnTo>
                  <a:lnTo>
                    <a:pt x="702" y="0"/>
                  </a:lnTo>
                  <a:lnTo>
                    <a:pt x="540" y="500"/>
                  </a:lnTo>
                  <a:lnTo>
                    <a:pt x="464" y="500"/>
                  </a:lnTo>
                  <a:lnTo>
                    <a:pt x="351" y="154"/>
                  </a:lnTo>
                  <a:lnTo>
                    <a:pt x="237" y="5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grpSp>
      <p:grpSp>
        <p:nvGrpSpPr>
          <p:cNvPr id="36" name="Group 35">
            <a:extLst>
              <a:ext uri="{FF2B5EF4-FFF2-40B4-BE49-F238E27FC236}">
                <a16:creationId xmlns:a16="http://schemas.microsoft.com/office/drawing/2014/main" id="{BB3F0136-75BA-4B2B-B30F-C9C846BDABDC}"/>
              </a:ext>
            </a:extLst>
          </p:cNvPr>
          <p:cNvGrpSpPr/>
          <p:nvPr userDrawn="1"/>
        </p:nvGrpSpPr>
        <p:grpSpPr bwMode="gray">
          <a:xfrm>
            <a:off x="-1987491" y="115408"/>
            <a:ext cx="1818795" cy="2491239"/>
            <a:chOff x="287524" y="320055"/>
            <a:chExt cx="1818794" cy="2491239"/>
          </a:xfrm>
        </p:grpSpPr>
        <p:sp>
          <p:nvSpPr>
            <p:cNvPr id="37" name="TextBox 36">
              <a:extLst>
                <a:ext uri="{FF2B5EF4-FFF2-40B4-BE49-F238E27FC236}">
                  <a16:creationId xmlns:a16="http://schemas.microsoft.com/office/drawing/2014/main" id="{D35A9981-4C9A-4AEB-84AA-E47CF24F4230}"/>
                </a:ext>
              </a:extLst>
            </p:cNvPr>
            <p:cNvSpPr txBox="1"/>
            <p:nvPr/>
          </p:nvSpPr>
          <p:spPr bwMode="gray">
            <a:xfrm>
              <a:off x="287524" y="1010801"/>
              <a:ext cx="1818794" cy="1800493"/>
            </a:xfrm>
            <a:prstGeom prst="rect">
              <a:avLst/>
            </a:prstGeom>
            <a:noFill/>
          </p:spPr>
          <p:txBody>
            <a:bodyPr wrap="square" lIns="0" tIns="0" rIns="0" bIns="0" rtlCol="0">
              <a:spAutoFit/>
            </a:bodyPr>
            <a:lstStyle/>
            <a:p>
              <a:r>
                <a:rPr lang="en-GB" sz="1100" dirty="0">
                  <a:solidFill>
                    <a:srgbClr val="000000"/>
                  </a:solidFill>
                </a:rPr>
                <a:t>To add or change a photographic image to the background.</a:t>
              </a:r>
            </a:p>
            <a:p>
              <a:r>
                <a:rPr lang="en-GB" sz="1100" dirty="0">
                  <a:solidFill>
                    <a:srgbClr val="000000"/>
                  </a:solidFill>
                </a:rPr>
                <a:t>&gt;Right</a:t>
              </a:r>
              <a:r>
                <a:rPr lang="en-GB" sz="1100" baseline="0" dirty="0">
                  <a:solidFill>
                    <a:srgbClr val="000000"/>
                  </a:solidFill>
                </a:rPr>
                <a:t> Click over slide</a:t>
              </a:r>
            </a:p>
            <a:p>
              <a:r>
                <a:rPr lang="en-GB" sz="1100" baseline="0" dirty="0">
                  <a:solidFill>
                    <a:srgbClr val="000000"/>
                  </a:solidFill>
                </a:rPr>
                <a:t>&gt;format background</a:t>
              </a:r>
            </a:p>
            <a:p>
              <a:r>
                <a:rPr lang="en-GB" sz="1100" baseline="0" dirty="0">
                  <a:solidFill>
                    <a:srgbClr val="000000"/>
                  </a:solidFill>
                </a:rPr>
                <a:t>&gt;fill</a:t>
              </a:r>
            </a:p>
            <a:p>
              <a:r>
                <a:rPr lang="en-GB" sz="1100" baseline="0" dirty="0">
                  <a:solidFill>
                    <a:srgbClr val="000000"/>
                  </a:solidFill>
                </a:rPr>
                <a:t>&gt;picture or texture fill</a:t>
              </a:r>
            </a:p>
            <a:p>
              <a:r>
                <a:rPr lang="en-GB" sz="1100" baseline="0" dirty="0">
                  <a:solidFill>
                    <a:srgbClr val="000000"/>
                  </a:solidFill>
                </a:rPr>
                <a:t>&gt;select image from  </a:t>
              </a:r>
              <a:br>
                <a:rPr lang="en-GB" sz="1100" baseline="0" dirty="0">
                  <a:solidFill>
                    <a:srgbClr val="000000"/>
                  </a:solidFill>
                </a:rPr>
              </a:br>
              <a:r>
                <a:rPr lang="en-GB" sz="1100" baseline="0" dirty="0">
                  <a:solidFill>
                    <a:srgbClr val="000000"/>
                  </a:solidFill>
                </a:rPr>
                <a:t>  your file</a:t>
              </a:r>
            </a:p>
            <a:p>
              <a:r>
                <a:rPr lang="en-GB" sz="900" baseline="0" dirty="0">
                  <a:solidFill>
                    <a:srgbClr val="000000"/>
                  </a:solidFill>
                </a:rPr>
                <a:t>*Pictures should be ideally </a:t>
              </a:r>
              <a:br>
                <a:rPr lang="en-GB" sz="900" baseline="0" dirty="0">
                  <a:solidFill>
                    <a:srgbClr val="000000"/>
                  </a:solidFill>
                </a:rPr>
              </a:br>
              <a:r>
                <a:rPr lang="en-GB" sz="900" baseline="0" dirty="0">
                  <a:solidFill>
                    <a:srgbClr val="000000"/>
                  </a:solidFill>
                </a:rPr>
                <a:t>1920 pixels W x 1080 pixels H</a:t>
              </a:r>
            </a:p>
          </p:txBody>
        </p:sp>
        <p:grpSp>
          <p:nvGrpSpPr>
            <p:cNvPr id="38" name="Group 37">
              <a:extLst>
                <a:ext uri="{FF2B5EF4-FFF2-40B4-BE49-F238E27FC236}">
                  <a16:creationId xmlns:a16="http://schemas.microsoft.com/office/drawing/2014/main" id="{FF2554C2-7F4B-4AFC-96FA-CD357E31B732}"/>
                </a:ext>
              </a:extLst>
            </p:cNvPr>
            <p:cNvGrpSpPr>
              <a:grpSpLocks noChangeAspect="1"/>
            </p:cNvGrpSpPr>
            <p:nvPr userDrawn="1"/>
          </p:nvGrpSpPr>
          <p:grpSpPr bwMode="gray">
            <a:xfrm>
              <a:off x="407162" y="448083"/>
              <a:ext cx="335767" cy="274418"/>
              <a:chOff x="431" y="79"/>
              <a:chExt cx="4882" cy="3990"/>
            </a:xfrm>
            <a:solidFill>
              <a:schemeClr val="accent1"/>
            </a:solidFill>
          </p:grpSpPr>
          <p:sp>
            <p:nvSpPr>
              <p:cNvPr id="41" name="Oval 9">
                <a:extLst>
                  <a:ext uri="{FF2B5EF4-FFF2-40B4-BE49-F238E27FC236}">
                    <a16:creationId xmlns:a16="http://schemas.microsoft.com/office/drawing/2014/main" id="{1892404B-D3D9-4862-AD9C-93C78243EB6A}"/>
                  </a:ext>
                </a:extLst>
              </p:cNvPr>
              <p:cNvSpPr>
                <a:spLocks noChangeArrowheads="1"/>
              </p:cNvSpPr>
              <p:nvPr/>
            </p:nvSpPr>
            <p:spPr bwMode="gray">
              <a:xfrm>
                <a:off x="1895" y="1299"/>
                <a:ext cx="1953" cy="195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42" name="Freeform 10">
                <a:extLst>
                  <a:ext uri="{FF2B5EF4-FFF2-40B4-BE49-F238E27FC236}">
                    <a16:creationId xmlns:a16="http://schemas.microsoft.com/office/drawing/2014/main" id="{C1207B22-712B-4320-BFD8-BF75F770658E}"/>
                  </a:ext>
                </a:extLst>
              </p:cNvPr>
              <p:cNvSpPr>
                <a:spLocks noEditPoints="1"/>
              </p:cNvSpPr>
              <p:nvPr/>
            </p:nvSpPr>
            <p:spPr bwMode="gray">
              <a:xfrm>
                <a:off x="431" y="79"/>
                <a:ext cx="4882" cy="3990"/>
              </a:xfrm>
              <a:custGeom>
                <a:avLst/>
                <a:gdLst>
                  <a:gd name="T0" fmla="*/ 736 w 800"/>
                  <a:gd name="T1" fmla="*/ 134 h 654"/>
                  <a:gd name="T2" fmla="*/ 622 w 800"/>
                  <a:gd name="T3" fmla="*/ 134 h 654"/>
                  <a:gd name="T4" fmla="*/ 569 w 800"/>
                  <a:gd name="T5" fmla="*/ 0 h 654"/>
                  <a:gd name="T6" fmla="*/ 231 w 800"/>
                  <a:gd name="T7" fmla="*/ 0 h 654"/>
                  <a:gd name="T8" fmla="*/ 178 w 800"/>
                  <a:gd name="T9" fmla="*/ 134 h 654"/>
                  <a:gd name="T10" fmla="*/ 160 w 800"/>
                  <a:gd name="T11" fmla="*/ 134 h 654"/>
                  <a:gd name="T12" fmla="*/ 160 w 800"/>
                  <a:gd name="T13" fmla="*/ 67 h 654"/>
                  <a:gd name="T14" fmla="*/ 80 w 800"/>
                  <a:gd name="T15" fmla="*/ 67 h 654"/>
                  <a:gd name="T16" fmla="*/ 80 w 800"/>
                  <a:gd name="T17" fmla="*/ 134 h 654"/>
                  <a:gd name="T18" fmla="*/ 64 w 800"/>
                  <a:gd name="T19" fmla="*/ 134 h 654"/>
                  <a:gd name="T20" fmla="*/ 0 w 800"/>
                  <a:gd name="T21" fmla="*/ 198 h 654"/>
                  <a:gd name="T22" fmla="*/ 0 w 800"/>
                  <a:gd name="T23" fmla="*/ 589 h 654"/>
                  <a:gd name="T24" fmla="*/ 64 w 800"/>
                  <a:gd name="T25" fmla="*/ 654 h 654"/>
                  <a:gd name="T26" fmla="*/ 736 w 800"/>
                  <a:gd name="T27" fmla="*/ 654 h 654"/>
                  <a:gd name="T28" fmla="*/ 800 w 800"/>
                  <a:gd name="T29" fmla="*/ 589 h 654"/>
                  <a:gd name="T30" fmla="*/ 800 w 800"/>
                  <a:gd name="T31" fmla="*/ 198 h 654"/>
                  <a:gd name="T32" fmla="*/ 736 w 800"/>
                  <a:gd name="T33" fmla="*/ 134 h 654"/>
                  <a:gd name="T34" fmla="*/ 133 w 800"/>
                  <a:gd name="T35" fmla="*/ 134 h 654"/>
                  <a:gd name="T36" fmla="*/ 107 w 800"/>
                  <a:gd name="T37" fmla="*/ 134 h 654"/>
                  <a:gd name="T38" fmla="*/ 107 w 800"/>
                  <a:gd name="T39" fmla="*/ 94 h 654"/>
                  <a:gd name="T40" fmla="*/ 133 w 800"/>
                  <a:gd name="T41" fmla="*/ 94 h 654"/>
                  <a:gd name="T42" fmla="*/ 133 w 800"/>
                  <a:gd name="T43" fmla="*/ 134 h 654"/>
                  <a:gd name="T44" fmla="*/ 400 w 800"/>
                  <a:gd name="T45" fmla="*/ 600 h 654"/>
                  <a:gd name="T46" fmla="*/ 160 w 800"/>
                  <a:gd name="T47" fmla="*/ 360 h 654"/>
                  <a:gd name="T48" fmla="*/ 400 w 800"/>
                  <a:gd name="T49" fmla="*/ 120 h 654"/>
                  <a:gd name="T50" fmla="*/ 640 w 800"/>
                  <a:gd name="T51" fmla="*/ 360 h 654"/>
                  <a:gd name="T52" fmla="*/ 400 w 800"/>
                  <a:gd name="T53" fmla="*/ 600 h 654"/>
                  <a:gd name="T54" fmla="*/ 693 w 800"/>
                  <a:gd name="T55" fmla="*/ 294 h 654"/>
                  <a:gd name="T56" fmla="*/ 640 w 800"/>
                  <a:gd name="T57" fmla="*/ 240 h 654"/>
                  <a:gd name="T58" fmla="*/ 693 w 800"/>
                  <a:gd name="T59" fmla="*/ 187 h 654"/>
                  <a:gd name="T60" fmla="*/ 747 w 800"/>
                  <a:gd name="T61" fmla="*/ 240 h 654"/>
                  <a:gd name="T62" fmla="*/ 693 w 800"/>
                  <a:gd name="T63" fmla="*/ 294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0" h="654">
                    <a:moveTo>
                      <a:pt x="736" y="134"/>
                    </a:moveTo>
                    <a:lnTo>
                      <a:pt x="622" y="134"/>
                    </a:lnTo>
                    <a:lnTo>
                      <a:pt x="569" y="0"/>
                    </a:lnTo>
                    <a:lnTo>
                      <a:pt x="231" y="0"/>
                    </a:lnTo>
                    <a:lnTo>
                      <a:pt x="178" y="134"/>
                    </a:lnTo>
                    <a:lnTo>
                      <a:pt x="160" y="134"/>
                    </a:lnTo>
                    <a:lnTo>
                      <a:pt x="160" y="67"/>
                    </a:lnTo>
                    <a:lnTo>
                      <a:pt x="80" y="67"/>
                    </a:lnTo>
                    <a:lnTo>
                      <a:pt x="80" y="134"/>
                    </a:lnTo>
                    <a:lnTo>
                      <a:pt x="64" y="134"/>
                    </a:lnTo>
                    <a:cubicBezTo>
                      <a:pt x="29" y="134"/>
                      <a:pt x="0" y="162"/>
                      <a:pt x="0" y="198"/>
                    </a:cubicBezTo>
                    <a:lnTo>
                      <a:pt x="0" y="589"/>
                    </a:lnTo>
                    <a:cubicBezTo>
                      <a:pt x="0" y="625"/>
                      <a:pt x="29" y="654"/>
                      <a:pt x="64" y="654"/>
                    </a:cubicBezTo>
                    <a:lnTo>
                      <a:pt x="736" y="654"/>
                    </a:lnTo>
                    <a:cubicBezTo>
                      <a:pt x="771" y="654"/>
                      <a:pt x="800" y="625"/>
                      <a:pt x="800" y="589"/>
                    </a:cubicBezTo>
                    <a:lnTo>
                      <a:pt x="800" y="198"/>
                    </a:lnTo>
                    <a:cubicBezTo>
                      <a:pt x="800" y="162"/>
                      <a:pt x="771" y="134"/>
                      <a:pt x="736" y="134"/>
                    </a:cubicBezTo>
                    <a:close/>
                    <a:moveTo>
                      <a:pt x="133" y="134"/>
                    </a:moveTo>
                    <a:lnTo>
                      <a:pt x="107" y="134"/>
                    </a:lnTo>
                    <a:lnTo>
                      <a:pt x="107" y="94"/>
                    </a:lnTo>
                    <a:lnTo>
                      <a:pt x="133" y="94"/>
                    </a:lnTo>
                    <a:lnTo>
                      <a:pt x="133" y="134"/>
                    </a:lnTo>
                    <a:close/>
                    <a:moveTo>
                      <a:pt x="400" y="600"/>
                    </a:moveTo>
                    <a:cubicBezTo>
                      <a:pt x="268" y="600"/>
                      <a:pt x="160" y="493"/>
                      <a:pt x="160" y="360"/>
                    </a:cubicBezTo>
                    <a:cubicBezTo>
                      <a:pt x="160" y="228"/>
                      <a:pt x="268" y="120"/>
                      <a:pt x="400" y="120"/>
                    </a:cubicBezTo>
                    <a:cubicBezTo>
                      <a:pt x="532" y="120"/>
                      <a:pt x="640" y="228"/>
                      <a:pt x="640" y="360"/>
                    </a:cubicBezTo>
                    <a:cubicBezTo>
                      <a:pt x="640" y="493"/>
                      <a:pt x="532" y="600"/>
                      <a:pt x="400" y="600"/>
                    </a:cubicBezTo>
                    <a:close/>
                    <a:moveTo>
                      <a:pt x="693" y="294"/>
                    </a:moveTo>
                    <a:cubicBezTo>
                      <a:pt x="664" y="294"/>
                      <a:pt x="640" y="270"/>
                      <a:pt x="640" y="240"/>
                    </a:cubicBezTo>
                    <a:cubicBezTo>
                      <a:pt x="640" y="211"/>
                      <a:pt x="664" y="187"/>
                      <a:pt x="693" y="187"/>
                    </a:cubicBezTo>
                    <a:cubicBezTo>
                      <a:pt x="723" y="187"/>
                      <a:pt x="747" y="211"/>
                      <a:pt x="747" y="240"/>
                    </a:cubicBezTo>
                    <a:cubicBezTo>
                      <a:pt x="747" y="270"/>
                      <a:pt x="723" y="294"/>
                      <a:pt x="693" y="29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grpSp>
        <p:sp>
          <p:nvSpPr>
            <p:cNvPr id="39" name="Donut 24">
              <a:extLst>
                <a:ext uri="{FF2B5EF4-FFF2-40B4-BE49-F238E27FC236}">
                  <a16:creationId xmlns:a16="http://schemas.microsoft.com/office/drawing/2014/main" id="{159AD679-9E82-43F7-8E5A-F2B9B7B8F098}"/>
                </a:ext>
              </a:extLst>
            </p:cNvPr>
            <p:cNvSpPr/>
            <p:nvPr userDrawn="1"/>
          </p:nvSpPr>
          <p:spPr bwMode="gray">
            <a:xfrm>
              <a:off x="299151" y="32005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dirty="0">
                <a:solidFill>
                  <a:schemeClr val="tx1"/>
                </a:solidFill>
              </a:endParaRPr>
            </a:p>
          </p:txBody>
        </p:sp>
        <p:sp>
          <p:nvSpPr>
            <p:cNvPr id="40" name="Freeform 5">
              <a:extLst>
                <a:ext uri="{FF2B5EF4-FFF2-40B4-BE49-F238E27FC236}">
                  <a16:creationId xmlns:a16="http://schemas.microsoft.com/office/drawing/2014/main" id="{F9B77A76-1D73-4D21-971D-ADF9C8341048}"/>
                </a:ext>
              </a:extLst>
            </p:cNvPr>
            <p:cNvSpPr>
              <a:spLocks noEditPoints="1"/>
            </p:cNvSpPr>
            <p:nvPr userDrawn="1"/>
          </p:nvSpPr>
          <p:spPr bwMode="gray">
            <a:xfrm>
              <a:off x="287524" y="5900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dirty="0"/>
            </a:p>
          </p:txBody>
        </p:sp>
      </p:grpSp>
    </p:spTree>
    <p:extLst>
      <p:ext uri="{BB962C8B-B14F-4D97-AF65-F5344CB8AC3E}">
        <p14:creationId xmlns:p14="http://schemas.microsoft.com/office/powerpoint/2010/main" val="4055690693"/>
      </p:ext>
    </p:extLst>
  </p:cSld>
  <p:clrMapOvr>
    <a:masterClrMapping/>
  </p:clrMapOvr>
  <p:transition spd="slow">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x content #2">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6CB083B6-78CB-40DE-9DFD-B8C7527516CE}"/>
              </a:ext>
            </a:extLst>
          </p:cNvPr>
          <p:cNvSpPr/>
          <p:nvPr userDrawn="1"/>
        </p:nvSpPr>
        <p:spPr bwMode="gray">
          <a:xfrm>
            <a:off x="0" y="0"/>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43" name="Freeform: Shape 41">
            <a:extLst>
              <a:ext uri="{FF2B5EF4-FFF2-40B4-BE49-F238E27FC236}">
                <a16:creationId xmlns:a16="http://schemas.microsoft.com/office/drawing/2014/main" id="{CC5AA208-D253-449D-87E6-51D3076679CF}"/>
              </a:ext>
            </a:extLst>
          </p:cNvPr>
          <p:cNvSpPr/>
          <p:nvPr userDrawn="1"/>
        </p:nvSpPr>
        <p:spPr bwMode="gray">
          <a:xfrm rot="16200000">
            <a:off x="289685" y="-289684"/>
            <a:ext cx="1551948" cy="2131316"/>
          </a:xfrm>
          <a:custGeom>
            <a:avLst/>
            <a:gdLst>
              <a:gd name="connsiteX0" fmla="*/ 2022557 w 2022557"/>
              <a:gd name="connsiteY0" fmla="*/ 1336116 h 2777611"/>
              <a:gd name="connsiteX1" fmla="*/ 2022557 w 2022557"/>
              <a:gd name="connsiteY1" fmla="*/ 2777611 h 2777611"/>
              <a:gd name="connsiteX2" fmla="*/ 1953582 w 2022557"/>
              <a:gd name="connsiteY2" fmla="*/ 2752366 h 2777611"/>
              <a:gd name="connsiteX3" fmla="*/ 9306 w 2022557"/>
              <a:gd name="connsiteY3" fmla="*/ 122387 h 2777611"/>
              <a:gd name="connsiteX4" fmla="*/ 0 w 2022557"/>
              <a:gd name="connsiteY4" fmla="*/ 0 h 2777611"/>
              <a:gd name="connsiteX5" fmla="*/ 1270279 w 2022557"/>
              <a:gd name="connsiteY5" fmla="*/ 0 h 2777611"/>
              <a:gd name="connsiteX6" fmla="*/ 1298656 w 2022557"/>
              <a:gd name="connsiteY6" fmla="*/ 185934 h 2777611"/>
              <a:gd name="connsiteX7" fmla="*/ 1966634 w 2022557"/>
              <a:gd name="connsiteY7" fmla="*/ 1294298 h 27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22557" h="2777611">
                <a:moveTo>
                  <a:pt x="2022557" y="1336116"/>
                </a:moveTo>
                <a:lnTo>
                  <a:pt x="2022557" y="2777611"/>
                </a:lnTo>
                <a:lnTo>
                  <a:pt x="1953582" y="2752366"/>
                </a:lnTo>
                <a:cubicBezTo>
                  <a:pt x="897297" y="2305595"/>
                  <a:pt x="129875" y="1309605"/>
                  <a:pt x="9306" y="122387"/>
                </a:cubicBezTo>
                <a:lnTo>
                  <a:pt x="0" y="0"/>
                </a:lnTo>
                <a:lnTo>
                  <a:pt x="1270279" y="0"/>
                </a:lnTo>
                <a:lnTo>
                  <a:pt x="1298656" y="185934"/>
                </a:lnTo>
                <a:cubicBezTo>
                  <a:pt x="1389297" y="628883"/>
                  <a:pt x="1630577" y="1016959"/>
                  <a:pt x="1966634" y="1294298"/>
                </a:cubicBezTo>
                <a:close/>
              </a:path>
            </a:pathLst>
          </a:custGeom>
          <a:solidFill>
            <a:schemeClr val="tx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44" name="Freeform: Shape 43">
            <a:extLst>
              <a:ext uri="{FF2B5EF4-FFF2-40B4-BE49-F238E27FC236}">
                <a16:creationId xmlns:a16="http://schemas.microsoft.com/office/drawing/2014/main" id="{D493B6A2-CB75-4837-9D89-E1B366D4A71A}"/>
              </a:ext>
            </a:extLst>
          </p:cNvPr>
          <p:cNvSpPr/>
          <p:nvPr userDrawn="1"/>
        </p:nvSpPr>
        <p:spPr bwMode="gray">
          <a:xfrm rot="16200000">
            <a:off x="418527" y="4193566"/>
            <a:ext cx="2245908" cy="3082960"/>
          </a:xfrm>
          <a:custGeom>
            <a:avLst/>
            <a:gdLst>
              <a:gd name="connsiteX0" fmla="*/ 2253847 w 2253847"/>
              <a:gd name="connsiteY0" fmla="*/ 526154 h 3093857"/>
              <a:gd name="connsiteX1" fmla="*/ 183995 w 2253847"/>
              <a:gd name="connsiteY1" fmla="*/ 3065776 h 3093857"/>
              <a:gd name="connsiteX2" fmla="*/ 0 w 2253847"/>
              <a:gd name="connsiteY2" fmla="*/ 3093857 h 3093857"/>
              <a:gd name="connsiteX3" fmla="*/ 1 w 2253847"/>
              <a:gd name="connsiteY3" fmla="*/ 1776109 h 3093857"/>
              <a:gd name="connsiteX4" fmla="*/ 46993 w 2253847"/>
              <a:gd name="connsiteY4" fmla="*/ 1764026 h 3093857"/>
              <a:gd name="connsiteX5" fmla="*/ 957703 w 2253847"/>
              <a:gd name="connsiteY5" fmla="*/ 526154 h 3093857"/>
              <a:gd name="connsiteX6" fmla="*/ 855846 w 2253847"/>
              <a:gd name="connsiteY6" fmla="*/ 21636 h 3093857"/>
              <a:gd name="connsiteX7" fmla="*/ 845423 w 2253847"/>
              <a:gd name="connsiteY7" fmla="*/ 0 h 3093857"/>
              <a:gd name="connsiteX8" fmla="*/ 2200225 w 2253847"/>
              <a:gd name="connsiteY8" fmla="*/ 0 h 3093857"/>
              <a:gd name="connsiteX9" fmla="*/ 2201181 w 2253847"/>
              <a:gd name="connsiteY9" fmla="*/ 3718 h 3093857"/>
              <a:gd name="connsiteX10" fmla="*/ 2253847 w 2253847"/>
              <a:gd name="connsiteY10" fmla="*/ 526154 h 3093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53847" h="3093857">
                <a:moveTo>
                  <a:pt x="2253847" y="526154"/>
                </a:moveTo>
                <a:cubicBezTo>
                  <a:pt x="2253847" y="1778875"/>
                  <a:pt x="1365257" y="2824055"/>
                  <a:pt x="183995" y="3065776"/>
                </a:cubicBezTo>
                <a:lnTo>
                  <a:pt x="0" y="3093857"/>
                </a:lnTo>
                <a:lnTo>
                  <a:pt x="1" y="1776109"/>
                </a:lnTo>
                <a:lnTo>
                  <a:pt x="46993" y="1764026"/>
                </a:lnTo>
                <a:cubicBezTo>
                  <a:pt x="574613" y="1599920"/>
                  <a:pt x="957703" y="1107775"/>
                  <a:pt x="957703" y="526154"/>
                </a:cubicBezTo>
                <a:cubicBezTo>
                  <a:pt x="957703" y="347194"/>
                  <a:pt x="921434" y="176705"/>
                  <a:pt x="855846" y="21636"/>
                </a:cubicBezTo>
                <a:lnTo>
                  <a:pt x="845423" y="0"/>
                </a:lnTo>
                <a:lnTo>
                  <a:pt x="2200225" y="0"/>
                </a:lnTo>
                <a:lnTo>
                  <a:pt x="2201181" y="3718"/>
                </a:lnTo>
                <a:cubicBezTo>
                  <a:pt x="2235713" y="172470"/>
                  <a:pt x="2253847" y="347194"/>
                  <a:pt x="2253847" y="526154"/>
                </a:cubicBezTo>
                <a:close/>
              </a:path>
            </a:pathLst>
          </a:cu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45" name="Freeform: Shape 48">
            <a:extLst>
              <a:ext uri="{FF2B5EF4-FFF2-40B4-BE49-F238E27FC236}">
                <a16:creationId xmlns:a16="http://schemas.microsoft.com/office/drawing/2014/main" id="{6AB33E63-F644-4BD7-8D6E-8B8194556B5D}"/>
              </a:ext>
            </a:extLst>
          </p:cNvPr>
          <p:cNvSpPr/>
          <p:nvPr userDrawn="1"/>
        </p:nvSpPr>
        <p:spPr bwMode="gray">
          <a:xfrm rot="16200000">
            <a:off x="4432558" y="5207987"/>
            <a:ext cx="923924" cy="2376102"/>
          </a:xfrm>
          <a:custGeom>
            <a:avLst/>
            <a:gdLst>
              <a:gd name="connsiteX0" fmla="*/ 1663337 w 1663337"/>
              <a:gd name="connsiteY0" fmla="*/ 2138845 h 4277690"/>
              <a:gd name="connsiteX1" fmla="*/ 110719 w 1663337"/>
              <a:gd name="connsiteY1" fmla="*/ 4249222 h 4277690"/>
              <a:gd name="connsiteX2" fmla="*/ 0 w 1663337"/>
              <a:gd name="connsiteY2" fmla="*/ 4277690 h 4277690"/>
              <a:gd name="connsiteX3" fmla="*/ 0 w 1663337"/>
              <a:gd name="connsiteY3" fmla="*/ 3093744 h 4277690"/>
              <a:gd name="connsiteX4" fmla="*/ 71355 w 1663337"/>
              <a:gd name="connsiteY4" fmla="*/ 3055014 h 4277690"/>
              <a:gd name="connsiteX5" fmla="*/ 558478 w 1663337"/>
              <a:gd name="connsiteY5" fmla="*/ 2138845 h 4277690"/>
              <a:gd name="connsiteX6" fmla="*/ 71356 w 1663337"/>
              <a:gd name="connsiteY6" fmla="*/ 1222677 h 4277690"/>
              <a:gd name="connsiteX7" fmla="*/ 1 w 1663337"/>
              <a:gd name="connsiteY7" fmla="*/ 1183947 h 4277690"/>
              <a:gd name="connsiteX8" fmla="*/ 1 w 1663337"/>
              <a:gd name="connsiteY8" fmla="*/ 0 h 4277690"/>
              <a:gd name="connsiteX9" fmla="*/ 110720 w 1663337"/>
              <a:gd name="connsiteY9" fmla="*/ 28469 h 4277690"/>
              <a:gd name="connsiteX10" fmla="*/ 1663337 w 1663337"/>
              <a:gd name="connsiteY10" fmla="*/ 2138845 h 4277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63337" h="4277690">
                <a:moveTo>
                  <a:pt x="1663337" y="2138845"/>
                </a:moveTo>
                <a:cubicBezTo>
                  <a:pt x="1663337" y="3130417"/>
                  <a:pt x="1010227" y="3969446"/>
                  <a:pt x="110719" y="4249222"/>
                </a:cubicBezTo>
                <a:lnTo>
                  <a:pt x="0" y="4277690"/>
                </a:lnTo>
                <a:lnTo>
                  <a:pt x="0" y="3093744"/>
                </a:lnTo>
                <a:lnTo>
                  <a:pt x="71355" y="3055014"/>
                </a:lnTo>
                <a:cubicBezTo>
                  <a:pt x="365250" y="2856462"/>
                  <a:pt x="558478" y="2520219"/>
                  <a:pt x="558478" y="2138845"/>
                </a:cubicBezTo>
                <a:cubicBezTo>
                  <a:pt x="558478" y="1757472"/>
                  <a:pt x="365250" y="1421229"/>
                  <a:pt x="71356" y="1222677"/>
                </a:cubicBezTo>
                <a:lnTo>
                  <a:pt x="1" y="1183947"/>
                </a:lnTo>
                <a:lnTo>
                  <a:pt x="1" y="0"/>
                </a:lnTo>
                <a:lnTo>
                  <a:pt x="110720" y="28469"/>
                </a:lnTo>
                <a:cubicBezTo>
                  <a:pt x="1010227" y="308245"/>
                  <a:pt x="1663337" y="1147274"/>
                  <a:pt x="1663337" y="2138845"/>
                </a:cubicBezTo>
                <a:close/>
              </a:path>
            </a:pathLst>
          </a:custGeom>
          <a:solidFill>
            <a:schemeClr val="bg1">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2" name="Title 1">
            <a:extLst>
              <a:ext uri="{FF2B5EF4-FFF2-40B4-BE49-F238E27FC236}">
                <a16:creationId xmlns:a16="http://schemas.microsoft.com/office/drawing/2014/main" id="{2856C770-F323-480F-AED5-938D06DBFAB7}"/>
              </a:ext>
            </a:extLst>
          </p:cNvPr>
          <p:cNvSpPr>
            <a:spLocks noGrp="1"/>
          </p:cNvSpPr>
          <p:nvPr>
            <p:ph type="title" hasCustomPrompt="1"/>
          </p:nvPr>
        </p:nvSpPr>
        <p:spPr bwMode="gray">
          <a:xfrm>
            <a:off x="881744" y="8620"/>
            <a:ext cx="5202000" cy="1296144"/>
          </a:xfrm>
        </p:spPr>
        <p:txBody>
          <a:bodyPr lIns="0" rIns="0" anchor="b">
            <a:normAutofit/>
          </a:bodyPr>
          <a:lstStyle>
            <a:lvl1pPr>
              <a:lnSpc>
                <a:spcPct val="80000"/>
              </a:lnSpc>
              <a:defRPr sz="3000">
                <a:ln w="1905">
                  <a:noFill/>
                </a:ln>
                <a:solidFill>
                  <a:schemeClr val="tx1"/>
                </a:solidFill>
                <a:effectLst/>
              </a:defRPr>
            </a:lvl1pPr>
          </a:lstStyle>
          <a:p>
            <a:r>
              <a:rPr lang="en-US" dirty="0"/>
              <a:t>Click to edit slide title</a:t>
            </a:r>
            <a:endParaRPr lang="en-GB" dirty="0"/>
          </a:p>
        </p:txBody>
      </p:sp>
      <p:sp>
        <p:nvSpPr>
          <p:cNvPr id="3" name="Date Placeholder 2">
            <a:extLst>
              <a:ext uri="{FF2B5EF4-FFF2-40B4-BE49-F238E27FC236}">
                <a16:creationId xmlns:a16="http://schemas.microsoft.com/office/drawing/2014/main" id="{A1BD451D-8B7C-4789-993A-172D0706AF5E}"/>
              </a:ext>
            </a:extLst>
          </p:cNvPr>
          <p:cNvSpPr>
            <a:spLocks noGrp="1"/>
          </p:cNvSpPr>
          <p:nvPr>
            <p:ph type="dt" sz="half" idx="10"/>
          </p:nvPr>
        </p:nvSpPr>
        <p:spPr bwMode="gray"/>
        <p:txBody>
          <a:bodyPr/>
          <a:lstStyle/>
          <a:p>
            <a:r>
              <a:rPr lang="en-US"/>
              <a:t>March 23 2022 </a:t>
            </a:r>
            <a:endParaRPr lang="en-GB" dirty="0"/>
          </a:p>
        </p:txBody>
      </p:sp>
      <p:sp>
        <p:nvSpPr>
          <p:cNvPr id="4" name="Footer Placeholder 3">
            <a:extLst>
              <a:ext uri="{FF2B5EF4-FFF2-40B4-BE49-F238E27FC236}">
                <a16:creationId xmlns:a16="http://schemas.microsoft.com/office/drawing/2014/main" id="{51C24A0E-E745-4891-AAAA-FE3FAA48FCEA}"/>
              </a:ext>
            </a:extLst>
          </p:cNvPr>
          <p:cNvSpPr>
            <a:spLocks noGrp="1"/>
          </p:cNvSpPr>
          <p:nvPr>
            <p:ph type="ftr" sz="quarter" idx="11"/>
          </p:nvPr>
        </p:nvSpPr>
        <p:spPr bwMode="gray"/>
        <p:txBody>
          <a:bodyPr/>
          <a:lstStyle/>
          <a:p>
            <a:r>
              <a:rPr lang="en-US"/>
              <a:t>World Gold Council  | Webinar for Assurance Providers | May 2022</a:t>
            </a:r>
            <a:endParaRPr lang="en-GB" dirty="0"/>
          </a:p>
        </p:txBody>
      </p:sp>
      <p:sp>
        <p:nvSpPr>
          <p:cNvPr id="5" name="Slide Number Placeholder 4">
            <a:extLst>
              <a:ext uri="{FF2B5EF4-FFF2-40B4-BE49-F238E27FC236}">
                <a16:creationId xmlns:a16="http://schemas.microsoft.com/office/drawing/2014/main" id="{A894864D-A93D-4369-9B10-830529D3BE0C}"/>
              </a:ext>
            </a:extLst>
          </p:cNvPr>
          <p:cNvSpPr>
            <a:spLocks noGrp="1"/>
          </p:cNvSpPr>
          <p:nvPr>
            <p:ph type="sldNum" sz="quarter" idx="12"/>
          </p:nvPr>
        </p:nvSpPr>
        <p:spPr bwMode="gray"/>
        <p:txBody>
          <a:bodyPr/>
          <a:lstStyle/>
          <a:p>
            <a:fld id="{501147BB-AEC0-4063-9B38-B923881AE4E7}" type="slidenum">
              <a:rPr lang="en-GB" smtClean="0"/>
              <a:pPr/>
              <a:t>‹#›</a:t>
            </a:fld>
            <a:endParaRPr lang="en-GB" dirty="0"/>
          </a:p>
        </p:txBody>
      </p:sp>
      <p:sp>
        <p:nvSpPr>
          <p:cNvPr id="36" name="Rectangle 35">
            <a:extLst>
              <a:ext uri="{FF2B5EF4-FFF2-40B4-BE49-F238E27FC236}">
                <a16:creationId xmlns:a16="http://schemas.microsoft.com/office/drawing/2014/main" id="{A0CA08C6-A57A-4127-8932-93E85ED44623}"/>
              </a:ext>
            </a:extLst>
          </p:cNvPr>
          <p:cNvSpPr/>
          <p:nvPr userDrawn="1"/>
        </p:nvSpPr>
        <p:spPr bwMode="gray">
          <a:xfrm>
            <a:off x="881745" y="1403816"/>
            <a:ext cx="1561068" cy="45719"/>
          </a:xfrm>
          <a:prstGeom prst="rect">
            <a:avLst/>
          </a:prstGeom>
          <a:solidFill>
            <a:schemeClr val="tx2"/>
          </a:solidFill>
          <a:ln w="63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algn="l">
              <a:lnSpc>
                <a:spcPct val="90000"/>
              </a:lnSpc>
              <a:spcBef>
                <a:spcPts val="400"/>
              </a:spcBef>
              <a:spcAft>
                <a:spcPts val="400"/>
              </a:spcAft>
            </a:pPr>
            <a:endParaRPr lang="en-GB" sz="1000" dirty="0">
              <a:solidFill>
                <a:schemeClr val="tx2"/>
              </a:solidFill>
            </a:endParaRPr>
          </a:p>
        </p:txBody>
      </p:sp>
      <p:sp>
        <p:nvSpPr>
          <p:cNvPr id="27" name="Text Placeholder 43">
            <a:extLst>
              <a:ext uri="{FF2B5EF4-FFF2-40B4-BE49-F238E27FC236}">
                <a16:creationId xmlns:a16="http://schemas.microsoft.com/office/drawing/2014/main" id="{F99D8873-4939-464E-A40D-A83E85E67A5D}"/>
              </a:ext>
            </a:extLst>
          </p:cNvPr>
          <p:cNvSpPr>
            <a:spLocks noGrp="1"/>
          </p:cNvSpPr>
          <p:nvPr>
            <p:ph type="body" sz="quarter" idx="32" hasCustomPrompt="1"/>
          </p:nvPr>
        </p:nvSpPr>
        <p:spPr bwMode="gray">
          <a:xfrm>
            <a:off x="882000" y="1443600"/>
            <a:ext cx="3340800" cy="537032"/>
          </a:xfrm>
        </p:spPr>
        <p:txBody>
          <a:bodyPr lIns="0" rIns="90000" bIns="90000" anchor="b">
            <a:noAutofit/>
          </a:bodyPr>
          <a:lstStyle>
            <a:lvl1pPr marL="0" indent="0">
              <a:spcBef>
                <a:spcPts val="0"/>
              </a:spcBef>
              <a:spcAft>
                <a:spcPts val="0"/>
              </a:spcAft>
              <a:buNone/>
              <a:defRPr sz="1600" b="1">
                <a:solidFill>
                  <a:schemeClr val="tx1"/>
                </a:solidFill>
              </a:defRPr>
            </a:lvl1pPr>
            <a:lvl2pPr marL="0" indent="0">
              <a:spcBef>
                <a:spcPts val="0"/>
              </a:spcBef>
              <a:spcAft>
                <a:spcPts val="0"/>
              </a:spcAft>
              <a:buNone/>
              <a:defRPr sz="800" b="0">
                <a:solidFill>
                  <a:schemeClr val="tx2"/>
                </a:solidFill>
              </a:defRPr>
            </a:lvl2pPr>
            <a:lvl3pPr marL="914423" indent="0">
              <a:buNone/>
              <a:defRPr>
                <a:solidFill>
                  <a:srgbClr val="FF0000"/>
                </a:solidFill>
              </a:defRPr>
            </a:lvl3pPr>
            <a:lvl4pPr>
              <a:defRPr>
                <a:solidFill>
                  <a:srgbClr val="FF0000"/>
                </a:solidFill>
              </a:defRPr>
            </a:lvl4pPr>
            <a:lvl5pPr>
              <a:defRPr>
                <a:solidFill>
                  <a:srgbClr val="FF0000"/>
                </a:solidFill>
              </a:defRPr>
            </a:lvl5pPr>
          </a:lstStyle>
          <a:p>
            <a:pPr lvl="0"/>
            <a:r>
              <a:rPr lang="en-US" dirty="0"/>
              <a:t>Click here to add sub or chart title</a:t>
            </a:r>
          </a:p>
          <a:p>
            <a:pPr lvl="1"/>
            <a:r>
              <a:rPr lang="en-US" dirty="0"/>
              <a:t>Second level</a:t>
            </a:r>
            <a:endParaRPr lang="en-GB" dirty="0"/>
          </a:p>
        </p:txBody>
      </p:sp>
      <p:sp>
        <p:nvSpPr>
          <p:cNvPr id="29" name="Text Placeholder 43">
            <a:extLst>
              <a:ext uri="{FF2B5EF4-FFF2-40B4-BE49-F238E27FC236}">
                <a16:creationId xmlns:a16="http://schemas.microsoft.com/office/drawing/2014/main" id="{D3BCF8FA-0FDE-4326-BEBC-46A289ECCE7B}"/>
              </a:ext>
            </a:extLst>
          </p:cNvPr>
          <p:cNvSpPr>
            <a:spLocks noGrp="1"/>
          </p:cNvSpPr>
          <p:nvPr>
            <p:ph type="body" sz="quarter" idx="33" hasCustomPrompt="1"/>
          </p:nvPr>
        </p:nvSpPr>
        <p:spPr bwMode="gray">
          <a:xfrm>
            <a:off x="882000" y="5328000"/>
            <a:ext cx="4284662" cy="691949"/>
          </a:xfrm>
        </p:spPr>
        <p:txBody>
          <a:bodyPr lIns="0" rIns="0" anchor="b">
            <a:noAutofit/>
          </a:bodyPr>
          <a:lstStyle>
            <a:lvl1pPr marL="0" indent="0">
              <a:spcBef>
                <a:spcPts val="0"/>
              </a:spcBef>
              <a:spcAft>
                <a:spcPts val="0"/>
              </a:spcAft>
              <a:buNone/>
              <a:defRPr sz="800" b="0">
                <a:solidFill>
                  <a:schemeClr val="tx1"/>
                </a:solidFill>
              </a:defRPr>
            </a:lvl1pPr>
            <a:lvl2pPr marL="0" indent="0">
              <a:spcBef>
                <a:spcPts val="0"/>
              </a:spcBef>
              <a:spcAft>
                <a:spcPts val="0"/>
              </a:spcAft>
              <a:buNone/>
              <a:defRPr sz="800" b="1">
                <a:solidFill>
                  <a:schemeClr val="tx2"/>
                </a:solidFill>
              </a:defRPr>
            </a:lvl2pPr>
            <a:lvl3pPr marL="0" indent="0">
              <a:spcBef>
                <a:spcPts val="0"/>
              </a:spcBef>
              <a:spcAft>
                <a:spcPts val="0"/>
              </a:spcAft>
              <a:buNone/>
              <a:defRPr sz="800" b="1">
                <a:solidFill>
                  <a:schemeClr val="tx1"/>
                </a:solidFill>
              </a:defRPr>
            </a:lvl3pPr>
            <a:lvl4pPr>
              <a:defRPr>
                <a:solidFill>
                  <a:srgbClr val="FF0000"/>
                </a:solidFill>
              </a:defRPr>
            </a:lvl4pPr>
            <a:lvl5pPr>
              <a:defRPr>
                <a:solidFill>
                  <a:srgbClr val="FF0000"/>
                </a:solidFill>
              </a:defRPr>
            </a:lvl5pPr>
          </a:lstStyle>
          <a:p>
            <a:pPr lvl="0"/>
            <a:r>
              <a:rPr lang="en-GB" dirty="0"/>
              <a:t>Click to edit ‘source’ body text – see user tip to the left on how to style this text</a:t>
            </a:r>
          </a:p>
          <a:p>
            <a:pPr lvl="1"/>
            <a:r>
              <a:rPr lang="en-US" dirty="0"/>
              <a:t>Second level</a:t>
            </a:r>
          </a:p>
          <a:p>
            <a:pPr lvl="2"/>
            <a:r>
              <a:rPr lang="en-US" dirty="0"/>
              <a:t>Third level</a:t>
            </a:r>
            <a:endParaRPr lang="en-GB" dirty="0"/>
          </a:p>
        </p:txBody>
      </p:sp>
      <p:sp>
        <p:nvSpPr>
          <p:cNvPr id="46" name="Content Placeholder 6"/>
          <p:cNvSpPr>
            <a:spLocks noGrp="1"/>
          </p:cNvSpPr>
          <p:nvPr>
            <p:ph sz="quarter" idx="34" hasCustomPrompt="1"/>
          </p:nvPr>
        </p:nvSpPr>
        <p:spPr bwMode="gray">
          <a:xfrm>
            <a:off x="882000" y="1990800"/>
            <a:ext cx="3340800" cy="3340301"/>
          </a:xfrm>
        </p:spPr>
        <p:txBody>
          <a:bodyPr rIns="90000"/>
          <a:lstStyle>
            <a:lvl1pPr>
              <a:defRPr/>
            </a:lvl1pPr>
          </a:lstStyle>
          <a:p>
            <a:pPr lvl="0"/>
            <a:r>
              <a:rPr lang="en-GB" dirty="0"/>
              <a:t>Click to edit body text – see user tip to the left on how to style this text. Or click an icon below to add other content. Pictures should be 614 pixels W x 614 pixels H.</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7" name="Content Placeholder 6"/>
          <p:cNvSpPr>
            <a:spLocks noGrp="1"/>
          </p:cNvSpPr>
          <p:nvPr>
            <p:ph sz="quarter" idx="35" hasCustomPrompt="1"/>
          </p:nvPr>
        </p:nvSpPr>
        <p:spPr bwMode="gray">
          <a:xfrm>
            <a:off x="4429244" y="1990800"/>
            <a:ext cx="3340800" cy="3340301"/>
          </a:xfrm>
        </p:spPr>
        <p:txBody>
          <a:bodyPr lIns="43200" rIns="43200"/>
          <a:lstStyle>
            <a:lvl1pPr>
              <a:defRPr/>
            </a:lvl1pPr>
          </a:lstStyle>
          <a:p>
            <a:pPr lvl="0"/>
            <a:r>
              <a:rPr lang="en-GB" dirty="0"/>
              <a:t>Click to edit body text – see user tip to the left on how to style this text. Or click an icon below to add other content. Pictures should be 614 pixels W x 614 pixels H.</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8" name="Content Placeholder 6"/>
          <p:cNvSpPr>
            <a:spLocks noGrp="1"/>
          </p:cNvSpPr>
          <p:nvPr>
            <p:ph sz="quarter" idx="36" hasCustomPrompt="1"/>
          </p:nvPr>
        </p:nvSpPr>
        <p:spPr bwMode="gray">
          <a:xfrm>
            <a:off x="7976488" y="1990800"/>
            <a:ext cx="3340800" cy="3340301"/>
          </a:xfrm>
        </p:spPr>
        <p:txBody>
          <a:bodyPr lIns="90000" rIns="0"/>
          <a:lstStyle>
            <a:lvl1pPr>
              <a:defRPr/>
            </a:lvl1pPr>
          </a:lstStyle>
          <a:p>
            <a:pPr lvl="0"/>
            <a:r>
              <a:rPr lang="en-GB" dirty="0"/>
              <a:t>Click to edit body text – see user tip to the left on how to style this text. Or click an icon below to add other content. Pictures should be 614 pixels W x 614 pixels H.</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9" name="Text Placeholder 43">
            <a:extLst>
              <a:ext uri="{FF2B5EF4-FFF2-40B4-BE49-F238E27FC236}">
                <a16:creationId xmlns:a16="http://schemas.microsoft.com/office/drawing/2014/main" id="{F99D8873-4939-464E-A40D-A83E85E67A5D}"/>
              </a:ext>
            </a:extLst>
          </p:cNvPr>
          <p:cNvSpPr>
            <a:spLocks noGrp="1"/>
          </p:cNvSpPr>
          <p:nvPr>
            <p:ph type="body" sz="quarter" idx="37" hasCustomPrompt="1"/>
          </p:nvPr>
        </p:nvSpPr>
        <p:spPr bwMode="gray">
          <a:xfrm>
            <a:off x="4429244" y="1443600"/>
            <a:ext cx="3340800" cy="537032"/>
          </a:xfrm>
        </p:spPr>
        <p:txBody>
          <a:bodyPr lIns="43200" rIns="43200" bIns="90000" anchor="b">
            <a:noAutofit/>
          </a:bodyPr>
          <a:lstStyle>
            <a:lvl1pPr marL="0" indent="0">
              <a:spcBef>
                <a:spcPts val="0"/>
              </a:spcBef>
              <a:spcAft>
                <a:spcPts val="0"/>
              </a:spcAft>
              <a:buNone/>
              <a:defRPr sz="1600" b="1">
                <a:solidFill>
                  <a:schemeClr val="tx1"/>
                </a:solidFill>
              </a:defRPr>
            </a:lvl1pPr>
            <a:lvl2pPr marL="0" indent="0">
              <a:spcBef>
                <a:spcPts val="0"/>
              </a:spcBef>
              <a:spcAft>
                <a:spcPts val="0"/>
              </a:spcAft>
              <a:buNone/>
              <a:defRPr sz="800" b="0">
                <a:solidFill>
                  <a:schemeClr val="tx2"/>
                </a:solidFill>
              </a:defRPr>
            </a:lvl2pPr>
            <a:lvl3pPr marL="914423" indent="0">
              <a:buNone/>
              <a:defRPr>
                <a:solidFill>
                  <a:srgbClr val="FF0000"/>
                </a:solidFill>
              </a:defRPr>
            </a:lvl3pPr>
            <a:lvl4pPr>
              <a:defRPr>
                <a:solidFill>
                  <a:srgbClr val="FF0000"/>
                </a:solidFill>
              </a:defRPr>
            </a:lvl4pPr>
            <a:lvl5pPr>
              <a:defRPr>
                <a:solidFill>
                  <a:srgbClr val="FF0000"/>
                </a:solidFill>
              </a:defRPr>
            </a:lvl5pPr>
          </a:lstStyle>
          <a:p>
            <a:pPr lvl="0"/>
            <a:r>
              <a:rPr lang="en-US" dirty="0"/>
              <a:t>Click here to add sub or chart title</a:t>
            </a:r>
          </a:p>
          <a:p>
            <a:pPr lvl="1"/>
            <a:r>
              <a:rPr lang="en-US" dirty="0"/>
              <a:t>Second level</a:t>
            </a:r>
            <a:endParaRPr lang="en-GB" dirty="0"/>
          </a:p>
        </p:txBody>
      </p:sp>
      <p:sp>
        <p:nvSpPr>
          <p:cNvPr id="50" name="Text Placeholder 43">
            <a:extLst>
              <a:ext uri="{FF2B5EF4-FFF2-40B4-BE49-F238E27FC236}">
                <a16:creationId xmlns:a16="http://schemas.microsoft.com/office/drawing/2014/main" id="{F99D8873-4939-464E-A40D-A83E85E67A5D}"/>
              </a:ext>
            </a:extLst>
          </p:cNvPr>
          <p:cNvSpPr>
            <a:spLocks noGrp="1"/>
          </p:cNvSpPr>
          <p:nvPr>
            <p:ph type="body" sz="quarter" idx="38" hasCustomPrompt="1"/>
          </p:nvPr>
        </p:nvSpPr>
        <p:spPr bwMode="gray">
          <a:xfrm>
            <a:off x="7976488" y="1443600"/>
            <a:ext cx="3340800" cy="537032"/>
          </a:xfrm>
        </p:spPr>
        <p:txBody>
          <a:bodyPr lIns="90000" rIns="0" bIns="90000" anchor="b">
            <a:noAutofit/>
          </a:bodyPr>
          <a:lstStyle>
            <a:lvl1pPr marL="0" indent="0">
              <a:spcBef>
                <a:spcPts val="0"/>
              </a:spcBef>
              <a:spcAft>
                <a:spcPts val="0"/>
              </a:spcAft>
              <a:buNone/>
              <a:defRPr sz="1600" b="1">
                <a:solidFill>
                  <a:schemeClr val="tx1"/>
                </a:solidFill>
              </a:defRPr>
            </a:lvl1pPr>
            <a:lvl2pPr marL="0" indent="0">
              <a:spcBef>
                <a:spcPts val="0"/>
              </a:spcBef>
              <a:spcAft>
                <a:spcPts val="0"/>
              </a:spcAft>
              <a:buNone/>
              <a:defRPr sz="800" b="0">
                <a:solidFill>
                  <a:schemeClr val="tx2"/>
                </a:solidFill>
              </a:defRPr>
            </a:lvl2pPr>
            <a:lvl3pPr marL="914423" indent="0">
              <a:buNone/>
              <a:defRPr>
                <a:solidFill>
                  <a:srgbClr val="FF0000"/>
                </a:solidFill>
              </a:defRPr>
            </a:lvl3pPr>
            <a:lvl4pPr>
              <a:defRPr>
                <a:solidFill>
                  <a:srgbClr val="FF0000"/>
                </a:solidFill>
              </a:defRPr>
            </a:lvl4pPr>
            <a:lvl5pPr>
              <a:defRPr>
                <a:solidFill>
                  <a:srgbClr val="FF0000"/>
                </a:solidFill>
              </a:defRPr>
            </a:lvl5pPr>
          </a:lstStyle>
          <a:p>
            <a:pPr lvl="0"/>
            <a:r>
              <a:rPr lang="en-US" dirty="0"/>
              <a:t>Click here to add sub or chart title</a:t>
            </a:r>
          </a:p>
          <a:p>
            <a:pPr lvl="1"/>
            <a:r>
              <a:rPr lang="en-US" dirty="0"/>
              <a:t>Second level</a:t>
            </a:r>
            <a:endParaRPr lang="en-GB" dirty="0"/>
          </a:p>
        </p:txBody>
      </p:sp>
      <p:grpSp>
        <p:nvGrpSpPr>
          <p:cNvPr id="79" name="Group 78">
            <a:extLst>
              <a:ext uri="{FF2B5EF4-FFF2-40B4-BE49-F238E27FC236}">
                <a16:creationId xmlns:a16="http://schemas.microsoft.com/office/drawing/2014/main" id="{BB3F0136-75BA-4B2B-B30F-C9C846BDABDC}"/>
              </a:ext>
            </a:extLst>
          </p:cNvPr>
          <p:cNvGrpSpPr/>
          <p:nvPr userDrawn="1"/>
        </p:nvGrpSpPr>
        <p:grpSpPr bwMode="gray">
          <a:xfrm>
            <a:off x="-1987491" y="115408"/>
            <a:ext cx="1818795" cy="2906737"/>
            <a:chOff x="287524" y="320055"/>
            <a:chExt cx="1818794" cy="2906737"/>
          </a:xfrm>
        </p:grpSpPr>
        <p:sp>
          <p:nvSpPr>
            <p:cNvPr id="80" name="TextBox 79">
              <a:extLst>
                <a:ext uri="{FF2B5EF4-FFF2-40B4-BE49-F238E27FC236}">
                  <a16:creationId xmlns:a16="http://schemas.microsoft.com/office/drawing/2014/main" id="{D35A9981-4C9A-4AEB-84AA-E47CF24F4230}"/>
                </a:ext>
              </a:extLst>
            </p:cNvPr>
            <p:cNvSpPr txBox="1"/>
            <p:nvPr/>
          </p:nvSpPr>
          <p:spPr bwMode="gray">
            <a:xfrm>
              <a:off x="287524" y="1010801"/>
              <a:ext cx="1818794" cy="2215991"/>
            </a:xfrm>
            <a:prstGeom prst="rect">
              <a:avLst/>
            </a:prstGeom>
            <a:noFill/>
          </p:spPr>
          <p:txBody>
            <a:bodyPr wrap="square" lIns="0" tIns="0" rIns="0" bIns="0" rtlCol="0">
              <a:spAutoFit/>
            </a:bodyPr>
            <a:lstStyle/>
            <a:p>
              <a:r>
                <a:rPr lang="en-GB" sz="1100" dirty="0">
                  <a:solidFill>
                    <a:srgbClr val="000000"/>
                  </a:solidFill>
                </a:rPr>
                <a:t>To add or change a photographic image to the faded background.</a:t>
              </a:r>
            </a:p>
            <a:p>
              <a:r>
                <a:rPr lang="en-GB" sz="1100" dirty="0">
                  <a:solidFill>
                    <a:srgbClr val="000000"/>
                  </a:solidFill>
                </a:rPr>
                <a:t>&gt;Right</a:t>
              </a:r>
              <a:r>
                <a:rPr lang="en-GB" sz="1100" baseline="0" dirty="0">
                  <a:solidFill>
                    <a:srgbClr val="000000"/>
                  </a:solidFill>
                </a:rPr>
                <a:t> Click over slide</a:t>
              </a:r>
            </a:p>
            <a:p>
              <a:r>
                <a:rPr lang="en-GB" sz="1100" baseline="0" dirty="0">
                  <a:solidFill>
                    <a:srgbClr val="000000"/>
                  </a:solidFill>
                </a:rPr>
                <a:t>&gt;format background</a:t>
              </a:r>
            </a:p>
            <a:p>
              <a:r>
                <a:rPr lang="en-GB" sz="1100" baseline="0" dirty="0">
                  <a:solidFill>
                    <a:srgbClr val="000000"/>
                  </a:solidFill>
                </a:rPr>
                <a:t>&gt;fill</a:t>
              </a:r>
            </a:p>
            <a:p>
              <a:r>
                <a:rPr lang="en-GB" sz="1100" baseline="0" dirty="0">
                  <a:solidFill>
                    <a:srgbClr val="000000"/>
                  </a:solidFill>
                </a:rPr>
                <a:t>&gt;picture or texture fill</a:t>
              </a:r>
            </a:p>
            <a:p>
              <a:r>
                <a:rPr lang="en-GB" sz="1100" baseline="0" dirty="0">
                  <a:solidFill>
                    <a:srgbClr val="000000"/>
                  </a:solidFill>
                </a:rPr>
                <a:t>&gt;select image from  </a:t>
              </a:r>
              <a:br>
                <a:rPr lang="en-GB" sz="1100" baseline="0" dirty="0">
                  <a:solidFill>
                    <a:srgbClr val="000000"/>
                  </a:solidFill>
                </a:rPr>
              </a:br>
              <a:r>
                <a:rPr lang="en-GB" sz="1100" baseline="0" dirty="0">
                  <a:solidFill>
                    <a:srgbClr val="000000"/>
                  </a:solidFill>
                </a:rPr>
                <a:t>  your file</a:t>
              </a:r>
            </a:p>
            <a:p>
              <a:r>
                <a:rPr lang="en-GB" sz="900" baseline="0" dirty="0">
                  <a:solidFill>
                    <a:srgbClr val="000000"/>
                  </a:solidFill>
                </a:rPr>
                <a:t>*Pictures should be ideally </a:t>
              </a:r>
              <a:br>
                <a:rPr lang="en-GB" sz="900" baseline="0" dirty="0">
                  <a:solidFill>
                    <a:srgbClr val="000000"/>
                  </a:solidFill>
                </a:rPr>
              </a:br>
              <a:r>
                <a:rPr lang="en-GB" sz="900" baseline="0" dirty="0">
                  <a:solidFill>
                    <a:srgbClr val="000000"/>
                  </a:solidFill>
                </a:rPr>
                <a:t>1920 pixels W x 1080 pixels H</a:t>
              </a:r>
            </a:p>
            <a:p>
              <a:endParaRPr lang="en-GB" sz="900" baseline="0" dirty="0">
                <a:solidFill>
                  <a:srgbClr val="000000"/>
                </a:solidFill>
              </a:endParaRPr>
            </a:p>
            <a:p>
              <a:r>
                <a:rPr lang="en-GB" sz="900" baseline="0" dirty="0">
                  <a:solidFill>
                    <a:srgbClr val="000000"/>
                  </a:solidFill>
                </a:rPr>
                <a:t>Alternatively leave background with a solid white fill.</a:t>
              </a:r>
              <a:endParaRPr lang="en-GB" sz="900" dirty="0">
                <a:solidFill>
                  <a:srgbClr val="000000"/>
                </a:solidFill>
              </a:endParaRPr>
            </a:p>
          </p:txBody>
        </p:sp>
        <p:grpSp>
          <p:nvGrpSpPr>
            <p:cNvPr id="81" name="Group 80">
              <a:extLst>
                <a:ext uri="{FF2B5EF4-FFF2-40B4-BE49-F238E27FC236}">
                  <a16:creationId xmlns:a16="http://schemas.microsoft.com/office/drawing/2014/main" id="{FF2554C2-7F4B-4AFC-96FA-CD357E31B732}"/>
                </a:ext>
              </a:extLst>
            </p:cNvPr>
            <p:cNvGrpSpPr>
              <a:grpSpLocks noChangeAspect="1"/>
            </p:cNvGrpSpPr>
            <p:nvPr userDrawn="1"/>
          </p:nvGrpSpPr>
          <p:grpSpPr bwMode="gray">
            <a:xfrm>
              <a:off x="407162" y="448083"/>
              <a:ext cx="335767" cy="274418"/>
              <a:chOff x="431" y="79"/>
              <a:chExt cx="4882" cy="3990"/>
            </a:xfrm>
            <a:solidFill>
              <a:schemeClr val="accent1"/>
            </a:solidFill>
          </p:grpSpPr>
          <p:sp>
            <p:nvSpPr>
              <p:cNvPr id="84" name="Oval 9">
                <a:extLst>
                  <a:ext uri="{FF2B5EF4-FFF2-40B4-BE49-F238E27FC236}">
                    <a16:creationId xmlns:a16="http://schemas.microsoft.com/office/drawing/2014/main" id="{1892404B-D3D9-4862-AD9C-93C78243EB6A}"/>
                  </a:ext>
                </a:extLst>
              </p:cNvPr>
              <p:cNvSpPr>
                <a:spLocks noChangeArrowheads="1"/>
              </p:cNvSpPr>
              <p:nvPr/>
            </p:nvSpPr>
            <p:spPr bwMode="gray">
              <a:xfrm>
                <a:off x="1895" y="1299"/>
                <a:ext cx="1953" cy="195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85" name="Freeform 10">
                <a:extLst>
                  <a:ext uri="{FF2B5EF4-FFF2-40B4-BE49-F238E27FC236}">
                    <a16:creationId xmlns:a16="http://schemas.microsoft.com/office/drawing/2014/main" id="{C1207B22-712B-4320-BFD8-BF75F770658E}"/>
                  </a:ext>
                </a:extLst>
              </p:cNvPr>
              <p:cNvSpPr>
                <a:spLocks noEditPoints="1"/>
              </p:cNvSpPr>
              <p:nvPr/>
            </p:nvSpPr>
            <p:spPr bwMode="gray">
              <a:xfrm>
                <a:off x="431" y="79"/>
                <a:ext cx="4882" cy="3990"/>
              </a:xfrm>
              <a:custGeom>
                <a:avLst/>
                <a:gdLst>
                  <a:gd name="T0" fmla="*/ 736 w 800"/>
                  <a:gd name="T1" fmla="*/ 134 h 654"/>
                  <a:gd name="T2" fmla="*/ 622 w 800"/>
                  <a:gd name="T3" fmla="*/ 134 h 654"/>
                  <a:gd name="T4" fmla="*/ 569 w 800"/>
                  <a:gd name="T5" fmla="*/ 0 h 654"/>
                  <a:gd name="T6" fmla="*/ 231 w 800"/>
                  <a:gd name="T7" fmla="*/ 0 h 654"/>
                  <a:gd name="T8" fmla="*/ 178 w 800"/>
                  <a:gd name="T9" fmla="*/ 134 h 654"/>
                  <a:gd name="T10" fmla="*/ 160 w 800"/>
                  <a:gd name="T11" fmla="*/ 134 h 654"/>
                  <a:gd name="T12" fmla="*/ 160 w 800"/>
                  <a:gd name="T13" fmla="*/ 67 h 654"/>
                  <a:gd name="T14" fmla="*/ 80 w 800"/>
                  <a:gd name="T15" fmla="*/ 67 h 654"/>
                  <a:gd name="T16" fmla="*/ 80 w 800"/>
                  <a:gd name="T17" fmla="*/ 134 h 654"/>
                  <a:gd name="T18" fmla="*/ 64 w 800"/>
                  <a:gd name="T19" fmla="*/ 134 h 654"/>
                  <a:gd name="T20" fmla="*/ 0 w 800"/>
                  <a:gd name="T21" fmla="*/ 198 h 654"/>
                  <a:gd name="T22" fmla="*/ 0 w 800"/>
                  <a:gd name="T23" fmla="*/ 589 h 654"/>
                  <a:gd name="T24" fmla="*/ 64 w 800"/>
                  <a:gd name="T25" fmla="*/ 654 h 654"/>
                  <a:gd name="T26" fmla="*/ 736 w 800"/>
                  <a:gd name="T27" fmla="*/ 654 h 654"/>
                  <a:gd name="T28" fmla="*/ 800 w 800"/>
                  <a:gd name="T29" fmla="*/ 589 h 654"/>
                  <a:gd name="T30" fmla="*/ 800 w 800"/>
                  <a:gd name="T31" fmla="*/ 198 h 654"/>
                  <a:gd name="T32" fmla="*/ 736 w 800"/>
                  <a:gd name="T33" fmla="*/ 134 h 654"/>
                  <a:gd name="T34" fmla="*/ 133 w 800"/>
                  <a:gd name="T35" fmla="*/ 134 h 654"/>
                  <a:gd name="T36" fmla="*/ 107 w 800"/>
                  <a:gd name="T37" fmla="*/ 134 h 654"/>
                  <a:gd name="T38" fmla="*/ 107 w 800"/>
                  <a:gd name="T39" fmla="*/ 94 h 654"/>
                  <a:gd name="T40" fmla="*/ 133 w 800"/>
                  <a:gd name="T41" fmla="*/ 94 h 654"/>
                  <a:gd name="T42" fmla="*/ 133 w 800"/>
                  <a:gd name="T43" fmla="*/ 134 h 654"/>
                  <a:gd name="T44" fmla="*/ 400 w 800"/>
                  <a:gd name="T45" fmla="*/ 600 h 654"/>
                  <a:gd name="T46" fmla="*/ 160 w 800"/>
                  <a:gd name="T47" fmla="*/ 360 h 654"/>
                  <a:gd name="T48" fmla="*/ 400 w 800"/>
                  <a:gd name="T49" fmla="*/ 120 h 654"/>
                  <a:gd name="T50" fmla="*/ 640 w 800"/>
                  <a:gd name="T51" fmla="*/ 360 h 654"/>
                  <a:gd name="T52" fmla="*/ 400 w 800"/>
                  <a:gd name="T53" fmla="*/ 600 h 654"/>
                  <a:gd name="T54" fmla="*/ 693 w 800"/>
                  <a:gd name="T55" fmla="*/ 294 h 654"/>
                  <a:gd name="T56" fmla="*/ 640 w 800"/>
                  <a:gd name="T57" fmla="*/ 240 h 654"/>
                  <a:gd name="T58" fmla="*/ 693 w 800"/>
                  <a:gd name="T59" fmla="*/ 187 h 654"/>
                  <a:gd name="T60" fmla="*/ 747 w 800"/>
                  <a:gd name="T61" fmla="*/ 240 h 654"/>
                  <a:gd name="T62" fmla="*/ 693 w 800"/>
                  <a:gd name="T63" fmla="*/ 294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0" h="654">
                    <a:moveTo>
                      <a:pt x="736" y="134"/>
                    </a:moveTo>
                    <a:lnTo>
                      <a:pt x="622" y="134"/>
                    </a:lnTo>
                    <a:lnTo>
                      <a:pt x="569" y="0"/>
                    </a:lnTo>
                    <a:lnTo>
                      <a:pt x="231" y="0"/>
                    </a:lnTo>
                    <a:lnTo>
                      <a:pt x="178" y="134"/>
                    </a:lnTo>
                    <a:lnTo>
                      <a:pt x="160" y="134"/>
                    </a:lnTo>
                    <a:lnTo>
                      <a:pt x="160" y="67"/>
                    </a:lnTo>
                    <a:lnTo>
                      <a:pt x="80" y="67"/>
                    </a:lnTo>
                    <a:lnTo>
                      <a:pt x="80" y="134"/>
                    </a:lnTo>
                    <a:lnTo>
                      <a:pt x="64" y="134"/>
                    </a:lnTo>
                    <a:cubicBezTo>
                      <a:pt x="29" y="134"/>
                      <a:pt x="0" y="162"/>
                      <a:pt x="0" y="198"/>
                    </a:cubicBezTo>
                    <a:lnTo>
                      <a:pt x="0" y="589"/>
                    </a:lnTo>
                    <a:cubicBezTo>
                      <a:pt x="0" y="625"/>
                      <a:pt x="29" y="654"/>
                      <a:pt x="64" y="654"/>
                    </a:cubicBezTo>
                    <a:lnTo>
                      <a:pt x="736" y="654"/>
                    </a:lnTo>
                    <a:cubicBezTo>
                      <a:pt x="771" y="654"/>
                      <a:pt x="800" y="625"/>
                      <a:pt x="800" y="589"/>
                    </a:cubicBezTo>
                    <a:lnTo>
                      <a:pt x="800" y="198"/>
                    </a:lnTo>
                    <a:cubicBezTo>
                      <a:pt x="800" y="162"/>
                      <a:pt x="771" y="134"/>
                      <a:pt x="736" y="134"/>
                    </a:cubicBezTo>
                    <a:close/>
                    <a:moveTo>
                      <a:pt x="133" y="134"/>
                    </a:moveTo>
                    <a:lnTo>
                      <a:pt x="107" y="134"/>
                    </a:lnTo>
                    <a:lnTo>
                      <a:pt x="107" y="94"/>
                    </a:lnTo>
                    <a:lnTo>
                      <a:pt x="133" y="94"/>
                    </a:lnTo>
                    <a:lnTo>
                      <a:pt x="133" y="134"/>
                    </a:lnTo>
                    <a:close/>
                    <a:moveTo>
                      <a:pt x="400" y="600"/>
                    </a:moveTo>
                    <a:cubicBezTo>
                      <a:pt x="268" y="600"/>
                      <a:pt x="160" y="493"/>
                      <a:pt x="160" y="360"/>
                    </a:cubicBezTo>
                    <a:cubicBezTo>
                      <a:pt x="160" y="228"/>
                      <a:pt x="268" y="120"/>
                      <a:pt x="400" y="120"/>
                    </a:cubicBezTo>
                    <a:cubicBezTo>
                      <a:pt x="532" y="120"/>
                      <a:pt x="640" y="228"/>
                      <a:pt x="640" y="360"/>
                    </a:cubicBezTo>
                    <a:cubicBezTo>
                      <a:pt x="640" y="493"/>
                      <a:pt x="532" y="600"/>
                      <a:pt x="400" y="600"/>
                    </a:cubicBezTo>
                    <a:close/>
                    <a:moveTo>
                      <a:pt x="693" y="294"/>
                    </a:moveTo>
                    <a:cubicBezTo>
                      <a:pt x="664" y="294"/>
                      <a:pt x="640" y="270"/>
                      <a:pt x="640" y="240"/>
                    </a:cubicBezTo>
                    <a:cubicBezTo>
                      <a:pt x="640" y="211"/>
                      <a:pt x="664" y="187"/>
                      <a:pt x="693" y="187"/>
                    </a:cubicBezTo>
                    <a:cubicBezTo>
                      <a:pt x="723" y="187"/>
                      <a:pt x="747" y="211"/>
                      <a:pt x="747" y="240"/>
                    </a:cubicBezTo>
                    <a:cubicBezTo>
                      <a:pt x="747" y="270"/>
                      <a:pt x="723" y="294"/>
                      <a:pt x="693" y="29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grpSp>
        <p:sp>
          <p:nvSpPr>
            <p:cNvPr id="82" name="Donut 24">
              <a:extLst>
                <a:ext uri="{FF2B5EF4-FFF2-40B4-BE49-F238E27FC236}">
                  <a16:creationId xmlns:a16="http://schemas.microsoft.com/office/drawing/2014/main" id="{159AD679-9E82-43F7-8E5A-F2B9B7B8F098}"/>
                </a:ext>
              </a:extLst>
            </p:cNvPr>
            <p:cNvSpPr/>
            <p:nvPr userDrawn="1"/>
          </p:nvSpPr>
          <p:spPr bwMode="gray">
            <a:xfrm>
              <a:off x="299151" y="32005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dirty="0">
                <a:solidFill>
                  <a:schemeClr val="tx1"/>
                </a:solidFill>
              </a:endParaRPr>
            </a:p>
          </p:txBody>
        </p:sp>
        <p:sp>
          <p:nvSpPr>
            <p:cNvPr id="83" name="Freeform 5">
              <a:extLst>
                <a:ext uri="{FF2B5EF4-FFF2-40B4-BE49-F238E27FC236}">
                  <a16:creationId xmlns:a16="http://schemas.microsoft.com/office/drawing/2014/main" id="{F9B77A76-1D73-4D21-971D-ADF9C8341048}"/>
                </a:ext>
              </a:extLst>
            </p:cNvPr>
            <p:cNvSpPr>
              <a:spLocks noEditPoints="1"/>
            </p:cNvSpPr>
            <p:nvPr userDrawn="1"/>
          </p:nvSpPr>
          <p:spPr bwMode="gray">
            <a:xfrm>
              <a:off x="287524" y="5900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dirty="0"/>
            </a:p>
          </p:txBody>
        </p:sp>
      </p:grpSp>
      <p:grpSp>
        <p:nvGrpSpPr>
          <p:cNvPr id="39" name="Group 38">
            <a:extLst>
              <a:ext uri="{FF2B5EF4-FFF2-40B4-BE49-F238E27FC236}">
                <a16:creationId xmlns:a16="http://schemas.microsoft.com/office/drawing/2014/main" id="{2FC948B1-CE8A-45C2-9547-20572925E441}"/>
              </a:ext>
            </a:extLst>
          </p:cNvPr>
          <p:cNvGrpSpPr/>
          <p:nvPr userDrawn="1"/>
        </p:nvGrpSpPr>
        <p:grpSpPr bwMode="gray">
          <a:xfrm>
            <a:off x="-1987489" y="3445698"/>
            <a:ext cx="1572481" cy="3412302"/>
            <a:chOff x="2051720" y="348323"/>
            <a:chExt cx="1572481" cy="3412302"/>
          </a:xfrm>
        </p:grpSpPr>
        <p:sp>
          <p:nvSpPr>
            <p:cNvPr id="40" name="TextBox 39">
              <a:extLst>
                <a:ext uri="{FF2B5EF4-FFF2-40B4-BE49-F238E27FC236}">
                  <a16:creationId xmlns:a16="http://schemas.microsoft.com/office/drawing/2014/main" id="{00AC49FF-2180-4539-8FB8-9FD54A2A1613}"/>
                </a:ext>
              </a:extLst>
            </p:cNvPr>
            <p:cNvSpPr txBox="1"/>
            <p:nvPr/>
          </p:nvSpPr>
          <p:spPr bwMode="gray">
            <a:xfrm>
              <a:off x="2051720" y="1052191"/>
              <a:ext cx="1572481" cy="2708434"/>
            </a:xfrm>
            <a:prstGeom prst="rect">
              <a:avLst/>
            </a:prstGeom>
            <a:noFill/>
          </p:spPr>
          <p:txBody>
            <a:bodyPr wrap="square" lIns="0" tIns="0" rIns="0" bIns="0" rtlCol="0">
              <a:spAutoFit/>
            </a:bodyPr>
            <a:lstStyle/>
            <a:p>
              <a:r>
                <a:rPr lang="en-GB" sz="1100" dirty="0">
                  <a:solidFill>
                    <a:srgbClr val="000000"/>
                  </a:solidFill>
                </a:rPr>
                <a:t>To format</a:t>
              </a:r>
              <a:r>
                <a:rPr lang="en-GB" sz="1100" baseline="0" dirty="0">
                  <a:solidFill>
                    <a:srgbClr val="000000"/>
                  </a:solidFill>
                </a:rPr>
                <a:t> the body text, simply highlight the specific line(s) of text and click ‘tab’ or press ‘increase/decrease list level’ button. If you continue to click the ‘Tab’ button and the text turns </a:t>
              </a:r>
              <a:r>
                <a:rPr lang="en-GB" sz="1100" baseline="0" dirty="0">
                  <a:solidFill>
                    <a:srgbClr val="FF0000"/>
                  </a:solidFill>
                </a:rPr>
                <a:t>red</a:t>
              </a:r>
              <a:r>
                <a:rPr lang="en-GB" sz="1100" baseline="0" dirty="0">
                  <a:solidFill>
                    <a:srgbClr val="000000"/>
                  </a:solidFill>
                </a:rPr>
                <a:t> you have tabbed too far and should use the ‘decrease level’ button to return to compliant text.</a:t>
              </a:r>
            </a:p>
            <a:p>
              <a:endParaRPr lang="en-GB" sz="1100" baseline="0" dirty="0">
                <a:solidFill>
                  <a:srgbClr val="000000"/>
                </a:solidFill>
              </a:endParaRPr>
            </a:p>
            <a:p>
              <a:r>
                <a:rPr lang="en-GB" sz="1100" baseline="0" dirty="0">
                  <a:solidFill>
                    <a:srgbClr val="000000"/>
                  </a:solidFill>
                </a:rPr>
                <a:t>Do not use the bullet point button to format your text.</a:t>
              </a:r>
              <a:endParaRPr lang="en-GB" sz="1100" dirty="0">
                <a:solidFill>
                  <a:srgbClr val="000000"/>
                </a:solidFill>
              </a:endParaRPr>
            </a:p>
          </p:txBody>
        </p:sp>
        <p:grpSp>
          <p:nvGrpSpPr>
            <p:cNvPr id="41" name="Group 40">
              <a:extLst>
                <a:ext uri="{FF2B5EF4-FFF2-40B4-BE49-F238E27FC236}">
                  <a16:creationId xmlns:a16="http://schemas.microsoft.com/office/drawing/2014/main" id="{48C2AB69-0462-4BCE-BD56-9FC53AC4568F}"/>
                </a:ext>
              </a:extLst>
            </p:cNvPr>
            <p:cNvGrpSpPr/>
            <p:nvPr/>
          </p:nvGrpSpPr>
          <p:grpSpPr bwMode="gray">
            <a:xfrm>
              <a:off x="2051720" y="348323"/>
              <a:ext cx="551687" cy="608260"/>
              <a:chOff x="580210" y="472455"/>
              <a:chExt cx="551687" cy="608260"/>
            </a:xfrm>
          </p:grpSpPr>
          <p:sp>
            <p:nvSpPr>
              <p:cNvPr id="60" name="Donut 24">
                <a:extLst>
                  <a:ext uri="{FF2B5EF4-FFF2-40B4-BE49-F238E27FC236}">
                    <a16:creationId xmlns:a16="http://schemas.microsoft.com/office/drawing/2014/main" id="{0CA43353-DD50-4F34-BB1D-1BE991E8881F}"/>
                  </a:ext>
                </a:extLst>
              </p:cNvPr>
              <p:cNvSpPr/>
              <p:nvPr/>
            </p:nvSpPr>
            <p:spPr bwMode="gray">
              <a:xfrm>
                <a:off x="591837" y="47245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dirty="0">
                  <a:solidFill>
                    <a:schemeClr val="tx1"/>
                  </a:solidFill>
                </a:endParaRPr>
              </a:p>
            </p:txBody>
          </p:sp>
          <p:sp>
            <p:nvSpPr>
              <p:cNvPr id="61" name="Freeform 5">
                <a:extLst>
                  <a:ext uri="{FF2B5EF4-FFF2-40B4-BE49-F238E27FC236}">
                    <a16:creationId xmlns:a16="http://schemas.microsoft.com/office/drawing/2014/main" id="{E85D49CF-852E-4100-A564-6717CF1BEB17}"/>
                  </a:ext>
                </a:extLst>
              </p:cNvPr>
              <p:cNvSpPr>
                <a:spLocks noEditPoints="1"/>
              </p:cNvSpPr>
              <p:nvPr/>
            </p:nvSpPr>
            <p:spPr bwMode="gray">
              <a:xfrm>
                <a:off x="580210" y="7424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dirty="0"/>
              </a:p>
            </p:txBody>
          </p:sp>
        </p:grpSp>
        <p:grpSp>
          <p:nvGrpSpPr>
            <p:cNvPr id="42" name="Group 4">
              <a:extLst>
                <a:ext uri="{FF2B5EF4-FFF2-40B4-BE49-F238E27FC236}">
                  <a16:creationId xmlns:a16="http://schemas.microsoft.com/office/drawing/2014/main" id="{0E8CBD8F-7ECD-4433-BEFC-3EDDE7AC70DD}"/>
                </a:ext>
              </a:extLst>
            </p:cNvPr>
            <p:cNvGrpSpPr>
              <a:grpSpLocks noChangeAspect="1"/>
            </p:cNvGrpSpPr>
            <p:nvPr/>
          </p:nvGrpSpPr>
          <p:grpSpPr bwMode="gray">
            <a:xfrm>
              <a:off x="2160620" y="483078"/>
              <a:ext cx="330076" cy="242523"/>
              <a:chOff x="2018" y="401"/>
              <a:chExt cx="3016" cy="2216"/>
            </a:xfrm>
          </p:grpSpPr>
          <p:sp>
            <p:nvSpPr>
              <p:cNvPr id="52" name="Freeform 7">
                <a:extLst>
                  <a:ext uri="{FF2B5EF4-FFF2-40B4-BE49-F238E27FC236}">
                    <a16:creationId xmlns:a16="http://schemas.microsoft.com/office/drawing/2014/main" id="{1188A2AC-ED8E-41A5-8AFB-DF48E4C9344B}"/>
                  </a:ext>
                </a:extLst>
              </p:cNvPr>
              <p:cNvSpPr>
                <a:spLocks/>
              </p:cNvSpPr>
              <p:nvPr/>
            </p:nvSpPr>
            <p:spPr bwMode="gray">
              <a:xfrm>
                <a:off x="2360" y="401"/>
                <a:ext cx="847" cy="307"/>
              </a:xfrm>
              <a:custGeom>
                <a:avLst/>
                <a:gdLst>
                  <a:gd name="T0" fmla="*/ 2 w 4791"/>
                  <a:gd name="T1" fmla="*/ 2 h 1737"/>
                  <a:gd name="T2" fmla="*/ 4791 w 4791"/>
                  <a:gd name="T3" fmla="*/ 2 h 1737"/>
                  <a:gd name="T4" fmla="*/ 4791 w 4791"/>
                  <a:gd name="T5" fmla="*/ 1737 h 1737"/>
                  <a:gd name="T6" fmla="*/ 3 w 4791"/>
                  <a:gd name="T7" fmla="*/ 1737 h 1737"/>
                  <a:gd name="T8" fmla="*/ 2 w 4791"/>
                  <a:gd name="T9" fmla="*/ 2 h 1737"/>
                </a:gdLst>
                <a:ahLst/>
                <a:cxnLst>
                  <a:cxn ang="0">
                    <a:pos x="T0" y="T1"/>
                  </a:cxn>
                  <a:cxn ang="0">
                    <a:pos x="T2" y="T3"/>
                  </a:cxn>
                  <a:cxn ang="0">
                    <a:pos x="T4" y="T5"/>
                  </a:cxn>
                  <a:cxn ang="0">
                    <a:pos x="T6" y="T7"/>
                  </a:cxn>
                  <a:cxn ang="0">
                    <a:pos x="T8" y="T9"/>
                  </a:cxn>
                </a:cxnLst>
                <a:rect l="0" t="0" r="r" b="b"/>
                <a:pathLst>
                  <a:path w="4791" h="1737">
                    <a:moveTo>
                      <a:pt x="2" y="2"/>
                    </a:moveTo>
                    <a:cubicBezTo>
                      <a:pt x="1594" y="0"/>
                      <a:pt x="3199" y="1"/>
                      <a:pt x="4791" y="2"/>
                    </a:cubicBezTo>
                    <a:cubicBezTo>
                      <a:pt x="4791" y="580"/>
                      <a:pt x="4791" y="1158"/>
                      <a:pt x="4791" y="1737"/>
                    </a:cubicBezTo>
                    <a:cubicBezTo>
                      <a:pt x="3195" y="1737"/>
                      <a:pt x="1599" y="1736"/>
                      <a:pt x="3" y="1737"/>
                    </a:cubicBezTo>
                    <a:cubicBezTo>
                      <a:pt x="0" y="1159"/>
                      <a:pt x="2" y="580"/>
                      <a:pt x="2"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53" name="Freeform 8">
                <a:extLst>
                  <a:ext uri="{FF2B5EF4-FFF2-40B4-BE49-F238E27FC236}">
                    <a16:creationId xmlns:a16="http://schemas.microsoft.com/office/drawing/2014/main" id="{60C9EFF0-F857-42A0-8E23-78D800215860}"/>
                  </a:ext>
                </a:extLst>
              </p:cNvPr>
              <p:cNvSpPr>
                <a:spLocks/>
              </p:cNvSpPr>
              <p:nvPr/>
            </p:nvSpPr>
            <p:spPr bwMode="gray">
              <a:xfrm>
                <a:off x="3300" y="401"/>
                <a:ext cx="1734" cy="307"/>
              </a:xfrm>
              <a:custGeom>
                <a:avLst/>
                <a:gdLst>
                  <a:gd name="T0" fmla="*/ 1 w 9814"/>
                  <a:gd name="T1" fmla="*/ 2 h 1737"/>
                  <a:gd name="T2" fmla="*/ 9814 w 9814"/>
                  <a:gd name="T3" fmla="*/ 1 h 1737"/>
                  <a:gd name="T4" fmla="*/ 9814 w 9814"/>
                  <a:gd name="T5" fmla="*/ 1737 h 1737"/>
                  <a:gd name="T6" fmla="*/ 0 w 9814"/>
                  <a:gd name="T7" fmla="*/ 1737 h 1737"/>
                  <a:gd name="T8" fmla="*/ 1 w 9814"/>
                  <a:gd name="T9" fmla="*/ 2 h 1737"/>
                </a:gdLst>
                <a:ahLst/>
                <a:cxnLst>
                  <a:cxn ang="0">
                    <a:pos x="T0" y="T1"/>
                  </a:cxn>
                  <a:cxn ang="0">
                    <a:pos x="T2" y="T3"/>
                  </a:cxn>
                  <a:cxn ang="0">
                    <a:pos x="T4" y="T5"/>
                  </a:cxn>
                  <a:cxn ang="0">
                    <a:pos x="T6" y="T7"/>
                  </a:cxn>
                  <a:cxn ang="0">
                    <a:pos x="T8" y="T9"/>
                  </a:cxn>
                </a:cxnLst>
                <a:rect l="0" t="0" r="r" b="b"/>
                <a:pathLst>
                  <a:path w="9814" h="1737">
                    <a:moveTo>
                      <a:pt x="1" y="2"/>
                    </a:moveTo>
                    <a:cubicBezTo>
                      <a:pt x="3271" y="0"/>
                      <a:pt x="6543" y="1"/>
                      <a:pt x="9814" y="1"/>
                    </a:cubicBezTo>
                    <a:lnTo>
                      <a:pt x="9814" y="1737"/>
                    </a:lnTo>
                    <a:cubicBezTo>
                      <a:pt x="6543" y="1737"/>
                      <a:pt x="3272" y="1736"/>
                      <a:pt x="0" y="1737"/>
                    </a:cubicBezTo>
                    <a:cubicBezTo>
                      <a:pt x="0" y="1159"/>
                      <a:pt x="0" y="580"/>
                      <a:pt x="1"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54" name="Freeform 9">
                <a:extLst>
                  <a:ext uri="{FF2B5EF4-FFF2-40B4-BE49-F238E27FC236}">
                    <a16:creationId xmlns:a16="http://schemas.microsoft.com/office/drawing/2014/main" id="{46AAB82F-7572-4816-9576-70CEFBB25C1B}"/>
                  </a:ext>
                </a:extLst>
              </p:cNvPr>
              <p:cNvSpPr>
                <a:spLocks/>
              </p:cNvSpPr>
              <p:nvPr/>
            </p:nvSpPr>
            <p:spPr bwMode="gray">
              <a:xfrm>
                <a:off x="3300" y="877"/>
                <a:ext cx="1734" cy="311"/>
              </a:xfrm>
              <a:custGeom>
                <a:avLst/>
                <a:gdLst>
                  <a:gd name="T0" fmla="*/ 0 w 9814"/>
                  <a:gd name="T1" fmla="*/ 0 h 2561"/>
                  <a:gd name="T2" fmla="*/ 9814 w 9814"/>
                  <a:gd name="T3" fmla="*/ 1 h 2561"/>
                  <a:gd name="T4" fmla="*/ 9814 w 9814"/>
                  <a:gd name="T5" fmla="*/ 2561 h 2561"/>
                  <a:gd name="T6" fmla="*/ 0 w 9814"/>
                  <a:gd name="T7" fmla="*/ 2561 h 2561"/>
                  <a:gd name="T8" fmla="*/ 0 w 9814"/>
                  <a:gd name="T9" fmla="*/ 0 h 2561"/>
                </a:gdLst>
                <a:ahLst/>
                <a:cxnLst>
                  <a:cxn ang="0">
                    <a:pos x="T0" y="T1"/>
                  </a:cxn>
                  <a:cxn ang="0">
                    <a:pos x="T2" y="T3"/>
                  </a:cxn>
                  <a:cxn ang="0">
                    <a:pos x="T4" y="T5"/>
                  </a:cxn>
                  <a:cxn ang="0">
                    <a:pos x="T6" y="T7"/>
                  </a:cxn>
                  <a:cxn ang="0">
                    <a:pos x="T8" y="T9"/>
                  </a:cxn>
                </a:cxnLst>
                <a:rect l="0" t="0" r="r" b="b"/>
                <a:pathLst>
                  <a:path w="9814" h="2561">
                    <a:moveTo>
                      <a:pt x="0" y="0"/>
                    </a:moveTo>
                    <a:cubicBezTo>
                      <a:pt x="3271" y="1"/>
                      <a:pt x="6543" y="1"/>
                      <a:pt x="9814" y="1"/>
                    </a:cubicBezTo>
                    <a:lnTo>
                      <a:pt x="9814" y="2561"/>
                    </a:lnTo>
                    <a:cubicBezTo>
                      <a:pt x="6543" y="2561"/>
                      <a:pt x="3271" y="2560"/>
                      <a:pt x="0" y="2561"/>
                    </a:cubicBezTo>
                    <a:cubicBezTo>
                      <a:pt x="0" y="1708"/>
                      <a:pt x="0" y="854"/>
                      <a:pt x="0"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55" name="Freeform 10">
                <a:extLst>
                  <a:ext uri="{FF2B5EF4-FFF2-40B4-BE49-F238E27FC236}">
                    <a16:creationId xmlns:a16="http://schemas.microsoft.com/office/drawing/2014/main" id="{F3026C34-3EB2-4719-A9C4-D1A02D85607D}"/>
                  </a:ext>
                </a:extLst>
              </p:cNvPr>
              <p:cNvSpPr>
                <a:spLocks/>
              </p:cNvSpPr>
              <p:nvPr/>
            </p:nvSpPr>
            <p:spPr bwMode="gray">
              <a:xfrm>
                <a:off x="2018" y="944"/>
                <a:ext cx="1172" cy="892"/>
              </a:xfrm>
              <a:custGeom>
                <a:avLst/>
                <a:gdLst>
                  <a:gd name="T0" fmla="*/ 2824 w 6635"/>
                  <a:gd name="T1" fmla="*/ 0 h 5043"/>
                  <a:gd name="T2" fmla="*/ 2878 w 6635"/>
                  <a:gd name="T3" fmla="*/ 15 h 5043"/>
                  <a:gd name="T4" fmla="*/ 6627 w 6635"/>
                  <a:gd name="T5" fmla="*/ 2635 h 5043"/>
                  <a:gd name="T6" fmla="*/ 6570 w 6635"/>
                  <a:gd name="T7" fmla="*/ 2683 h 5043"/>
                  <a:gd name="T8" fmla="*/ 2824 w 6635"/>
                  <a:gd name="T9" fmla="*/ 5043 h 5043"/>
                  <a:gd name="T10" fmla="*/ 2823 w 6635"/>
                  <a:gd name="T11" fmla="*/ 3688 h 5043"/>
                  <a:gd name="T12" fmla="*/ 0 w 6635"/>
                  <a:gd name="T13" fmla="*/ 3688 h 5043"/>
                  <a:gd name="T14" fmla="*/ 0 w 6635"/>
                  <a:gd name="T15" fmla="*/ 1545 h 5043"/>
                  <a:gd name="T16" fmla="*/ 2823 w 6635"/>
                  <a:gd name="T17" fmla="*/ 1546 h 5043"/>
                  <a:gd name="T18" fmla="*/ 2824 w 6635"/>
                  <a:gd name="T19" fmla="*/ 0 h 5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35" h="5043">
                    <a:moveTo>
                      <a:pt x="2824" y="0"/>
                    </a:moveTo>
                    <a:cubicBezTo>
                      <a:pt x="2845" y="1"/>
                      <a:pt x="2861" y="1"/>
                      <a:pt x="2878" y="15"/>
                    </a:cubicBezTo>
                    <a:cubicBezTo>
                      <a:pt x="4127" y="888"/>
                      <a:pt x="5378" y="1763"/>
                      <a:pt x="6627" y="2635"/>
                    </a:cubicBezTo>
                    <a:cubicBezTo>
                      <a:pt x="6635" y="2656"/>
                      <a:pt x="6583" y="2671"/>
                      <a:pt x="6570" y="2683"/>
                    </a:cubicBezTo>
                    <a:cubicBezTo>
                      <a:pt x="5322" y="3470"/>
                      <a:pt x="4072" y="4256"/>
                      <a:pt x="2824" y="5043"/>
                    </a:cubicBezTo>
                    <a:cubicBezTo>
                      <a:pt x="2821" y="4592"/>
                      <a:pt x="2823" y="4140"/>
                      <a:pt x="2823" y="3688"/>
                    </a:cubicBezTo>
                    <a:cubicBezTo>
                      <a:pt x="1882" y="3688"/>
                      <a:pt x="941" y="3688"/>
                      <a:pt x="0" y="3688"/>
                    </a:cubicBezTo>
                    <a:lnTo>
                      <a:pt x="0" y="1545"/>
                    </a:lnTo>
                    <a:cubicBezTo>
                      <a:pt x="941" y="1545"/>
                      <a:pt x="1882" y="1545"/>
                      <a:pt x="2823" y="1546"/>
                    </a:cubicBezTo>
                    <a:cubicBezTo>
                      <a:pt x="2823" y="1031"/>
                      <a:pt x="2821" y="515"/>
                      <a:pt x="2824"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56" name="Freeform 11">
                <a:extLst>
                  <a:ext uri="{FF2B5EF4-FFF2-40B4-BE49-F238E27FC236}">
                    <a16:creationId xmlns:a16="http://schemas.microsoft.com/office/drawing/2014/main" id="{6791A5EC-66AB-441A-B952-364A6A7B27B5}"/>
                  </a:ext>
                </a:extLst>
              </p:cNvPr>
              <p:cNvSpPr>
                <a:spLocks/>
              </p:cNvSpPr>
              <p:nvPr/>
            </p:nvSpPr>
            <p:spPr bwMode="gray">
              <a:xfrm>
                <a:off x="3300" y="1356"/>
                <a:ext cx="1734" cy="311"/>
              </a:xfrm>
              <a:custGeom>
                <a:avLst/>
                <a:gdLst>
                  <a:gd name="T0" fmla="*/ 0 w 9814"/>
                  <a:gd name="T1" fmla="*/ 1 h 2561"/>
                  <a:gd name="T2" fmla="*/ 9814 w 9814"/>
                  <a:gd name="T3" fmla="*/ 1 h 2561"/>
                  <a:gd name="T4" fmla="*/ 9814 w 9814"/>
                  <a:gd name="T5" fmla="*/ 2561 h 2561"/>
                  <a:gd name="T6" fmla="*/ 1 w 9814"/>
                  <a:gd name="T7" fmla="*/ 2561 h 2561"/>
                  <a:gd name="T8" fmla="*/ 0 w 9814"/>
                  <a:gd name="T9" fmla="*/ 1 h 2561"/>
                </a:gdLst>
                <a:ahLst/>
                <a:cxnLst>
                  <a:cxn ang="0">
                    <a:pos x="T0" y="T1"/>
                  </a:cxn>
                  <a:cxn ang="0">
                    <a:pos x="T2" y="T3"/>
                  </a:cxn>
                  <a:cxn ang="0">
                    <a:pos x="T4" y="T5"/>
                  </a:cxn>
                  <a:cxn ang="0">
                    <a:pos x="T6" y="T7"/>
                  </a:cxn>
                  <a:cxn ang="0">
                    <a:pos x="T8" y="T9"/>
                  </a:cxn>
                </a:cxnLst>
                <a:rect l="0" t="0" r="r" b="b"/>
                <a:pathLst>
                  <a:path w="9814" h="2561">
                    <a:moveTo>
                      <a:pt x="0" y="1"/>
                    </a:moveTo>
                    <a:cubicBezTo>
                      <a:pt x="3271" y="0"/>
                      <a:pt x="6543" y="1"/>
                      <a:pt x="9814" y="1"/>
                    </a:cubicBezTo>
                    <a:lnTo>
                      <a:pt x="9814" y="2561"/>
                    </a:lnTo>
                    <a:cubicBezTo>
                      <a:pt x="6543" y="2561"/>
                      <a:pt x="3272" y="2561"/>
                      <a:pt x="1" y="2561"/>
                    </a:cubicBezTo>
                    <a:cubicBezTo>
                      <a:pt x="0" y="1708"/>
                      <a:pt x="0" y="854"/>
                      <a:pt x="0"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57" name="Freeform 13">
                <a:extLst>
                  <a:ext uri="{FF2B5EF4-FFF2-40B4-BE49-F238E27FC236}">
                    <a16:creationId xmlns:a16="http://schemas.microsoft.com/office/drawing/2014/main" id="{A03B2C75-FD65-4FDF-AE40-85FB25803222}"/>
                  </a:ext>
                </a:extLst>
              </p:cNvPr>
              <p:cNvSpPr>
                <a:spLocks/>
              </p:cNvSpPr>
              <p:nvPr/>
            </p:nvSpPr>
            <p:spPr bwMode="gray">
              <a:xfrm>
                <a:off x="3300" y="1836"/>
                <a:ext cx="1734" cy="306"/>
              </a:xfrm>
              <a:custGeom>
                <a:avLst/>
                <a:gdLst>
                  <a:gd name="T0" fmla="*/ 0 w 9814"/>
                  <a:gd name="T1" fmla="*/ 0 h 1736"/>
                  <a:gd name="T2" fmla="*/ 9814 w 9814"/>
                  <a:gd name="T3" fmla="*/ 0 h 1736"/>
                  <a:gd name="T4" fmla="*/ 9814 w 9814"/>
                  <a:gd name="T5" fmla="*/ 1736 h 1736"/>
                  <a:gd name="T6" fmla="*/ 0 w 9814"/>
                  <a:gd name="T7" fmla="*/ 1736 h 1736"/>
                  <a:gd name="T8" fmla="*/ 0 w 9814"/>
                  <a:gd name="T9" fmla="*/ 0 h 1736"/>
                </a:gdLst>
                <a:ahLst/>
                <a:cxnLst>
                  <a:cxn ang="0">
                    <a:pos x="T0" y="T1"/>
                  </a:cxn>
                  <a:cxn ang="0">
                    <a:pos x="T2" y="T3"/>
                  </a:cxn>
                  <a:cxn ang="0">
                    <a:pos x="T4" y="T5"/>
                  </a:cxn>
                  <a:cxn ang="0">
                    <a:pos x="T6" y="T7"/>
                  </a:cxn>
                  <a:cxn ang="0">
                    <a:pos x="T8" y="T9"/>
                  </a:cxn>
                </a:cxnLst>
                <a:rect l="0" t="0" r="r" b="b"/>
                <a:pathLst>
                  <a:path w="9814" h="1736">
                    <a:moveTo>
                      <a:pt x="0" y="0"/>
                    </a:moveTo>
                    <a:cubicBezTo>
                      <a:pt x="3272" y="0"/>
                      <a:pt x="6543" y="0"/>
                      <a:pt x="9814" y="0"/>
                    </a:cubicBezTo>
                    <a:lnTo>
                      <a:pt x="9814" y="1736"/>
                    </a:lnTo>
                    <a:cubicBezTo>
                      <a:pt x="6543" y="1736"/>
                      <a:pt x="3271" y="1736"/>
                      <a:pt x="0" y="1736"/>
                    </a:cubicBezTo>
                    <a:cubicBezTo>
                      <a:pt x="0" y="1157"/>
                      <a:pt x="0" y="578"/>
                      <a:pt x="0" y="0"/>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58" name="Freeform 14">
                <a:extLst>
                  <a:ext uri="{FF2B5EF4-FFF2-40B4-BE49-F238E27FC236}">
                    <a16:creationId xmlns:a16="http://schemas.microsoft.com/office/drawing/2014/main" id="{5F6E9C4C-9EDE-4CFD-AB0D-69F516E946CA}"/>
                  </a:ext>
                </a:extLst>
              </p:cNvPr>
              <p:cNvSpPr>
                <a:spLocks/>
              </p:cNvSpPr>
              <p:nvPr/>
            </p:nvSpPr>
            <p:spPr bwMode="gray">
              <a:xfrm>
                <a:off x="2361" y="2310"/>
                <a:ext cx="846" cy="307"/>
              </a:xfrm>
              <a:custGeom>
                <a:avLst/>
                <a:gdLst>
                  <a:gd name="T0" fmla="*/ 1 w 4790"/>
                  <a:gd name="T1" fmla="*/ 1 h 1737"/>
                  <a:gd name="T2" fmla="*/ 4790 w 4790"/>
                  <a:gd name="T3" fmla="*/ 1 h 1737"/>
                  <a:gd name="T4" fmla="*/ 4790 w 4790"/>
                  <a:gd name="T5" fmla="*/ 1736 h 1737"/>
                  <a:gd name="T6" fmla="*/ 1 w 4790"/>
                  <a:gd name="T7" fmla="*/ 1736 h 1737"/>
                  <a:gd name="T8" fmla="*/ 1 w 4790"/>
                  <a:gd name="T9" fmla="*/ 1 h 1737"/>
                </a:gdLst>
                <a:ahLst/>
                <a:cxnLst>
                  <a:cxn ang="0">
                    <a:pos x="T0" y="T1"/>
                  </a:cxn>
                  <a:cxn ang="0">
                    <a:pos x="T2" y="T3"/>
                  </a:cxn>
                  <a:cxn ang="0">
                    <a:pos x="T4" y="T5"/>
                  </a:cxn>
                  <a:cxn ang="0">
                    <a:pos x="T6" y="T7"/>
                  </a:cxn>
                  <a:cxn ang="0">
                    <a:pos x="T8" y="T9"/>
                  </a:cxn>
                </a:cxnLst>
                <a:rect l="0" t="0" r="r" b="b"/>
                <a:pathLst>
                  <a:path w="4790" h="1737">
                    <a:moveTo>
                      <a:pt x="1" y="1"/>
                    </a:moveTo>
                    <a:cubicBezTo>
                      <a:pt x="1592" y="0"/>
                      <a:pt x="3199" y="1"/>
                      <a:pt x="4790" y="1"/>
                    </a:cubicBezTo>
                    <a:cubicBezTo>
                      <a:pt x="4790" y="579"/>
                      <a:pt x="4790" y="1157"/>
                      <a:pt x="4790" y="1736"/>
                    </a:cubicBezTo>
                    <a:cubicBezTo>
                      <a:pt x="3194" y="1737"/>
                      <a:pt x="1597" y="1736"/>
                      <a:pt x="1" y="1736"/>
                    </a:cubicBezTo>
                    <a:cubicBezTo>
                      <a:pt x="1" y="1159"/>
                      <a:pt x="0" y="578"/>
                      <a:pt x="1"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59" name="Freeform 15">
                <a:extLst>
                  <a:ext uri="{FF2B5EF4-FFF2-40B4-BE49-F238E27FC236}">
                    <a16:creationId xmlns:a16="http://schemas.microsoft.com/office/drawing/2014/main" id="{23A62338-75C1-48BD-9FAC-F93CC98A147D}"/>
                  </a:ext>
                </a:extLst>
              </p:cNvPr>
              <p:cNvSpPr>
                <a:spLocks/>
              </p:cNvSpPr>
              <p:nvPr/>
            </p:nvSpPr>
            <p:spPr bwMode="gray">
              <a:xfrm>
                <a:off x="3300" y="2310"/>
                <a:ext cx="1734" cy="307"/>
              </a:xfrm>
              <a:custGeom>
                <a:avLst/>
                <a:gdLst>
                  <a:gd name="T0" fmla="*/ 1 w 9814"/>
                  <a:gd name="T1" fmla="*/ 1 h 1736"/>
                  <a:gd name="T2" fmla="*/ 9814 w 9814"/>
                  <a:gd name="T3" fmla="*/ 0 h 1736"/>
                  <a:gd name="T4" fmla="*/ 9814 w 9814"/>
                  <a:gd name="T5" fmla="*/ 1736 h 1736"/>
                  <a:gd name="T6" fmla="*/ 0 w 9814"/>
                  <a:gd name="T7" fmla="*/ 1736 h 1736"/>
                  <a:gd name="T8" fmla="*/ 1 w 9814"/>
                  <a:gd name="T9" fmla="*/ 1 h 1736"/>
                </a:gdLst>
                <a:ahLst/>
                <a:cxnLst>
                  <a:cxn ang="0">
                    <a:pos x="T0" y="T1"/>
                  </a:cxn>
                  <a:cxn ang="0">
                    <a:pos x="T2" y="T3"/>
                  </a:cxn>
                  <a:cxn ang="0">
                    <a:pos x="T4" y="T5"/>
                  </a:cxn>
                  <a:cxn ang="0">
                    <a:pos x="T6" y="T7"/>
                  </a:cxn>
                  <a:cxn ang="0">
                    <a:pos x="T8" y="T9"/>
                  </a:cxn>
                </a:cxnLst>
                <a:rect l="0" t="0" r="r" b="b"/>
                <a:pathLst>
                  <a:path w="9814" h="1736">
                    <a:moveTo>
                      <a:pt x="1" y="1"/>
                    </a:moveTo>
                    <a:cubicBezTo>
                      <a:pt x="3272" y="0"/>
                      <a:pt x="6543" y="1"/>
                      <a:pt x="9814" y="0"/>
                    </a:cubicBezTo>
                    <a:lnTo>
                      <a:pt x="9814" y="1736"/>
                    </a:lnTo>
                    <a:cubicBezTo>
                      <a:pt x="6542" y="1736"/>
                      <a:pt x="3271" y="1736"/>
                      <a:pt x="0" y="1736"/>
                    </a:cubicBezTo>
                    <a:cubicBezTo>
                      <a:pt x="1" y="1158"/>
                      <a:pt x="0" y="579"/>
                      <a:pt x="1" y="1"/>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grpSp>
      </p:grpSp>
    </p:spTree>
    <p:extLst>
      <p:ext uri="{BB962C8B-B14F-4D97-AF65-F5344CB8AC3E}">
        <p14:creationId xmlns:p14="http://schemas.microsoft.com/office/powerpoint/2010/main" val="4161771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x content #3">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6CB083B6-78CB-40DE-9DFD-B8C7527516CE}"/>
              </a:ext>
            </a:extLst>
          </p:cNvPr>
          <p:cNvSpPr/>
          <p:nvPr userDrawn="1"/>
        </p:nvSpPr>
        <p:spPr bwMode="gray">
          <a:xfrm>
            <a:off x="0" y="0"/>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2" name="Title 1">
            <a:extLst>
              <a:ext uri="{FF2B5EF4-FFF2-40B4-BE49-F238E27FC236}">
                <a16:creationId xmlns:a16="http://schemas.microsoft.com/office/drawing/2014/main" id="{2856C770-F323-480F-AED5-938D06DBFAB7}"/>
              </a:ext>
            </a:extLst>
          </p:cNvPr>
          <p:cNvSpPr>
            <a:spLocks noGrp="1"/>
          </p:cNvSpPr>
          <p:nvPr>
            <p:ph type="title" hasCustomPrompt="1"/>
          </p:nvPr>
        </p:nvSpPr>
        <p:spPr bwMode="gray">
          <a:xfrm>
            <a:off x="881744" y="8620"/>
            <a:ext cx="5202000" cy="1296144"/>
          </a:xfrm>
        </p:spPr>
        <p:txBody>
          <a:bodyPr lIns="0" rIns="0" anchor="b">
            <a:normAutofit/>
          </a:bodyPr>
          <a:lstStyle>
            <a:lvl1pPr>
              <a:lnSpc>
                <a:spcPct val="80000"/>
              </a:lnSpc>
              <a:defRPr sz="3000">
                <a:ln w="1905">
                  <a:noFill/>
                </a:ln>
                <a:solidFill>
                  <a:schemeClr val="tx1"/>
                </a:solidFill>
                <a:effectLst/>
              </a:defRPr>
            </a:lvl1pPr>
          </a:lstStyle>
          <a:p>
            <a:r>
              <a:rPr lang="en-US" dirty="0"/>
              <a:t>Click to edit slide title</a:t>
            </a:r>
            <a:endParaRPr lang="en-GB" dirty="0"/>
          </a:p>
        </p:txBody>
      </p:sp>
      <p:sp>
        <p:nvSpPr>
          <p:cNvPr id="3" name="Date Placeholder 2">
            <a:extLst>
              <a:ext uri="{FF2B5EF4-FFF2-40B4-BE49-F238E27FC236}">
                <a16:creationId xmlns:a16="http://schemas.microsoft.com/office/drawing/2014/main" id="{A1BD451D-8B7C-4789-993A-172D0706AF5E}"/>
              </a:ext>
            </a:extLst>
          </p:cNvPr>
          <p:cNvSpPr>
            <a:spLocks noGrp="1"/>
          </p:cNvSpPr>
          <p:nvPr>
            <p:ph type="dt" sz="half" idx="10"/>
          </p:nvPr>
        </p:nvSpPr>
        <p:spPr bwMode="gray"/>
        <p:txBody>
          <a:bodyPr/>
          <a:lstStyle/>
          <a:p>
            <a:r>
              <a:rPr lang="en-US"/>
              <a:t>March 23 2022 </a:t>
            </a:r>
            <a:endParaRPr lang="en-GB" dirty="0"/>
          </a:p>
        </p:txBody>
      </p:sp>
      <p:sp>
        <p:nvSpPr>
          <p:cNvPr id="4" name="Footer Placeholder 3">
            <a:extLst>
              <a:ext uri="{FF2B5EF4-FFF2-40B4-BE49-F238E27FC236}">
                <a16:creationId xmlns:a16="http://schemas.microsoft.com/office/drawing/2014/main" id="{51C24A0E-E745-4891-AAAA-FE3FAA48FCEA}"/>
              </a:ext>
            </a:extLst>
          </p:cNvPr>
          <p:cNvSpPr>
            <a:spLocks noGrp="1"/>
          </p:cNvSpPr>
          <p:nvPr>
            <p:ph type="ftr" sz="quarter" idx="11"/>
          </p:nvPr>
        </p:nvSpPr>
        <p:spPr bwMode="gray"/>
        <p:txBody>
          <a:bodyPr/>
          <a:lstStyle/>
          <a:p>
            <a:r>
              <a:rPr lang="en-US"/>
              <a:t>World Gold Council  | Webinar for Assurance Providers | May 2022</a:t>
            </a:r>
            <a:endParaRPr lang="en-GB" dirty="0"/>
          </a:p>
        </p:txBody>
      </p:sp>
      <p:sp>
        <p:nvSpPr>
          <p:cNvPr id="5" name="Slide Number Placeholder 4">
            <a:extLst>
              <a:ext uri="{FF2B5EF4-FFF2-40B4-BE49-F238E27FC236}">
                <a16:creationId xmlns:a16="http://schemas.microsoft.com/office/drawing/2014/main" id="{A894864D-A93D-4369-9B10-830529D3BE0C}"/>
              </a:ext>
            </a:extLst>
          </p:cNvPr>
          <p:cNvSpPr>
            <a:spLocks noGrp="1"/>
          </p:cNvSpPr>
          <p:nvPr>
            <p:ph type="sldNum" sz="quarter" idx="12"/>
          </p:nvPr>
        </p:nvSpPr>
        <p:spPr bwMode="gray"/>
        <p:txBody>
          <a:bodyPr/>
          <a:lstStyle/>
          <a:p>
            <a:fld id="{501147BB-AEC0-4063-9B38-B923881AE4E7}" type="slidenum">
              <a:rPr lang="en-GB" smtClean="0"/>
              <a:pPr/>
              <a:t>‹#›</a:t>
            </a:fld>
            <a:endParaRPr lang="en-GB" dirty="0"/>
          </a:p>
        </p:txBody>
      </p:sp>
      <p:sp>
        <p:nvSpPr>
          <p:cNvPr id="36" name="Rectangle 35">
            <a:extLst>
              <a:ext uri="{FF2B5EF4-FFF2-40B4-BE49-F238E27FC236}">
                <a16:creationId xmlns:a16="http://schemas.microsoft.com/office/drawing/2014/main" id="{A0CA08C6-A57A-4127-8932-93E85ED44623}"/>
              </a:ext>
            </a:extLst>
          </p:cNvPr>
          <p:cNvSpPr/>
          <p:nvPr userDrawn="1"/>
        </p:nvSpPr>
        <p:spPr bwMode="gray">
          <a:xfrm>
            <a:off x="881745" y="1403816"/>
            <a:ext cx="1561068" cy="45719"/>
          </a:xfrm>
          <a:prstGeom prst="rect">
            <a:avLst/>
          </a:prstGeom>
          <a:solidFill>
            <a:schemeClr val="tx2"/>
          </a:solidFill>
          <a:ln w="63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algn="l">
              <a:lnSpc>
                <a:spcPct val="90000"/>
              </a:lnSpc>
              <a:spcBef>
                <a:spcPts val="400"/>
              </a:spcBef>
              <a:spcAft>
                <a:spcPts val="400"/>
              </a:spcAft>
            </a:pPr>
            <a:endParaRPr lang="en-GB" sz="1000" dirty="0">
              <a:solidFill>
                <a:schemeClr val="tx2"/>
              </a:solidFill>
            </a:endParaRPr>
          </a:p>
        </p:txBody>
      </p:sp>
      <p:sp>
        <p:nvSpPr>
          <p:cNvPr id="27" name="Text Placeholder 43">
            <a:extLst>
              <a:ext uri="{FF2B5EF4-FFF2-40B4-BE49-F238E27FC236}">
                <a16:creationId xmlns:a16="http://schemas.microsoft.com/office/drawing/2014/main" id="{F99D8873-4939-464E-A40D-A83E85E67A5D}"/>
              </a:ext>
            </a:extLst>
          </p:cNvPr>
          <p:cNvSpPr>
            <a:spLocks noGrp="1"/>
          </p:cNvSpPr>
          <p:nvPr>
            <p:ph type="body" sz="quarter" idx="32" hasCustomPrompt="1"/>
          </p:nvPr>
        </p:nvSpPr>
        <p:spPr bwMode="gray">
          <a:xfrm>
            <a:off x="882000" y="1443600"/>
            <a:ext cx="3340800" cy="537032"/>
          </a:xfrm>
        </p:spPr>
        <p:txBody>
          <a:bodyPr lIns="0" rIns="90000" bIns="90000" anchor="b">
            <a:noAutofit/>
          </a:bodyPr>
          <a:lstStyle>
            <a:lvl1pPr marL="0" indent="0">
              <a:spcBef>
                <a:spcPts val="0"/>
              </a:spcBef>
              <a:spcAft>
                <a:spcPts val="0"/>
              </a:spcAft>
              <a:buNone/>
              <a:defRPr sz="1600" b="1">
                <a:solidFill>
                  <a:schemeClr val="tx1"/>
                </a:solidFill>
              </a:defRPr>
            </a:lvl1pPr>
            <a:lvl2pPr marL="0" indent="0">
              <a:spcBef>
                <a:spcPts val="0"/>
              </a:spcBef>
              <a:spcAft>
                <a:spcPts val="0"/>
              </a:spcAft>
              <a:buNone/>
              <a:defRPr sz="800" b="0">
                <a:solidFill>
                  <a:schemeClr val="tx2"/>
                </a:solidFill>
              </a:defRPr>
            </a:lvl2pPr>
            <a:lvl3pPr marL="914423" indent="0">
              <a:buNone/>
              <a:defRPr>
                <a:solidFill>
                  <a:srgbClr val="FF0000"/>
                </a:solidFill>
              </a:defRPr>
            </a:lvl3pPr>
            <a:lvl4pPr>
              <a:defRPr>
                <a:solidFill>
                  <a:srgbClr val="FF0000"/>
                </a:solidFill>
              </a:defRPr>
            </a:lvl4pPr>
            <a:lvl5pPr>
              <a:defRPr>
                <a:solidFill>
                  <a:srgbClr val="FF0000"/>
                </a:solidFill>
              </a:defRPr>
            </a:lvl5pPr>
          </a:lstStyle>
          <a:p>
            <a:pPr lvl="0"/>
            <a:r>
              <a:rPr lang="en-US" dirty="0"/>
              <a:t>Click here to add sub or chart title</a:t>
            </a:r>
          </a:p>
          <a:p>
            <a:pPr lvl="1"/>
            <a:r>
              <a:rPr lang="en-US" dirty="0"/>
              <a:t>Second level</a:t>
            </a:r>
            <a:endParaRPr lang="en-GB" dirty="0"/>
          </a:p>
        </p:txBody>
      </p:sp>
      <p:sp>
        <p:nvSpPr>
          <p:cNvPr id="29" name="Text Placeholder 43">
            <a:extLst>
              <a:ext uri="{FF2B5EF4-FFF2-40B4-BE49-F238E27FC236}">
                <a16:creationId xmlns:a16="http://schemas.microsoft.com/office/drawing/2014/main" id="{D3BCF8FA-0FDE-4326-BEBC-46A289ECCE7B}"/>
              </a:ext>
            </a:extLst>
          </p:cNvPr>
          <p:cNvSpPr>
            <a:spLocks noGrp="1"/>
          </p:cNvSpPr>
          <p:nvPr>
            <p:ph type="body" sz="quarter" idx="33" hasCustomPrompt="1"/>
          </p:nvPr>
        </p:nvSpPr>
        <p:spPr bwMode="gray">
          <a:xfrm>
            <a:off x="882000" y="5328000"/>
            <a:ext cx="4284662" cy="691949"/>
          </a:xfrm>
        </p:spPr>
        <p:txBody>
          <a:bodyPr lIns="0" rIns="0" anchor="b">
            <a:noAutofit/>
          </a:bodyPr>
          <a:lstStyle>
            <a:lvl1pPr marL="0" indent="0">
              <a:spcBef>
                <a:spcPts val="0"/>
              </a:spcBef>
              <a:spcAft>
                <a:spcPts val="0"/>
              </a:spcAft>
              <a:buNone/>
              <a:defRPr sz="800" b="0">
                <a:solidFill>
                  <a:schemeClr val="tx1"/>
                </a:solidFill>
              </a:defRPr>
            </a:lvl1pPr>
            <a:lvl2pPr marL="0" indent="0">
              <a:spcBef>
                <a:spcPts val="0"/>
              </a:spcBef>
              <a:spcAft>
                <a:spcPts val="0"/>
              </a:spcAft>
              <a:buNone/>
              <a:defRPr sz="800" b="1">
                <a:solidFill>
                  <a:schemeClr val="tx2"/>
                </a:solidFill>
              </a:defRPr>
            </a:lvl2pPr>
            <a:lvl3pPr marL="0" indent="0">
              <a:spcBef>
                <a:spcPts val="0"/>
              </a:spcBef>
              <a:spcAft>
                <a:spcPts val="0"/>
              </a:spcAft>
              <a:buNone/>
              <a:defRPr sz="800" b="1">
                <a:solidFill>
                  <a:schemeClr val="tx1"/>
                </a:solidFill>
              </a:defRPr>
            </a:lvl3pPr>
            <a:lvl4pPr>
              <a:defRPr>
                <a:solidFill>
                  <a:srgbClr val="FF0000"/>
                </a:solidFill>
              </a:defRPr>
            </a:lvl4pPr>
            <a:lvl5pPr>
              <a:defRPr>
                <a:solidFill>
                  <a:srgbClr val="FF0000"/>
                </a:solidFill>
              </a:defRPr>
            </a:lvl5pPr>
          </a:lstStyle>
          <a:p>
            <a:pPr lvl="0"/>
            <a:r>
              <a:rPr lang="en-GB" dirty="0"/>
              <a:t>Click to edit ‘source’ body text – see user tip to the left on how to style this text</a:t>
            </a:r>
          </a:p>
          <a:p>
            <a:pPr lvl="1"/>
            <a:r>
              <a:rPr lang="en-US" dirty="0"/>
              <a:t>Second level</a:t>
            </a:r>
          </a:p>
          <a:p>
            <a:pPr lvl="2"/>
            <a:r>
              <a:rPr lang="en-US" dirty="0"/>
              <a:t>Third level</a:t>
            </a:r>
            <a:endParaRPr lang="en-GB" dirty="0"/>
          </a:p>
        </p:txBody>
      </p:sp>
      <p:sp>
        <p:nvSpPr>
          <p:cNvPr id="46" name="Content Placeholder 6"/>
          <p:cNvSpPr>
            <a:spLocks noGrp="1"/>
          </p:cNvSpPr>
          <p:nvPr>
            <p:ph sz="quarter" idx="34" hasCustomPrompt="1"/>
          </p:nvPr>
        </p:nvSpPr>
        <p:spPr bwMode="gray">
          <a:xfrm>
            <a:off x="882000" y="1990800"/>
            <a:ext cx="3340800" cy="3340301"/>
          </a:xfrm>
        </p:spPr>
        <p:txBody>
          <a:bodyPr rIns="90000"/>
          <a:lstStyle>
            <a:lvl1pPr>
              <a:defRPr/>
            </a:lvl1pPr>
          </a:lstStyle>
          <a:p>
            <a:pPr lvl="0"/>
            <a:r>
              <a:rPr lang="en-GB" dirty="0"/>
              <a:t>Click to edit body text – see user tip to the left on how to style this text. Or click an icon below to add other content. Pictures should be 614 pixels W x 614 pixels H.</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7" name="Content Placeholder 6"/>
          <p:cNvSpPr>
            <a:spLocks noGrp="1"/>
          </p:cNvSpPr>
          <p:nvPr>
            <p:ph sz="quarter" idx="35" hasCustomPrompt="1"/>
          </p:nvPr>
        </p:nvSpPr>
        <p:spPr bwMode="gray">
          <a:xfrm>
            <a:off x="4429244" y="1990800"/>
            <a:ext cx="3340800" cy="3340301"/>
          </a:xfrm>
        </p:spPr>
        <p:txBody>
          <a:bodyPr lIns="43200" rIns="43200"/>
          <a:lstStyle>
            <a:lvl1pPr>
              <a:defRPr/>
            </a:lvl1pPr>
          </a:lstStyle>
          <a:p>
            <a:pPr lvl="0"/>
            <a:r>
              <a:rPr lang="en-GB" dirty="0"/>
              <a:t>Click to edit body text – see user tip to the left on how to style this text. Or click an icon below to add other content. Pictures should be 614 pixels W x 614 pixels H.</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8" name="Content Placeholder 6"/>
          <p:cNvSpPr>
            <a:spLocks noGrp="1"/>
          </p:cNvSpPr>
          <p:nvPr>
            <p:ph sz="quarter" idx="36" hasCustomPrompt="1"/>
          </p:nvPr>
        </p:nvSpPr>
        <p:spPr bwMode="gray">
          <a:xfrm>
            <a:off x="7976488" y="1990800"/>
            <a:ext cx="3340800" cy="3340301"/>
          </a:xfrm>
        </p:spPr>
        <p:txBody>
          <a:bodyPr lIns="90000" rIns="0"/>
          <a:lstStyle>
            <a:lvl1pPr>
              <a:defRPr/>
            </a:lvl1pPr>
          </a:lstStyle>
          <a:p>
            <a:pPr lvl="0"/>
            <a:r>
              <a:rPr lang="en-GB" dirty="0"/>
              <a:t>Click to edit body text – see user tip to the left on how to style this text. Or click an icon below to add other content. Pictures should be 614 pixels W x 614 pixels H.</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9" name="Text Placeholder 43">
            <a:extLst>
              <a:ext uri="{FF2B5EF4-FFF2-40B4-BE49-F238E27FC236}">
                <a16:creationId xmlns:a16="http://schemas.microsoft.com/office/drawing/2014/main" id="{F99D8873-4939-464E-A40D-A83E85E67A5D}"/>
              </a:ext>
            </a:extLst>
          </p:cNvPr>
          <p:cNvSpPr>
            <a:spLocks noGrp="1"/>
          </p:cNvSpPr>
          <p:nvPr>
            <p:ph type="body" sz="quarter" idx="37" hasCustomPrompt="1"/>
          </p:nvPr>
        </p:nvSpPr>
        <p:spPr bwMode="gray">
          <a:xfrm>
            <a:off x="4429244" y="1443600"/>
            <a:ext cx="3340800" cy="537032"/>
          </a:xfrm>
        </p:spPr>
        <p:txBody>
          <a:bodyPr lIns="43200" rIns="43200" bIns="90000" anchor="b">
            <a:noAutofit/>
          </a:bodyPr>
          <a:lstStyle>
            <a:lvl1pPr marL="0" indent="0">
              <a:spcBef>
                <a:spcPts val="0"/>
              </a:spcBef>
              <a:spcAft>
                <a:spcPts val="0"/>
              </a:spcAft>
              <a:buNone/>
              <a:defRPr sz="1600" b="1">
                <a:solidFill>
                  <a:schemeClr val="tx1"/>
                </a:solidFill>
              </a:defRPr>
            </a:lvl1pPr>
            <a:lvl2pPr marL="0" indent="0">
              <a:spcBef>
                <a:spcPts val="0"/>
              </a:spcBef>
              <a:spcAft>
                <a:spcPts val="0"/>
              </a:spcAft>
              <a:buNone/>
              <a:defRPr sz="800" b="0">
                <a:solidFill>
                  <a:schemeClr val="tx2"/>
                </a:solidFill>
              </a:defRPr>
            </a:lvl2pPr>
            <a:lvl3pPr marL="914423" indent="0">
              <a:buNone/>
              <a:defRPr>
                <a:solidFill>
                  <a:srgbClr val="FF0000"/>
                </a:solidFill>
              </a:defRPr>
            </a:lvl3pPr>
            <a:lvl4pPr>
              <a:defRPr>
                <a:solidFill>
                  <a:srgbClr val="FF0000"/>
                </a:solidFill>
              </a:defRPr>
            </a:lvl4pPr>
            <a:lvl5pPr>
              <a:defRPr>
                <a:solidFill>
                  <a:srgbClr val="FF0000"/>
                </a:solidFill>
              </a:defRPr>
            </a:lvl5pPr>
          </a:lstStyle>
          <a:p>
            <a:pPr lvl="0"/>
            <a:r>
              <a:rPr lang="en-US" dirty="0"/>
              <a:t>Click here to add sub or chart title</a:t>
            </a:r>
          </a:p>
          <a:p>
            <a:pPr lvl="1"/>
            <a:r>
              <a:rPr lang="en-US" dirty="0"/>
              <a:t>Second level</a:t>
            </a:r>
            <a:endParaRPr lang="en-GB" dirty="0"/>
          </a:p>
        </p:txBody>
      </p:sp>
      <p:sp>
        <p:nvSpPr>
          <p:cNvPr id="50" name="Text Placeholder 43">
            <a:extLst>
              <a:ext uri="{FF2B5EF4-FFF2-40B4-BE49-F238E27FC236}">
                <a16:creationId xmlns:a16="http://schemas.microsoft.com/office/drawing/2014/main" id="{F99D8873-4939-464E-A40D-A83E85E67A5D}"/>
              </a:ext>
            </a:extLst>
          </p:cNvPr>
          <p:cNvSpPr>
            <a:spLocks noGrp="1"/>
          </p:cNvSpPr>
          <p:nvPr>
            <p:ph type="body" sz="quarter" idx="38" hasCustomPrompt="1"/>
          </p:nvPr>
        </p:nvSpPr>
        <p:spPr bwMode="gray">
          <a:xfrm>
            <a:off x="7976488" y="1443600"/>
            <a:ext cx="3340800" cy="537032"/>
          </a:xfrm>
        </p:spPr>
        <p:txBody>
          <a:bodyPr lIns="90000" rIns="0" bIns="90000" anchor="b">
            <a:noAutofit/>
          </a:bodyPr>
          <a:lstStyle>
            <a:lvl1pPr marL="0" indent="0">
              <a:spcBef>
                <a:spcPts val="0"/>
              </a:spcBef>
              <a:spcAft>
                <a:spcPts val="0"/>
              </a:spcAft>
              <a:buNone/>
              <a:defRPr sz="1600" b="1">
                <a:solidFill>
                  <a:schemeClr val="tx1"/>
                </a:solidFill>
              </a:defRPr>
            </a:lvl1pPr>
            <a:lvl2pPr marL="0" indent="0">
              <a:spcBef>
                <a:spcPts val="0"/>
              </a:spcBef>
              <a:spcAft>
                <a:spcPts val="0"/>
              </a:spcAft>
              <a:buNone/>
              <a:defRPr sz="800" b="0">
                <a:solidFill>
                  <a:schemeClr val="tx2"/>
                </a:solidFill>
              </a:defRPr>
            </a:lvl2pPr>
            <a:lvl3pPr marL="914423" indent="0">
              <a:buNone/>
              <a:defRPr>
                <a:solidFill>
                  <a:srgbClr val="FF0000"/>
                </a:solidFill>
              </a:defRPr>
            </a:lvl3pPr>
            <a:lvl4pPr>
              <a:defRPr>
                <a:solidFill>
                  <a:srgbClr val="FF0000"/>
                </a:solidFill>
              </a:defRPr>
            </a:lvl4pPr>
            <a:lvl5pPr>
              <a:defRPr>
                <a:solidFill>
                  <a:srgbClr val="FF0000"/>
                </a:solidFill>
              </a:defRPr>
            </a:lvl5pPr>
          </a:lstStyle>
          <a:p>
            <a:pPr lvl="0"/>
            <a:r>
              <a:rPr lang="en-US" dirty="0"/>
              <a:t>Click here to add sub or chart title</a:t>
            </a:r>
          </a:p>
          <a:p>
            <a:pPr lvl="1"/>
            <a:r>
              <a:rPr lang="en-US" dirty="0"/>
              <a:t>Second level</a:t>
            </a:r>
            <a:endParaRPr lang="en-GB" dirty="0"/>
          </a:p>
        </p:txBody>
      </p:sp>
      <p:sp>
        <p:nvSpPr>
          <p:cNvPr id="40" name="Freeform: Shape 50">
            <a:extLst>
              <a:ext uri="{FF2B5EF4-FFF2-40B4-BE49-F238E27FC236}">
                <a16:creationId xmlns:a16="http://schemas.microsoft.com/office/drawing/2014/main" id="{728E60E4-128A-466E-AE88-3708532A3EF0}"/>
              </a:ext>
            </a:extLst>
          </p:cNvPr>
          <p:cNvSpPr/>
          <p:nvPr userDrawn="1"/>
        </p:nvSpPr>
        <p:spPr bwMode="gray">
          <a:xfrm rot="16200000">
            <a:off x="10584144" y="937372"/>
            <a:ext cx="2007617" cy="1208094"/>
          </a:xfrm>
          <a:custGeom>
            <a:avLst/>
            <a:gdLst>
              <a:gd name="connsiteX0" fmla="*/ 3680340 w 3680340"/>
              <a:gd name="connsiteY0" fmla="*/ 1840170 h 2214664"/>
              <a:gd name="connsiteX1" fmla="*/ 3642954 w 3680340"/>
              <a:gd name="connsiteY1" fmla="*/ 2211029 h 2214664"/>
              <a:gd name="connsiteX2" fmla="*/ 3642019 w 3680340"/>
              <a:gd name="connsiteY2" fmla="*/ 2214664 h 2214664"/>
              <a:gd name="connsiteX3" fmla="*/ 2888582 w 3680340"/>
              <a:gd name="connsiteY3" fmla="*/ 2214664 h 2214664"/>
              <a:gd name="connsiteX4" fmla="*/ 2904370 w 3680340"/>
              <a:gd name="connsiteY4" fmla="*/ 2171528 h 2214664"/>
              <a:gd name="connsiteX5" fmla="*/ 2954467 w 3680340"/>
              <a:gd name="connsiteY5" fmla="*/ 1840170 h 2214664"/>
              <a:gd name="connsiteX6" fmla="*/ 1840170 w 3680340"/>
              <a:gd name="connsiteY6" fmla="*/ 725873 h 2214664"/>
              <a:gd name="connsiteX7" fmla="*/ 725873 w 3680340"/>
              <a:gd name="connsiteY7" fmla="*/ 1840170 h 2214664"/>
              <a:gd name="connsiteX8" fmla="*/ 775969 w 3680340"/>
              <a:gd name="connsiteY8" fmla="*/ 2171528 h 2214664"/>
              <a:gd name="connsiteX9" fmla="*/ 791757 w 3680340"/>
              <a:gd name="connsiteY9" fmla="*/ 2214664 h 2214664"/>
              <a:gd name="connsiteX10" fmla="*/ 38320 w 3680340"/>
              <a:gd name="connsiteY10" fmla="*/ 2214664 h 2214664"/>
              <a:gd name="connsiteX11" fmla="*/ 37386 w 3680340"/>
              <a:gd name="connsiteY11" fmla="*/ 2211029 h 2214664"/>
              <a:gd name="connsiteX12" fmla="*/ 0 w 3680340"/>
              <a:gd name="connsiteY12" fmla="*/ 1840170 h 2214664"/>
              <a:gd name="connsiteX13" fmla="*/ 1840170 w 3680340"/>
              <a:gd name="connsiteY13" fmla="*/ 0 h 2214664"/>
              <a:gd name="connsiteX14" fmla="*/ 3680340 w 3680340"/>
              <a:gd name="connsiteY14" fmla="*/ 1840170 h 2214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80340" h="2214664">
                <a:moveTo>
                  <a:pt x="3680340" y="1840170"/>
                </a:moveTo>
                <a:cubicBezTo>
                  <a:pt x="3680340" y="1967207"/>
                  <a:pt x="3667467" y="2091238"/>
                  <a:pt x="3642954" y="2211029"/>
                </a:cubicBezTo>
                <a:lnTo>
                  <a:pt x="3642019" y="2214664"/>
                </a:lnTo>
                <a:lnTo>
                  <a:pt x="2888582" y="2214664"/>
                </a:lnTo>
                <a:lnTo>
                  <a:pt x="2904370" y="2171528"/>
                </a:lnTo>
                <a:cubicBezTo>
                  <a:pt x="2936928" y="2066852"/>
                  <a:pt x="2954467" y="1955559"/>
                  <a:pt x="2954467" y="1840170"/>
                </a:cubicBezTo>
                <a:cubicBezTo>
                  <a:pt x="2954467" y="1224761"/>
                  <a:pt x="2455579" y="725873"/>
                  <a:pt x="1840170" y="725873"/>
                </a:cubicBezTo>
                <a:cubicBezTo>
                  <a:pt x="1224761" y="725873"/>
                  <a:pt x="725873" y="1224761"/>
                  <a:pt x="725873" y="1840170"/>
                </a:cubicBezTo>
                <a:cubicBezTo>
                  <a:pt x="725873" y="1955559"/>
                  <a:pt x="743412" y="2066852"/>
                  <a:pt x="775969" y="2171528"/>
                </a:cubicBezTo>
                <a:lnTo>
                  <a:pt x="791757" y="2214664"/>
                </a:lnTo>
                <a:lnTo>
                  <a:pt x="38320" y="2214664"/>
                </a:lnTo>
                <a:lnTo>
                  <a:pt x="37386" y="2211029"/>
                </a:lnTo>
                <a:cubicBezTo>
                  <a:pt x="12873" y="2091238"/>
                  <a:pt x="0" y="1967207"/>
                  <a:pt x="0" y="1840170"/>
                </a:cubicBezTo>
                <a:cubicBezTo>
                  <a:pt x="0" y="823872"/>
                  <a:pt x="823872" y="0"/>
                  <a:pt x="1840170" y="0"/>
                </a:cubicBezTo>
                <a:cubicBezTo>
                  <a:pt x="2856468" y="0"/>
                  <a:pt x="3680340" y="823872"/>
                  <a:pt x="3680340" y="1840170"/>
                </a:cubicBezTo>
                <a:close/>
              </a:path>
            </a:pathLst>
          </a:cu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41" name="Freeform: Shape 52">
            <a:extLst>
              <a:ext uri="{FF2B5EF4-FFF2-40B4-BE49-F238E27FC236}">
                <a16:creationId xmlns:a16="http://schemas.microsoft.com/office/drawing/2014/main" id="{6A239DB5-E3EF-4054-A957-FB1B0EA3B598}"/>
              </a:ext>
            </a:extLst>
          </p:cNvPr>
          <p:cNvSpPr/>
          <p:nvPr userDrawn="1"/>
        </p:nvSpPr>
        <p:spPr bwMode="gray">
          <a:xfrm rot="16200000">
            <a:off x="10672425" y="2739025"/>
            <a:ext cx="1919336" cy="1119813"/>
          </a:xfrm>
          <a:custGeom>
            <a:avLst/>
            <a:gdLst>
              <a:gd name="connsiteX0" fmla="*/ 3518504 w 3518504"/>
              <a:gd name="connsiteY0" fmla="*/ 1759252 h 2052828"/>
              <a:gd name="connsiteX1" fmla="*/ 3509421 w 3518504"/>
              <a:gd name="connsiteY1" fmla="*/ 1939125 h 2052828"/>
              <a:gd name="connsiteX2" fmla="*/ 3492068 w 3518504"/>
              <a:gd name="connsiteY2" fmla="*/ 2052828 h 2052828"/>
              <a:gd name="connsiteX3" fmla="*/ 2587619 w 3518504"/>
              <a:gd name="connsiteY3" fmla="*/ 2052828 h 2052828"/>
              <a:gd name="connsiteX4" fmla="*/ 2599332 w 3518504"/>
              <a:gd name="connsiteY4" fmla="*/ 2020826 h 2052828"/>
              <a:gd name="connsiteX5" fmla="*/ 2638878 w 3518504"/>
              <a:gd name="connsiteY5" fmla="*/ 1759252 h 2052828"/>
              <a:gd name="connsiteX6" fmla="*/ 1759252 w 3518504"/>
              <a:gd name="connsiteY6" fmla="*/ 879626 h 2052828"/>
              <a:gd name="connsiteX7" fmla="*/ 879626 w 3518504"/>
              <a:gd name="connsiteY7" fmla="*/ 1759252 h 2052828"/>
              <a:gd name="connsiteX8" fmla="*/ 919172 w 3518504"/>
              <a:gd name="connsiteY8" fmla="*/ 2020826 h 2052828"/>
              <a:gd name="connsiteX9" fmla="*/ 930885 w 3518504"/>
              <a:gd name="connsiteY9" fmla="*/ 2052828 h 2052828"/>
              <a:gd name="connsiteX10" fmla="*/ 26436 w 3518504"/>
              <a:gd name="connsiteY10" fmla="*/ 2052828 h 2052828"/>
              <a:gd name="connsiteX11" fmla="*/ 9083 w 3518504"/>
              <a:gd name="connsiteY11" fmla="*/ 1939125 h 2052828"/>
              <a:gd name="connsiteX12" fmla="*/ 0 w 3518504"/>
              <a:gd name="connsiteY12" fmla="*/ 1759252 h 2052828"/>
              <a:gd name="connsiteX13" fmla="*/ 1759252 w 3518504"/>
              <a:gd name="connsiteY13" fmla="*/ 0 h 2052828"/>
              <a:gd name="connsiteX14" fmla="*/ 3518504 w 3518504"/>
              <a:gd name="connsiteY14" fmla="*/ 1759252 h 2052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18504" h="2052828">
                <a:moveTo>
                  <a:pt x="3518504" y="1759252"/>
                </a:moveTo>
                <a:cubicBezTo>
                  <a:pt x="3518504" y="1819978"/>
                  <a:pt x="3515427" y="1879984"/>
                  <a:pt x="3509421" y="1939125"/>
                </a:cubicBezTo>
                <a:lnTo>
                  <a:pt x="3492068" y="2052828"/>
                </a:lnTo>
                <a:lnTo>
                  <a:pt x="2587619" y="2052828"/>
                </a:lnTo>
                <a:lnTo>
                  <a:pt x="2599332" y="2020826"/>
                </a:lnTo>
                <a:cubicBezTo>
                  <a:pt x="2625033" y="1938195"/>
                  <a:pt x="2638878" y="1850340"/>
                  <a:pt x="2638878" y="1759252"/>
                </a:cubicBezTo>
                <a:cubicBezTo>
                  <a:pt x="2638878" y="1273448"/>
                  <a:pt x="2245056" y="879626"/>
                  <a:pt x="1759252" y="879626"/>
                </a:cubicBezTo>
                <a:cubicBezTo>
                  <a:pt x="1273448" y="879626"/>
                  <a:pt x="879626" y="1273448"/>
                  <a:pt x="879626" y="1759252"/>
                </a:cubicBezTo>
                <a:cubicBezTo>
                  <a:pt x="879626" y="1850340"/>
                  <a:pt x="893472" y="1938195"/>
                  <a:pt x="919172" y="2020826"/>
                </a:cubicBezTo>
                <a:lnTo>
                  <a:pt x="930885" y="2052828"/>
                </a:lnTo>
                <a:lnTo>
                  <a:pt x="26436" y="2052828"/>
                </a:lnTo>
                <a:lnTo>
                  <a:pt x="9083" y="1939125"/>
                </a:lnTo>
                <a:cubicBezTo>
                  <a:pt x="3077" y="1879984"/>
                  <a:pt x="0" y="1819978"/>
                  <a:pt x="0" y="1759252"/>
                </a:cubicBezTo>
                <a:cubicBezTo>
                  <a:pt x="0" y="787644"/>
                  <a:pt x="787644" y="0"/>
                  <a:pt x="1759252" y="0"/>
                </a:cubicBezTo>
                <a:cubicBezTo>
                  <a:pt x="2730860" y="0"/>
                  <a:pt x="3518504" y="787644"/>
                  <a:pt x="3518504" y="1759252"/>
                </a:cubicBezTo>
                <a:close/>
              </a:path>
            </a:pathLst>
          </a:custGeom>
          <a:solidFill>
            <a:schemeClr val="bg1">
              <a:lumMod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42" name="Freeform: Shape 45">
            <a:extLst>
              <a:ext uri="{FF2B5EF4-FFF2-40B4-BE49-F238E27FC236}">
                <a16:creationId xmlns:a16="http://schemas.microsoft.com/office/drawing/2014/main" id="{F6249484-F6C2-457B-A741-F7B53D350AA2}"/>
              </a:ext>
            </a:extLst>
          </p:cNvPr>
          <p:cNvSpPr/>
          <p:nvPr userDrawn="1"/>
        </p:nvSpPr>
        <p:spPr bwMode="gray">
          <a:xfrm rot="16200000">
            <a:off x="10163157" y="-401915"/>
            <a:ext cx="1365767" cy="2169597"/>
          </a:xfrm>
          <a:custGeom>
            <a:avLst/>
            <a:gdLst>
              <a:gd name="connsiteX0" fmla="*/ 1702539 w 1702539"/>
              <a:gd name="connsiteY0" fmla="*/ 47457 h 2704578"/>
              <a:gd name="connsiteX1" fmla="*/ 1702539 w 1702539"/>
              <a:gd name="connsiteY1" fmla="*/ 776537 h 2704578"/>
              <a:gd name="connsiteX2" fmla="*/ 1615473 w 1702539"/>
              <a:gd name="connsiteY2" fmla="*/ 729280 h 2704578"/>
              <a:gd name="connsiteX3" fmla="*/ 1352288 w 1702539"/>
              <a:gd name="connsiteY3" fmla="*/ 676145 h 2704578"/>
              <a:gd name="connsiteX4" fmla="*/ 676144 w 1702539"/>
              <a:gd name="connsiteY4" fmla="*/ 1352289 h 2704578"/>
              <a:gd name="connsiteX5" fmla="*/ 1352288 w 1702539"/>
              <a:gd name="connsiteY5" fmla="*/ 2028433 h 2704578"/>
              <a:gd name="connsiteX6" fmla="*/ 1615473 w 1702539"/>
              <a:gd name="connsiteY6" fmla="*/ 1975298 h 2704578"/>
              <a:gd name="connsiteX7" fmla="*/ 1702539 w 1702539"/>
              <a:gd name="connsiteY7" fmla="*/ 1928041 h 2704578"/>
              <a:gd name="connsiteX8" fmla="*/ 1702539 w 1702539"/>
              <a:gd name="connsiteY8" fmla="*/ 2657121 h 2704578"/>
              <a:gd name="connsiteX9" fmla="*/ 1624822 w 1702539"/>
              <a:gd name="connsiteY9" fmla="*/ 2677104 h 2704578"/>
              <a:gd name="connsiteX10" fmla="*/ 1352289 w 1702539"/>
              <a:gd name="connsiteY10" fmla="*/ 2704578 h 2704578"/>
              <a:gd name="connsiteX11" fmla="*/ 0 w 1702539"/>
              <a:gd name="connsiteY11" fmla="*/ 1352289 h 2704578"/>
              <a:gd name="connsiteX12" fmla="*/ 1352289 w 1702539"/>
              <a:gd name="connsiteY12" fmla="*/ 0 h 2704578"/>
              <a:gd name="connsiteX13" fmla="*/ 1624822 w 1702539"/>
              <a:gd name="connsiteY13" fmla="*/ 27474 h 2704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02539" h="2704578">
                <a:moveTo>
                  <a:pt x="1702539" y="47457"/>
                </a:moveTo>
                <a:lnTo>
                  <a:pt x="1702539" y="776537"/>
                </a:lnTo>
                <a:lnTo>
                  <a:pt x="1615473" y="729280"/>
                </a:lnTo>
                <a:cubicBezTo>
                  <a:pt x="1534581" y="695065"/>
                  <a:pt x="1445644" y="676145"/>
                  <a:pt x="1352288" y="676145"/>
                </a:cubicBezTo>
                <a:cubicBezTo>
                  <a:pt x="978864" y="676145"/>
                  <a:pt x="676144" y="978865"/>
                  <a:pt x="676144" y="1352289"/>
                </a:cubicBezTo>
                <a:cubicBezTo>
                  <a:pt x="676144" y="1725713"/>
                  <a:pt x="978864" y="2028433"/>
                  <a:pt x="1352288" y="2028433"/>
                </a:cubicBezTo>
                <a:cubicBezTo>
                  <a:pt x="1445644" y="2028433"/>
                  <a:pt x="1534581" y="2009513"/>
                  <a:pt x="1615473" y="1975298"/>
                </a:cubicBezTo>
                <a:lnTo>
                  <a:pt x="1702539" y="1928041"/>
                </a:lnTo>
                <a:lnTo>
                  <a:pt x="1702539" y="2657121"/>
                </a:lnTo>
                <a:lnTo>
                  <a:pt x="1624822" y="2677104"/>
                </a:lnTo>
                <a:cubicBezTo>
                  <a:pt x="1536792" y="2695118"/>
                  <a:pt x="1445645" y="2704578"/>
                  <a:pt x="1352289" y="2704578"/>
                </a:cubicBezTo>
                <a:cubicBezTo>
                  <a:pt x="605440" y="2704578"/>
                  <a:pt x="0" y="2099138"/>
                  <a:pt x="0" y="1352289"/>
                </a:cubicBezTo>
                <a:cubicBezTo>
                  <a:pt x="0" y="605440"/>
                  <a:pt x="605440" y="0"/>
                  <a:pt x="1352289" y="0"/>
                </a:cubicBezTo>
                <a:cubicBezTo>
                  <a:pt x="1445645" y="0"/>
                  <a:pt x="1536792" y="9460"/>
                  <a:pt x="1624822" y="27474"/>
                </a:cubicBezTo>
                <a:close/>
              </a:path>
            </a:pathLst>
          </a:custGeom>
          <a:solidFill>
            <a:schemeClr val="bg2">
              <a:lumMod val="8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grpSp>
        <p:nvGrpSpPr>
          <p:cNvPr id="79" name="Group 78">
            <a:extLst>
              <a:ext uri="{FF2B5EF4-FFF2-40B4-BE49-F238E27FC236}">
                <a16:creationId xmlns:a16="http://schemas.microsoft.com/office/drawing/2014/main" id="{BB3F0136-75BA-4B2B-B30F-C9C846BDABDC}"/>
              </a:ext>
            </a:extLst>
          </p:cNvPr>
          <p:cNvGrpSpPr/>
          <p:nvPr userDrawn="1"/>
        </p:nvGrpSpPr>
        <p:grpSpPr bwMode="gray">
          <a:xfrm>
            <a:off x="-1987491" y="115408"/>
            <a:ext cx="1818795" cy="2906737"/>
            <a:chOff x="287524" y="320055"/>
            <a:chExt cx="1818794" cy="2906737"/>
          </a:xfrm>
        </p:grpSpPr>
        <p:sp>
          <p:nvSpPr>
            <p:cNvPr id="80" name="TextBox 79">
              <a:extLst>
                <a:ext uri="{FF2B5EF4-FFF2-40B4-BE49-F238E27FC236}">
                  <a16:creationId xmlns:a16="http://schemas.microsoft.com/office/drawing/2014/main" id="{D35A9981-4C9A-4AEB-84AA-E47CF24F4230}"/>
                </a:ext>
              </a:extLst>
            </p:cNvPr>
            <p:cNvSpPr txBox="1"/>
            <p:nvPr/>
          </p:nvSpPr>
          <p:spPr bwMode="gray">
            <a:xfrm>
              <a:off x="287524" y="1010801"/>
              <a:ext cx="1818794" cy="2215991"/>
            </a:xfrm>
            <a:prstGeom prst="rect">
              <a:avLst/>
            </a:prstGeom>
            <a:noFill/>
          </p:spPr>
          <p:txBody>
            <a:bodyPr wrap="square" lIns="0" tIns="0" rIns="0" bIns="0" rtlCol="0">
              <a:spAutoFit/>
            </a:bodyPr>
            <a:lstStyle/>
            <a:p>
              <a:r>
                <a:rPr lang="en-GB" sz="1100" dirty="0">
                  <a:solidFill>
                    <a:srgbClr val="000000"/>
                  </a:solidFill>
                </a:rPr>
                <a:t>To add or change a photographic image to the faded background.</a:t>
              </a:r>
            </a:p>
            <a:p>
              <a:r>
                <a:rPr lang="en-GB" sz="1100" dirty="0">
                  <a:solidFill>
                    <a:srgbClr val="000000"/>
                  </a:solidFill>
                </a:rPr>
                <a:t>&gt;Right</a:t>
              </a:r>
              <a:r>
                <a:rPr lang="en-GB" sz="1100" baseline="0" dirty="0">
                  <a:solidFill>
                    <a:srgbClr val="000000"/>
                  </a:solidFill>
                </a:rPr>
                <a:t> Click over slide</a:t>
              </a:r>
            </a:p>
            <a:p>
              <a:r>
                <a:rPr lang="en-GB" sz="1100" baseline="0" dirty="0">
                  <a:solidFill>
                    <a:srgbClr val="000000"/>
                  </a:solidFill>
                </a:rPr>
                <a:t>&gt;format background</a:t>
              </a:r>
            </a:p>
            <a:p>
              <a:r>
                <a:rPr lang="en-GB" sz="1100" baseline="0" dirty="0">
                  <a:solidFill>
                    <a:srgbClr val="000000"/>
                  </a:solidFill>
                </a:rPr>
                <a:t>&gt;fill</a:t>
              </a:r>
            </a:p>
            <a:p>
              <a:r>
                <a:rPr lang="en-GB" sz="1100" baseline="0" dirty="0">
                  <a:solidFill>
                    <a:srgbClr val="000000"/>
                  </a:solidFill>
                </a:rPr>
                <a:t>&gt;picture or texture fill</a:t>
              </a:r>
            </a:p>
            <a:p>
              <a:r>
                <a:rPr lang="en-GB" sz="1100" baseline="0" dirty="0">
                  <a:solidFill>
                    <a:srgbClr val="000000"/>
                  </a:solidFill>
                </a:rPr>
                <a:t>&gt;select image from  </a:t>
              </a:r>
              <a:br>
                <a:rPr lang="en-GB" sz="1100" baseline="0" dirty="0">
                  <a:solidFill>
                    <a:srgbClr val="000000"/>
                  </a:solidFill>
                </a:rPr>
              </a:br>
              <a:r>
                <a:rPr lang="en-GB" sz="1100" baseline="0" dirty="0">
                  <a:solidFill>
                    <a:srgbClr val="000000"/>
                  </a:solidFill>
                </a:rPr>
                <a:t>  your file</a:t>
              </a:r>
            </a:p>
            <a:p>
              <a:r>
                <a:rPr lang="en-GB" sz="900" baseline="0" dirty="0">
                  <a:solidFill>
                    <a:srgbClr val="000000"/>
                  </a:solidFill>
                </a:rPr>
                <a:t>*Pictures should be ideally </a:t>
              </a:r>
              <a:br>
                <a:rPr lang="en-GB" sz="900" baseline="0" dirty="0">
                  <a:solidFill>
                    <a:srgbClr val="000000"/>
                  </a:solidFill>
                </a:rPr>
              </a:br>
              <a:r>
                <a:rPr lang="en-GB" sz="900" baseline="0" dirty="0">
                  <a:solidFill>
                    <a:srgbClr val="000000"/>
                  </a:solidFill>
                </a:rPr>
                <a:t>1920 pixels W x 1080 pixels H</a:t>
              </a:r>
            </a:p>
            <a:p>
              <a:endParaRPr lang="en-GB" sz="900" baseline="0" dirty="0">
                <a:solidFill>
                  <a:srgbClr val="000000"/>
                </a:solidFill>
              </a:endParaRPr>
            </a:p>
            <a:p>
              <a:r>
                <a:rPr lang="en-GB" sz="900" baseline="0" dirty="0">
                  <a:solidFill>
                    <a:srgbClr val="000000"/>
                  </a:solidFill>
                </a:rPr>
                <a:t>Alternatively leave background with a solid white fill.</a:t>
              </a:r>
              <a:endParaRPr lang="en-GB" sz="900" dirty="0">
                <a:solidFill>
                  <a:srgbClr val="000000"/>
                </a:solidFill>
              </a:endParaRPr>
            </a:p>
          </p:txBody>
        </p:sp>
        <p:grpSp>
          <p:nvGrpSpPr>
            <p:cNvPr id="81" name="Group 80">
              <a:extLst>
                <a:ext uri="{FF2B5EF4-FFF2-40B4-BE49-F238E27FC236}">
                  <a16:creationId xmlns:a16="http://schemas.microsoft.com/office/drawing/2014/main" id="{FF2554C2-7F4B-4AFC-96FA-CD357E31B732}"/>
                </a:ext>
              </a:extLst>
            </p:cNvPr>
            <p:cNvGrpSpPr>
              <a:grpSpLocks noChangeAspect="1"/>
            </p:cNvGrpSpPr>
            <p:nvPr userDrawn="1"/>
          </p:nvGrpSpPr>
          <p:grpSpPr bwMode="gray">
            <a:xfrm>
              <a:off x="407162" y="448083"/>
              <a:ext cx="335767" cy="274418"/>
              <a:chOff x="431" y="79"/>
              <a:chExt cx="4882" cy="3990"/>
            </a:xfrm>
            <a:solidFill>
              <a:schemeClr val="accent1"/>
            </a:solidFill>
          </p:grpSpPr>
          <p:sp>
            <p:nvSpPr>
              <p:cNvPr id="84" name="Oval 9">
                <a:extLst>
                  <a:ext uri="{FF2B5EF4-FFF2-40B4-BE49-F238E27FC236}">
                    <a16:creationId xmlns:a16="http://schemas.microsoft.com/office/drawing/2014/main" id="{1892404B-D3D9-4862-AD9C-93C78243EB6A}"/>
                  </a:ext>
                </a:extLst>
              </p:cNvPr>
              <p:cNvSpPr>
                <a:spLocks noChangeArrowheads="1"/>
              </p:cNvSpPr>
              <p:nvPr/>
            </p:nvSpPr>
            <p:spPr bwMode="gray">
              <a:xfrm>
                <a:off x="1895" y="1299"/>
                <a:ext cx="1953" cy="195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85" name="Freeform 10">
                <a:extLst>
                  <a:ext uri="{FF2B5EF4-FFF2-40B4-BE49-F238E27FC236}">
                    <a16:creationId xmlns:a16="http://schemas.microsoft.com/office/drawing/2014/main" id="{C1207B22-712B-4320-BFD8-BF75F770658E}"/>
                  </a:ext>
                </a:extLst>
              </p:cNvPr>
              <p:cNvSpPr>
                <a:spLocks noEditPoints="1"/>
              </p:cNvSpPr>
              <p:nvPr/>
            </p:nvSpPr>
            <p:spPr bwMode="gray">
              <a:xfrm>
                <a:off x="431" y="79"/>
                <a:ext cx="4882" cy="3990"/>
              </a:xfrm>
              <a:custGeom>
                <a:avLst/>
                <a:gdLst>
                  <a:gd name="T0" fmla="*/ 736 w 800"/>
                  <a:gd name="T1" fmla="*/ 134 h 654"/>
                  <a:gd name="T2" fmla="*/ 622 w 800"/>
                  <a:gd name="T3" fmla="*/ 134 h 654"/>
                  <a:gd name="T4" fmla="*/ 569 w 800"/>
                  <a:gd name="T5" fmla="*/ 0 h 654"/>
                  <a:gd name="T6" fmla="*/ 231 w 800"/>
                  <a:gd name="T7" fmla="*/ 0 h 654"/>
                  <a:gd name="T8" fmla="*/ 178 w 800"/>
                  <a:gd name="T9" fmla="*/ 134 h 654"/>
                  <a:gd name="T10" fmla="*/ 160 w 800"/>
                  <a:gd name="T11" fmla="*/ 134 h 654"/>
                  <a:gd name="T12" fmla="*/ 160 w 800"/>
                  <a:gd name="T13" fmla="*/ 67 h 654"/>
                  <a:gd name="T14" fmla="*/ 80 w 800"/>
                  <a:gd name="T15" fmla="*/ 67 h 654"/>
                  <a:gd name="T16" fmla="*/ 80 w 800"/>
                  <a:gd name="T17" fmla="*/ 134 h 654"/>
                  <a:gd name="T18" fmla="*/ 64 w 800"/>
                  <a:gd name="T19" fmla="*/ 134 h 654"/>
                  <a:gd name="T20" fmla="*/ 0 w 800"/>
                  <a:gd name="T21" fmla="*/ 198 h 654"/>
                  <a:gd name="T22" fmla="*/ 0 w 800"/>
                  <a:gd name="T23" fmla="*/ 589 h 654"/>
                  <a:gd name="T24" fmla="*/ 64 w 800"/>
                  <a:gd name="T25" fmla="*/ 654 h 654"/>
                  <a:gd name="T26" fmla="*/ 736 w 800"/>
                  <a:gd name="T27" fmla="*/ 654 h 654"/>
                  <a:gd name="T28" fmla="*/ 800 w 800"/>
                  <a:gd name="T29" fmla="*/ 589 h 654"/>
                  <a:gd name="T30" fmla="*/ 800 w 800"/>
                  <a:gd name="T31" fmla="*/ 198 h 654"/>
                  <a:gd name="T32" fmla="*/ 736 w 800"/>
                  <a:gd name="T33" fmla="*/ 134 h 654"/>
                  <a:gd name="T34" fmla="*/ 133 w 800"/>
                  <a:gd name="T35" fmla="*/ 134 h 654"/>
                  <a:gd name="T36" fmla="*/ 107 w 800"/>
                  <a:gd name="T37" fmla="*/ 134 h 654"/>
                  <a:gd name="T38" fmla="*/ 107 w 800"/>
                  <a:gd name="T39" fmla="*/ 94 h 654"/>
                  <a:gd name="T40" fmla="*/ 133 w 800"/>
                  <a:gd name="T41" fmla="*/ 94 h 654"/>
                  <a:gd name="T42" fmla="*/ 133 w 800"/>
                  <a:gd name="T43" fmla="*/ 134 h 654"/>
                  <a:gd name="T44" fmla="*/ 400 w 800"/>
                  <a:gd name="T45" fmla="*/ 600 h 654"/>
                  <a:gd name="T46" fmla="*/ 160 w 800"/>
                  <a:gd name="T47" fmla="*/ 360 h 654"/>
                  <a:gd name="T48" fmla="*/ 400 w 800"/>
                  <a:gd name="T49" fmla="*/ 120 h 654"/>
                  <a:gd name="T50" fmla="*/ 640 w 800"/>
                  <a:gd name="T51" fmla="*/ 360 h 654"/>
                  <a:gd name="T52" fmla="*/ 400 w 800"/>
                  <a:gd name="T53" fmla="*/ 600 h 654"/>
                  <a:gd name="T54" fmla="*/ 693 w 800"/>
                  <a:gd name="T55" fmla="*/ 294 h 654"/>
                  <a:gd name="T56" fmla="*/ 640 w 800"/>
                  <a:gd name="T57" fmla="*/ 240 h 654"/>
                  <a:gd name="T58" fmla="*/ 693 w 800"/>
                  <a:gd name="T59" fmla="*/ 187 h 654"/>
                  <a:gd name="T60" fmla="*/ 747 w 800"/>
                  <a:gd name="T61" fmla="*/ 240 h 654"/>
                  <a:gd name="T62" fmla="*/ 693 w 800"/>
                  <a:gd name="T63" fmla="*/ 294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0" h="654">
                    <a:moveTo>
                      <a:pt x="736" y="134"/>
                    </a:moveTo>
                    <a:lnTo>
                      <a:pt x="622" y="134"/>
                    </a:lnTo>
                    <a:lnTo>
                      <a:pt x="569" y="0"/>
                    </a:lnTo>
                    <a:lnTo>
                      <a:pt x="231" y="0"/>
                    </a:lnTo>
                    <a:lnTo>
                      <a:pt x="178" y="134"/>
                    </a:lnTo>
                    <a:lnTo>
                      <a:pt x="160" y="134"/>
                    </a:lnTo>
                    <a:lnTo>
                      <a:pt x="160" y="67"/>
                    </a:lnTo>
                    <a:lnTo>
                      <a:pt x="80" y="67"/>
                    </a:lnTo>
                    <a:lnTo>
                      <a:pt x="80" y="134"/>
                    </a:lnTo>
                    <a:lnTo>
                      <a:pt x="64" y="134"/>
                    </a:lnTo>
                    <a:cubicBezTo>
                      <a:pt x="29" y="134"/>
                      <a:pt x="0" y="162"/>
                      <a:pt x="0" y="198"/>
                    </a:cubicBezTo>
                    <a:lnTo>
                      <a:pt x="0" y="589"/>
                    </a:lnTo>
                    <a:cubicBezTo>
                      <a:pt x="0" y="625"/>
                      <a:pt x="29" y="654"/>
                      <a:pt x="64" y="654"/>
                    </a:cubicBezTo>
                    <a:lnTo>
                      <a:pt x="736" y="654"/>
                    </a:lnTo>
                    <a:cubicBezTo>
                      <a:pt x="771" y="654"/>
                      <a:pt x="800" y="625"/>
                      <a:pt x="800" y="589"/>
                    </a:cubicBezTo>
                    <a:lnTo>
                      <a:pt x="800" y="198"/>
                    </a:lnTo>
                    <a:cubicBezTo>
                      <a:pt x="800" y="162"/>
                      <a:pt x="771" y="134"/>
                      <a:pt x="736" y="134"/>
                    </a:cubicBezTo>
                    <a:close/>
                    <a:moveTo>
                      <a:pt x="133" y="134"/>
                    </a:moveTo>
                    <a:lnTo>
                      <a:pt x="107" y="134"/>
                    </a:lnTo>
                    <a:lnTo>
                      <a:pt x="107" y="94"/>
                    </a:lnTo>
                    <a:lnTo>
                      <a:pt x="133" y="94"/>
                    </a:lnTo>
                    <a:lnTo>
                      <a:pt x="133" y="134"/>
                    </a:lnTo>
                    <a:close/>
                    <a:moveTo>
                      <a:pt x="400" y="600"/>
                    </a:moveTo>
                    <a:cubicBezTo>
                      <a:pt x="268" y="600"/>
                      <a:pt x="160" y="493"/>
                      <a:pt x="160" y="360"/>
                    </a:cubicBezTo>
                    <a:cubicBezTo>
                      <a:pt x="160" y="228"/>
                      <a:pt x="268" y="120"/>
                      <a:pt x="400" y="120"/>
                    </a:cubicBezTo>
                    <a:cubicBezTo>
                      <a:pt x="532" y="120"/>
                      <a:pt x="640" y="228"/>
                      <a:pt x="640" y="360"/>
                    </a:cubicBezTo>
                    <a:cubicBezTo>
                      <a:pt x="640" y="493"/>
                      <a:pt x="532" y="600"/>
                      <a:pt x="400" y="600"/>
                    </a:cubicBezTo>
                    <a:close/>
                    <a:moveTo>
                      <a:pt x="693" y="294"/>
                    </a:moveTo>
                    <a:cubicBezTo>
                      <a:pt x="664" y="294"/>
                      <a:pt x="640" y="270"/>
                      <a:pt x="640" y="240"/>
                    </a:cubicBezTo>
                    <a:cubicBezTo>
                      <a:pt x="640" y="211"/>
                      <a:pt x="664" y="187"/>
                      <a:pt x="693" y="187"/>
                    </a:cubicBezTo>
                    <a:cubicBezTo>
                      <a:pt x="723" y="187"/>
                      <a:pt x="747" y="211"/>
                      <a:pt x="747" y="240"/>
                    </a:cubicBezTo>
                    <a:cubicBezTo>
                      <a:pt x="747" y="270"/>
                      <a:pt x="723" y="294"/>
                      <a:pt x="693" y="29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grpSp>
        <p:sp>
          <p:nvSpPr>
            <p:cNvPr id="82" name="Donut 24">
              <a:extLst>
                <a:ext uri="{FF2B5EF4-FFF2-40B4-BE49-F238E27FC236}">
                  <a16:creationId xmlns:a16="http://schemas.microsoft.com/office/drawing/2014/main" id="{159AD679-9E82-43F7-8E5A-F2B9B7B8F098}"/>
                </a:ext>
              </a:extLst>
            </p:cNvPr>
            <p:cNvSpPr/>
            <p:nvPr userDrawn="1"/>
          </p:nvSpPr>
          <p:spPr bwMode="gray">
            <a:xfrm>
              <a:off x="299151" y="32005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dirty="0">
                <a:solidFill>
                  <a:schemeClr val="tx1"/>
                </a:solidFill>
              </a:endParaRPr>
            </a:p>
          </p:txBody>
        </p:sp>
        <p:sp>
          <p:nvSpPr>
            <p:cNvPr id="83" name="Freeform 5">
              <a:extLst>
                <a:ext uri="{FF2B5EF4-FFF2-40B4-BE49-F238E27FC236}">
                  <a16:creationId xmlns:a16="http://schemas.microsoft.com/office/drawing/2014/main" id="{F9B77A76-1D73-4D21-971D-ADF9C8341048}"/>
                </a:ext>
              </a:extLst>
            </p:cNvPr>
            <p:cNvSpPr>
              <a:spLocks noEditPoints="1"/>
            </p:cNvSpPr>
            <p:nvPr userDrawn="1"/>
          </p:nvSpPr>
          <p:spPr bwMode="gray">
            <a:xfrm>
              <a:off x="287524" y="5900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dirty="0"/>
            </a:p>
          </p:txBody>
        </p:sp>
      </p:grpSp>
      <p:grpSp>
        <p:nvGrpSpPr>
          <p:cNvPr id="39" name="Group 38">
            <a:extLst>
              <a:ext uri="{FF2B5EF4-FFF2-40B4-BE49-F238E27FC236}">
                <a16:creationId xmlns:a16="http://schemas.microsoft.com/office/drawing/2014/main" id="{2FC948B1-CE8A-45C2-9547-20572925E441}"/>
              </a:ext>
            </a:extLst>
          </p:cNvPr>
          <p:cNvGrpSpPr/>
          <p:nvPr userDrawn="1"/>
        </p:nvGrpSpPr>
        <p:grpSpPr bwMode="gray">
          <a:xfrm>
            <a:off x="-1987489" y="3445698"/>
            <a:ext cx="1572481" cy="3412302"/>
            <a:chOff x="2051720" y="348323"/>
            <a:chExt cx="1572481" cy="3412302"/>
          </a:xfrm>
        </p:grpSpPr>
        <p:sp>
          <p:nvSpPr>
            <p:cNvPr id="43" name="TextBox 42">
              <a:extLst>
                <a:ext uri="{FF2B5EF4-FFF2-40B4-BE49-F238E27FC236}">
                  <a16:creationId xmlns:a16="http://schemas.microsoft.com/office/drawing/2014/main" id="{00AC49FF-2180-4539-8FB8-9FD54A2A1613}"/>
                </a:ext>
              </a:extLst>
            </p:cNvPr>
            <p:cNvSpPr txBox="1"/>
            <p:nvPr/>
          </p:nvSpPr>
          <p:spPr bwMode="gray">
            <a:xfrm>
              <a:off x="2051720" y="1052191"/>
              <a:ext cx="1572481" cy="2708434"/>
            </a:xfrm>
            <a:prstGeom prst="rect">
              <a:avLst/>
            </a:prstGeom>
            <a:noFill/>
          </p:spPr>
          <p:txBody>
            <a:bodyPr wrap="square" lIns="0" tIns="0" rIns="0" bIns="0" rtlCol="0">
              <a:spAutoFit/>
            </a:bodyPr>
            <a:lstStyle/>
            <a:p>
              <a:r>
                <a:rPr lang="en-GB" sz="1100" dirty="0">
                  <a:solidFill>
                    <a:srgbClr val="000000"/>
                  </a:solidFill>
                </a:rPr>
                <a:t>To format</a:t>
              </a:r>
              <a:r>
                <a:rPr lang="en-GB" sz="1100" baseline="0" dirty="0">
                  <a:solidFill>
                    <a:srgbClr val="000000"/>
                  </a:solidFill>
                </a:rPr>
                <a:t> the body text, simply highlight the specific line(s) of text and click ‘tab’ or press ‘increase/decrease list level’ button. If you continue to click the ‘Tab’ button and the text turns </a:t>
              </a:r>
              <a:r>
                <a:rPr lang="en-GB" sz="1100" baseline="0" dirty="0">
                  <a:solidFill>
                    <a:srgbClr val="FF0000"/>
                  </a:solidFill>
                </a:rPr>
                <a:t>red</a:t>
              </a:r>
              <a:r>
                <a:rPr lang="en-GB" sz="1100" baseline="0" dirty="0">
                  <a:solidFill>
                    <a:srgbClr val="000000"/>
                  </a:solidFill>
                </a:rPr>
                <a:t> you have tabbed too far and should use the ‘decrease level’ button to return to compliant text.</a:t>
              </a:r>
            </a:p>
            <a:p>
              <a:endParaRPr lang="en-GB" sz="1100" baseline="0" dirty="0">
                <a:solidFill>
                  <a:srgbClr val="000000"/>
                </a:solidFill>
              </a:endParaRPr>
            </a:p>
            <a:p>
              <a:r>
                <a:rPr lang="en-GB" sz="1100" baseline="0" dirty="0">
                  <a:solidFill>
                    <a:srgbClr val="000000"/>
                  </a:solidFill>
                </a:rPr>
                <a:t>Do not use the bullet point button to format your text.</a:t>
              </a:r>
              <a:endParaRPr lang="en-GB" sz="1100" dirty="0">
                <a:solidFill>
                  <a:srgbClr val="000000"/>
                </a:solidFill>
              </a:endParaRPr>
            </a:p>
          </p:txBody>
        </p:sp>
        <p:grpSp>
          <p:nvGrpSpPr>
            <p:cNvPr id="44" name="Group 43">
              <a:extLst>
                <a:ext uri="{FF2B5EF4-FFF2-40B4-BE49-F238E27FC236}">
                  <a16:creationId xmlns:a16="http://schemas.microsoft.com/office/drawing/2014/main" id="{48C2AB69-0462-4BCE-BD56-9FC53AC4568F}"/>
                </a:ext>
              </a:extLst>
            </p:cNvPr>
            <p:cNvGrpSpPr/>
            <p:nvPr/>
          </p:nvGrpSpPr>
          <p:grpSpPr bwMode="gray">
            <a:xfrm>
              <a:off x="2051720" y="348323"/>
              <a:ext cx="551687" cy="608260"/>
              <a:chOff x="580210" y="472455"/>
              <a:chExt cx="551687" cy="608260"/>
            </a:xfrm>
          </p:grpSpPr>
          <p:sp>
            <p:nvSpPr>
              <p:cNvPr id="60" name="Donut 24">
                <a:extLst>
                  <a:ext uri="{FF2B5EF4-FFF2-40B4-BE49-F238E27FC236}">
                    <a16:creationId xmlns:a16="http://schemas.microsoft.com/office/drawing/2014/main" id="{0CA43353-DD50-4F34-BB1D-1BE991E8881F}"/>
                  </a:ext>
                </a:extLst>
              </p:cNvPr>
              <p:cNvSpPr/>
              <p:nvPr/>
            </p:nvSpPr>
            <p:spPr bwMode="gray">
              <a:xfrm>
                <a:off x="591837" y="47245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dirty="0">
                  <a:solidFill>
                    <a:schemeClr val="tx1"/>
                  </a:solidFill>
                </a:endParaRPr>
              </a:p>
            </p:txBody>
          </p:sp>
          <p:sp>
            <p:nvSpPr>
              <p:cNvPr id="61" name="Freeform 5">
                <a:extLst>
                  <a:ext uri="{FF2B5EF4-FFF2-40B4-BE49-F238E27FC236}">
                    <a16:creationId xmlns:a16="http://schemas.microsoft.com/office/drawing/2014/main" id="{E85D49CF-852E-4100-A564-6717CF1BEB17}"/>
                  </a:ext>
                </a:extLst>
              </p:cNvPr>
              <p:cNvSpPr>
                <a:spLocks noEditPoints="1"/>
              </p:cNvSpPr>
              <p:nvPr/>
            </p:nvSpPr>
            <p:spPr bwMode="gray">
              <a:xfrm>
                <a:off x="580210" y="7424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dirty="0"/>
              </a:p>
            </p:txBody>
          </p:sp>
        </p:grpSp>
        <p:grpSp>
          <p:nvGrpSpPr>
            <p:cNvPr id="45" name="Group 4">
              <a:extLst>
                <a:ext uri="{FF2B5EF4-FFF2-40B4-BE49-F238E27FC236}">
                  <a16:creationId xmlns:a16="http://schemas.microsoft.com/office/drawing/2014/main" id="{0E8CBD8F-7ECD-4433-BEFC-3EDDE7AC70DD}"/>
                </a:ext>
              </a:extLst>
            </p:cNvPr>
            <p:cNvGrpSpPr>
              <a:grpSpLocks noChangeAspect="1"/>
            </p:cNvGrpSpPr>
            <p:nvPr/>
          </p:nvGrpSpPr>
          <p:grpSpPr bwMode="gray">
            <a:xfrm>
              <a:off x="2160620" y="483078"/>
              <a:ext cx="330076" cy="242523"/>
              <a:chOff x="2018" y="401"/>
              <a:chExt cx="3016" cy="2216"/>
            </a:xfrm>
          </p:grpSpPr>
          <p:sp>
            <p:nvSpPr>
              <p:cNvPr id="52" name="Freeform 7">
                <a:extLst>
                  <a:ext uri="{FF2B5EF4-FFF2-40B4-BE49-F238E27FC236}">
                    <a16:creationId xmlns:a16="http://schemas.microsoft.com/office/drawing/2014/main" id="{1188A2AC-ED8E-41A5-8AFB-DF48E4C9344B}"/>
                  </a:ext>
                </a:extLst>
              </p:cNvPr>
              <p:cNvSpPr>
                <a:spLocks/>
              </p:cNvSpPr>
              <p:nvPr/>
            </p:nvSpPr>
            <p:spPr bwMode="gray">
              <a:xfrm>
                <a:off x="2360" y="401"/>
                <a:ext cx="847" cy="307"/>
              </a:xfrm>
              <a:custGeom>
                <a:avLst/>
                <a:gdLst>
                  <a:gd name="T0" fmla="*/ 2 w 4791"/>
                  <a:gd name="T1" fmla="*/ 2 h 1737"/>
                  <a:gd name="T2" fmla="*/ 4791 w 4791"/>
                  <a:gd name="T3" fmla="*/ 2 h 1737"/>
                  <a:gd name="T4" fmla="*/ 4791 w 4791"/>
                  <a:gd name="T5" fmla="*/ 1737 h 1737"/>
                  <a:gd name="T6" fmla="*/ 3 w 4791"/>
                  <a:gd name="T7" fmla="*/ 1737 h 1737"/>
                  <a:gd name="T8" fmla="*/ 2 w 4791"/>
                  <a:gd name="T9" fmla="*/ 2 h 1737"/>
                </a:gdLst>
                <a:ahLst/>
                <a:cxnLst>
                  <a:cxn ang="0">
                    <a:pos x="T0" y="T1"/>
                  </a:cxn>
                  <a:cxn ang="0">
                    <a:pos x="T2" y="T3"/>
                  </a:cxn>
                  <a:cxn ang="0">
                    <a:pos x="T4" y="T5"/>
                  </a:cxn>
                  <a:cxn ang="0">
                    <a:pos x="T6" y="T7"/>
                  </a:cxn>
                  <a:cxn ang="0">
                    <a:pos x="T8" y="T9"/>
                  </a:cxn>
                </a:cxnLst>
                <a:rect l="0" t="0" r="r" b="b"/>
                <a:pathLst>
                  <a:path w="4791" h="1737">
                    <a:moveTo>
                      <a:pt x="2" y="2"/>
                    </a:moveTo>
                    <a:cubicBezTo>
                      <a:pt x="1594" y="0"/>
                      <a:pt x="3199" y="1"/>
                      <a:pt x="4791" y="2"/>
                    </a:cubicBezTo>
                    <a:cubicBezTo>
                      <a:pt x="4791" y="580"/>
                      <a:pt x="4791" y="1158"/>
                      <a:pt x="4791" y="1737"/>
                    </a:cubicBezTo>
                    <a:cubicBezTo>
                      <a:pt x="3195" y="1737"/>
                      <a:pt x="1599" y="1736"/>
                      <a:pt x="3" y="1737"/>
                    </a:cubicBezTo>
                    <a:cubicBezTo>
                      <a:pt x="0" y="1159"/>
                      <a:pt x="2" y="580"/>
                      <a:pt x="2"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53" name="Freeform 8">
                <a:extLst>
                  <a:ext uri="{FF2B5EF4-FFF2-40B4-BE49-F238E27FC236}">
                    <a16:creationId xmlns:a16="http://schemas.microsoft.com/office/drawing/2014/main" id="{60C9EFF0-F857-42A0-8E23-78D800215860}"/>
                  </a:ext>
                </a:extLst>
              </p:cNvPr>
              <p:cNvSpPr>
                <a:spLocks/>
              </p:cNvSpPr>
              <p:nvPr/>
            </p:nvSpPr>
            <p:spPr bwMode="gray">
              <a:xfrm>
                <a:off x="3300" y="401"/>
                <a:ext cx="1734" cy="307"/>
              </a:xfrm>
              <a:custGeom>
                <a:avLst/>
                <a:gdLst>
                  <a:gd name="T0" fmla="*/ 1 w 9814"/>
                  <a:gd name="T1" fmla="*/ 2 h 1737"/>
                  <a:gd name="T2" fmla="*/ 9814 w 9814"/>
                  <a:gd name="T3" fmla="*/ 1 h 1737"/>
                  <a:gd name="T4" fmla="*/ 9814 w 9814"/>
                  <a:gd name="T5" fmla="*/ 1737 h 1737"/>
                  <a:gd name="T6" fmla="*/ 0 w 9814"/>
                  <a:gd name="T7" fmla="*/ 1737 h 1737"/>
                  <a:gd name="T8" fmla="*/ 1 w 9814"/>
                  <a:gd name="T9" fmla="*/ 2 h 1737"/>
                </a:gdLst>
                <a:ahLst/>
                <a:cxnLst>
                  <a:cxn ang="0">
                    <a:pos x="T0" y="T1"/>
                  </a:cxn>
                  <a:cxn ang="0">
                    <a:pos x="T2" y="T3"/>
                  </a:cxn>
                  <a:cxn ang="0">
                    <a:pos x="T4" y="T5"/>
                  </a:cxn>
                  <a:cxn ang="0">
                    <a:pos x="T6" y="T7"/>
                  </a:cxn>
                  <a:cxn ang="0">
                    <a:pos x="T8" y="T9"/>
                  </a:cxn>
                </a:cxnLst>
                <a:rect l="0" t="0" r="r" b="b"/>
                <a:pathLst>
                  <a:path w="9814" h="1737">
                    <a:moveTo>
                      <a:pt x="1" y="2"/>
                    </a:moveTo>
                    <a:cubicBezTo>
                      <a:pt x="3271" y="0"/>
                      <a:pt x="6543" y="1"/>
                      <a:pt x="9814" y="1"/>
                    </a:cubicBezTo>
                    <a:lnTo>
                      <a:pt x="9814" y="1737"/>
                    </a:lnTo>
                    <a:cubicBezTo>
                      <a:pt x="6543" y="1737"/>
                      <a:pt x="3272" y="1736"/>
                      <a:pt x="0" y="1737"/>
                    </a:cubicBezTo>
                    <a:cubicBezTo>
                      <a:pt x="0" y="1159"/>
                      <a:pt x="0" y="580"/>
                      <a:pt x="1"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54" name="Freeform 9">
                <a:extLst>
                  <a:ext uri="{FF2B5EF4-FFF2-40B4-BE49-F238E27FC236}">
                    <a16:creationId xmlns:a16="http://schemas.microsoft.com/office/drawing/2014/main" id="{46AAB82F-7572-4816-9576-70CEFBB25C1B}"/>
                  </a:ext>
                </a:extLst>
              </p:cNvPr>
              <p:cNvSpPr>
                <a:spLocks/>
              </p:cNvSpPr>
              <p:nvPr/>
            </p:nvSpPr>
            <p:spPr bwMode="gray">
              <a:xfrm>
                <a:off x="3300" y="877"/>
                <a:ext cx="1734" cy="311"/>
              </a:xfrm>
              <a:custGeom>
                <a:avLst/>
                <a:gdLst>
                  <a:gd name="T0" fmla="*/ 0 w 9814"/>
                  <a:gd name="T1" fmla="*/ 0 h 2561"/>
                  <a:gd name="T2" fmla="*/ 9814 w 9814"/>
                  <a:gd name="T3" fmla="*/ 1 h 2561"/>
                  <a:gd name="T4" fmla="*/ 9814 w 9814"/>
                  <a:gd name="T5" fmla="*/ 2561 h 2561"/>
                  <a:gd name="T6" fmla="*/ 0 w 9814"/>
                  <a:gd name="T7" fmla="*/ 2561 h 2561"/>
                  <a:gd name="T8" fmla="*/ 0 w 9814"/>
                  <a:gd name="T9" fmla="*/ 0 h 2561"/>
                </a:gdLst>
                <a:ahLst/>
                <a:cxnLst>
                  <a:cxn ang="0">
                    <a:pos x="T0" y="T1"/>
                  </a:cxn>
                  <a:cxn ang="0">
                    <a:pos x="T2" y="T3"/>
                  </a:cxn>
                  <a:cxn ang="0">
                    <a:pos x="T4" y="T5"/>
                  </a:cxn>
                  <a:cxn ang="0">
                    <a:pos x="T6" y="T7"/>
                  </a:cxn>
                  <a:cxn ang="0">
                    <a:pos x="T8" y="T9"/>
                  </a:cxn>
                </a:cxnLst>
                <a:rect l="0" t="0" r="r" b="b"/>
                <a:pathLst>
                  <a:path w="9814" h="2561">
                    <a:moveTo>
                      <a:pt x="0" y="0"/>
                    </a:moveTo>
                    <a:cubicBezTo>
                      <a:pt x="3271" y="1"/>
                      <a:pt x="6543" y="1"/>
                      <a:pt x="9814" y="1"/>
                    </a:cubicBezTo>
                    <a:lnTo>
                      <a:pt x="9814" y="2561"/>
                    </a:lnTo>
                    <a:cubicBezTo>
                      <a:pt x="6543" y="2561"/>
                      <a:pt x="3271" y="2560"/>
                      <a:pt x="0" y="2561"/>
                    </a:cubicBezTo>
                    <a:cubicBezTo>
                      <a:pt x="0" y="1708"/>
                      <a:pt x="0" y="854"/>
                      <a:pt x="0"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55" name="Freeform 10">
                <a:extLst>
                  <a:ext uri="{FF2B5EF4-FFF2-40B4-BE49-F238E27FC236}">
                    <a16:creationId xmlns:a16="http://schemas.microsoft.com/office/drawing/2014/main" id="{F3026C34-3EB2-4719-A9C4-D1A02D85607D}"/>
                  </a:ext>
                </a:extLst>
              </p:cNvPr>
              <p:cNvSpPr>
                <a:spLocks/>
              </p:cNvSpPr>
              <p:nvPr/>
            </p:nvSpPr>
            <p:spPr bwMode="gray">
              <a:xfrm>
                <a:off x="2018" y="944"/>
                <a:ext cx="1172" cy="892"/>
              </a:xfrm>
              <a:custGeom>
                <a:avLst/>
                <a:gdLst>
                  <a:gd name="T0" fmla="*/ 2824 w 6635"/>
                  <a:gd name="T1" fmla="*/ 0 h 5043"/>
                  <a:gd name="T2" fmla="*/ 2878 w 6635"/>
                  <a:gd name="T3" fmla="*/ 15 h 5043"/>
                  <a:gd name="T4" fmla="*/ 6627 w 6635"/>
                  <a:gd name="T5" fmla="*/ 2635 h 5043"/>
                  <a:gd name="T6" fmla="*/ 6570 w 6635"/>
                  <a:gd name="T7" fmla="*/ 2683 h 5043"/>
                  <a:gd name="T8" fmla="*/ 2824 w 6635"/>
                  <a:gd name="T9" fmla="*/ 5043 h 5043"/>
                  <a:gd name="T10" fmla="*/ 2823 w 6635"/>
                  <a:gd name="T11" fmla="*/ 3688 h 5043"/>
                  <a:gd name="T12" fmla="*/ 0 w 6635"/>
                  <a:gd name="T13" fmla="*/ 3688 h 5043"/>
                  <a:gd name="T14" fmla="*/ 0 w 6635"/>
                  <a:gd name="T15" fmla="*/ 1545 h 5043"/>
                  <a:gd name="T16" fmla="*/ 2823 w 6635"/>
                  <a:gd name="T17" fmla="*/ 1546 h 5043"/>
                  <a:gd name="T18" fmla="*/ 2824 w 6635"/>
                  <a:gd name="T19" fmla="*/ 0 h 5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35" h="5043">
                    <a:moveTo>
                      <a:pt x="2824" y="0"/>
                    </a:moveTo>
                    <a:cubicBezTo>
                      <a:pt x="2845" y="1"/>
                      <a:pt x="2861" y="1"/>
                      <a:pt x="2878" y="15"/>
                    </a:cubicBezTo>
                    <a:cubicBezTo>
                      <a:pt x="4127" y="888"/>
                      <a:pt x="5378" y="1763"/>
                      <a:pt x="6627" y="2635"/>
                    </a:cubicBezTo>
                    <a:cubicBezTo>
                      <a:pt x="6635" y="2656"/>
                      <a:pt x="6583" y="2671"/>
                      <a:pt x="6570" y="2683"/>
                    </a:cubicBezTo>
                    <a:cubicBezTo>
                      <a:pt x="5322" y="3470"/>
                      <a:pt x="4072" y="4256"/>
                      <a:pt x="2824" y="5043"/>
                    </a:cubicBezTo>
                    <a:cubicBezTo>
                      <a:pt x="2821" y="4592"/>
                      <a:pt x="2823" y="4140"/>
                      <a:pt x="2823" y="3688"/>
                    </a:cubicBezTo>
                    <a:cubicBezTo>
                      <a:pt x="1882" y="3688"/>
                      <a:pt x="941" y="3688"/>
                      <a:pt x="0" y="3688"/>
                    </a:cubicBezTo>
                    <a:lnTo>
                      <a:pt x="0" y="1545"/>
                    </a:lnTo>
                    <a:cubicBezTo>
                      <a:pt x="941" y="1545"/>
                      <a:pt x="1882" y="1545"/>
                      <a:pt x="2823" y="1546"/>
                    </a:cubicBezTo>
                    <a:cubicBezTo>
                      <a:pt x="2823" y="1031"/>
                      <a:pt x="2821" y="515"/>
                      <a:pt x="2824"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56" name="Freeform 11">
                <a:extLst>
                  <a:ext uri="{FF2B5EF4-FFF2-40B4-BE49-F238E27FC236}">
                    <a16:creationId xmlns:a16="http://schemas.microsoft.com/office/drawing/2014/main" id="{6791A5EC-66AB-441A-B952-364A6A7B27B5}"/>
                  </a:ext>
                </a:extLst>
              </p:cNvPr>
              <p:cNvSpPr>
                <a:spLocks/>
              </p:cNvSpPr>
              <p:nvPr/>
            </p:nvSpPr>
            <p:spPr bwMode="gray">
              <a:xfrm>
                <a:off x="3300" y="1356"/>
                <a:ext cx="1734" cy="311"/>
              </a:xfrm>
              <a:custGeom>
                <a:avLst/>
                <a:gdLst>
                  <a:gd name="T0" fmla="*/ 0 w 9814"/>
                  <a:gd name="T1" fmla="*/ 1 h 2561"/>
                  <a:gd name="T2" fmla="*/ 9814 w 9814"/>
                  <a:gd name="T3" fmla="*/ 1 h 2561"/>
                  <a:gd name="T4" fmla="*/ 9814 w 9814"/>
                  <a:gd name="T5" fmla="*/ 2561 h 2561"/>
                  <a:gd name="T6" fmla="*/ 1 w 9814"/>
                  <a:gd name="T7" fmla="*/ 2561 h 2561"/>
                  <a:gd name="T8" fmla="*/ 0 w 9814"/>
                  <a:gd name="T9" fmla="*/ 1 h 2561"/>
                </a:gdLst>
                <a:ahLst/>
                <a:cxnLst>
                  <a:cxn ang="0">
                    <a:pos x="T0" y="T1"/>
                  </a:cxn>
                  <a:cxn ang="0">
                    <a:pos x="T2" y="T3"/>
                  </a:cxn>
                  <a:cxn ang="0">
                    <a:pos x="T4" y="T5"/>
                  </a:cxn>
                  <a:cxn ang="0">
                    <a:pos x="T6" y="T7"/>
                  </a:cxn>
                  <a:cxn ang="0">
                    <a:pos x="T8" y="T9"/>
                  </a:cxn>
                </a:cxnLst>
                <a:rect l="0" t="0" r="r" b="b"/>
                <a:pathLst>
                  <a:path w="9814" h="2561">
                    <a:moveTo>
                      <a:pt x="0" y="1"/>
                    </a:moveTo>
                    <a:cubicBezTo>
                      <a:pt x="3271" y="0"/>
                      <a:pt x="6543" y="1"/>
                      <a:pt x="9814" y="1"/>
                    </a:cubicBezTo>
                    <a:lnTo>
                      <a:pt x="9814" y="2561"/>
                    </a:lnTo>
                    <a:cubicBezTo>
                      <a:pt x="6543" y="2561"/>
                      <a:pt x="3272" y="2561"/>
                      <a:pt x="1" y="2561"/>
                    </a:cubicBezTo>
                    <a:cubicBezTo>
                      <a:pt x="0" y="1708"/>
                      <a:pt x="0" y="854"/>
                      <a:pt x="0"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57" name="Freeform 13">
                <a:extLst>
                  <a:ext uri="{FF2B5EF4-FFF2-40B4-BE49-F238E27FC236}">
                    <a16:creationId xmlns:a16="http://schemas.microsoft.com/office/drawing/2014/main" id="{A03B2C75-FD65-4FDF-AE40-85FB25803222}"/>
                  </a:ext>
                </a:extLst>
              </p:cNvPr>
              <p:cNvSpPr>
                <a:spLocks/>
              </p:cNvSpPr>
              <p:nvPr/>
            </p:nvSpPr>
            <p:spPr bwMode="gray">
              <a:xfrm>
                <a:off x="3300" y="1836"/>
                <a:ext cx="1734" cy="306"/>
              </a:xfrm>
              <a:custGeom>
                <a:avLst/>
                <a:gdLst>
                  <a:gd name="T0" fmla="*/ 0 w 9814"/>
                  <a:gd name="T1" fmla="*/ 0 h 1736"/>
                  <a:gd name="T2" fmla="*/ 9814 w 9814"/>
                  <a:gd name="T3" fmla="*/ 0 h 1736"/>
                  <a:gd name="T4" fmla="*/ 9814 w 9814"/>
                  <a:gd name="T5" fmla="*/ 1736 h 1736"/>
                  <a:gd name="T6" fmla="*/ 0 w 9814"/>
                  <a:gd name="T7" fmla="*/ 1736 h 1736"/>
                  <a:gd name="T8" fmla="*/ 0 w 9814"/>
                  <a:gd name="T9" fmla="*/ 0 h 1736"/>
                </a:gdLst>
                <a:ahLst/>
                <a:cxnLst>
                  <a:cxn ang="0">
                    <a:pos x="T0" y="T1"/>
                  </a:cxn>
                  <a:cxn ang="0">
                    <a:pos x="T2" y="T3"/>
                  </a:cxn>
                  <a:cxn ang="0">
                    <a:pos x="T4" y="T5"/>
                  </a:cxn>
                  <a:cxn ang="0">
                    <a:pos x="T6" y="T7"/>
                  </a:cxn>
                  <a:cxn ang="0">
                    <a:pos x="T8" y="T9"/>
                  </a:cxn>
                </a:cxnLst>
                <a:rect l="0" t="0" r="r" b="b"/>
                <a:pathLst>
                  <a:path w="9814" h="1736">
                    <a:moveTo>
                      <a:pt x="0" y="0"/>
                    </a:moveTo>
                    <a:cubicBezTo>
                      <a:pt x="3272" y="0"/>
                      <a:pt x="6543" y="0"/>
                      <a:pt x="9814" y="0"/>
                    </a:cubicBezTo>
                    <a:lnTo>
                      <a:pt x="9814" y="1736"/>
                    </a:lnTo>
                    <a:cubicBezTo>
                      <a:pt x="6543" y="1736"/>
                      <a:pt x="3271" y="1736"/>
                      <a:pt x="0" y="1736"/>
                    </a:cubicBezTo>
                    <a:cubicBezTo>
                      <a:pt x="0" y="1157"/>
                      <a:pt x="0" y="578"/>
                      <a:pt x="0" y="0"/>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58" name="Freeform 14">
                <a:extLst>
                  <a:ext uri="{FF2B5EF4-FFF2-40B4-BE49-F238E27FC236}">
                    <a16:creationId xmlns:a16="http://schemas.microsoft.com/office/drawing/2014/main" id="{5F6E9C4C-9EDE-4CFD-AB0D-69F516E946CA}"/>
                  </a:ext>
                </a:extLst>
              </p:cNvPr>
              <p:cNvSpPr>
                <a:spLocks/>
              </p:cNvSpPr>
              <p:nvPr/>
            </p:nvSpPr>
            <p:spPr bwMode="gray">
              <a:xfrm>
                <a:off x="2361" y="2310"/>
                <a:ext cx="846" cy="307"/>
              </a:xfrm>
              <a:custGeom>
                <a:avLst/>
                <a:gdLst>
                  <a:gd name="T0" fmla="*/ 1 w 4790"/>
                  <a:gd name="T1" fmla="*/ 1 h 1737"/>
                  <a:gd name="T2" fmla="*/ 4790 w 4790"/>
                  <a:gd name="T3" fmla="*/ 1 h 1737"/>
                  <a:gd name="T4" fmla="*/ 4790 w 4790"/>
                  <a:gd name="T5" fmla="*/ 1736 h 1737"/>
                  <a:gd name="T6" fmla="*/ 1 w 4790"/>
                  <a:gd name="T7" fmla="*/ 1736 h 1737"/>
                  <a:gd name="T8" fmla="*/ 1 w 4790"/>
                  <a:gd name="T9" fmla="*/ 1 h 1737"/>
                </a:gdLst>
                <a:ahLst/>
                <a:cxnLst>
                  <a:cxn ang="0">
                    <a:pos x="T0" y="T1"/>
                  </a:cxn>
                  <a:cxn ang="0">
                    <a:pos x="T2" y="T3"/>
                  </a:cxn>
                  <a:cxn ang="0">
                    <a:pos x="T4" y="T5"/>
                  </a:cxn>
                  <a:cxn ang="0">
                    <a:pos x="T6" y="T7"/>
                  </a:cxn>
                  <a:cxn ang="0">
                    <a:pos x="T8" y="T9"/>
                  </a:cxn>
                </a:cxnLst>
                <a:rect l="0" t="0" r="r" b="b"/>
                <a:pathLst>
                  <a:path w="4790" h="1737">
                    <a:moveTo>
                      <a:pt x="1" y="1"/>
                    </a:moveTo>
                    <a:cubicBezTo>
                      <a:pt x="1592" y="0"/>
                      <a:pt x="3199" y="1"/>
                      <a:pt x="4790" y="1"/>
                    </a:cubicBezTo>
                    <a:cubicBezTo>
                      <a:pt x="4790" y="579"/>
                      <a:pt x="4790" y="1157"/>
                      <a:pt x="4790" y="1736"/>
                    </a:cubicBezTo>
                    <a:cubicBezTo>
                      <a:pt x="3194" y="1737"/>
                      <a:pt x="1597" y="1736"/>
                      <a:pt x="1" y="1736"/>
                    </a:cubicBezTo>
                    <a:cubicBezTo>
                      <a:pt x="1" y="1159"/>
                      <a:pt x="0" y="578"/>
                      <a:pt x="1"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59" name="Freeform 15">
                <a:extLst>
                  <a:ext uri="{FF2B5EF4-FFF2-40B4-BE49-F238E27FC236}">
                    <a16:creationId xmlns:a16="http://schemas.microsoft.com/office/drawing/2014/main" id="{23A62338-75C1-48BD-9FAC-F93CC98A147D}"/>
                  </a:ext>
                </a:extLst>
              </p:cNvPr>
              <p:cNvSpPr>
                <a:spLocks/>
              </p:cNvSpPr>
              <p:nvPr/>
            </p:nvSpPr>
            <p:spPr bwMode="gray">
              <a:xfrm>
                <a:off x="3300" y="2310"/>
                <a:ext cx="1734" cy="307"/>
              </a:xfrm>
              <a:custGeom>
                <a:avLst/>
                <a:gdLst>
                  <a:gd name="T0" fmla="*/ 1 w 9814"/>
                  <a:gd name="T1" fmla="*/ 1 h 1736"/>
                  <a:gd name="T2" fmla="*/ 9814 w 9814"/>
                  <a:gd name="T3" fmla="*/ 0 h 1736"/>
                  <a:gd name="T4" fmla="*/ 9814 w 9814"/>
                  <a:gd name="T5" fmla="*/ 1736 h 1736"/>
                  <a:gd name="T6" fmla="*/ 0 w 9814"/>
                  <a:gd name="T7" fmla="*/ 1736 h 1736"/>
                  <a:gd name="T8" fmla="*/ 1 w 9814"/>
                  <a:gd name="T9" fmla="*/ 1 h 1736"/>
                </a:gdLst>
                <a:ahLst/>
                <a:cxnLst>
                  <a:cxn ang="0">
                    <a:pos x="T0" y="T1"/>
                  </a:cxn>
                  <a:cxn ang="0">
                    <a:pos x="T2" y="T3"/>
                  </a:cxn>
                  <a:cxn ang="0">
                    <a:pos x="T4" y="T5"/>
                  </a:cxn>
                  <a:cxn ang="0">
                    <a:pos x="T6" y="T7"/>
                  </a:cxn>
                  <a:cxn ang="0">
                    <a:pos x="T8" y="T9"/>
                  </a:cxn>
                </a:cxnLst>
                <a:rect l="0" t="0" r="r" b="b"/>
                <a:pathLst>
                  <a:path w="9814" h="1736">
                    <a:moveTo>
                      <a:pt x="1" y="1"/>
                    </a:moveTo>
                    <a:cubicBezTo>
                      <a:pt x="3272" y="0"/>
                      <a:pt x="6543" y="1"/>
                      <a:pt x="9814" y="0"/>
                    </a:cubicBezTo>
                    <a:lnTo>
                      <a:pt x="9814" y="1736"/>
                    </a:lnTo>
                    <a:cubicBezTo>
                      <a:pt x="6542" y="1736"/>
                      <a:pt x="3271" y="1736"/>
                      <a:pt x="0" y="1736"/>
                    </a:cubicBezTo>
                    <a:cubicBezTo>
                      <a:pt x="1" y="1158"/>
                      <a:pt x="0" y="579"/>
                      <a:pt x="1" y="1"/>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grpSp>
      </p:grpSp>
    </p:spTree>
    <p:extLst>
      <p:ext uri="{BB962C8B-B14F-4D97-AF65-F5344CB8AC3E}">
        <p14:creationId xmlns:p14="http://schemas.microsoft.com/office/powerpoint/2010/main" val="2010016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1">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6CB083B6-78CB-40DE-9DFD-B8C7527516CE}"/>
              </a:ext>
            </a:extLst>
          </p:cNvPr>
          <p:cNvSpPr/>
          <p:nvPr userDrawn="1"/>
        </p:nvSpPr>
        <p:spPr bwMode="gray">
          <a:xfrm>
            <a:off x="0" y="0"/>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32" name="Freeform: Shape 31">
            <a:extLst>
              <a:ext uri="{FF2B5EF4-FFF2-40B4-BE49-F238E27FC236}">
                <a16:creationId xmlns:a16="http://schemas.microsoft.com/office/drawing/2014/main" id="{31FEEF50-974C-40AB-B6F1-0FA3B2E44B53}"/>
              </a:ext>
            </a:extLst>
          </p:cNvPr>
          <p:cNvSpPr/>
          <p:nvPr userDrawn="1"/>
        </p:nvSpPr>
        <p:spPr bwMode="gray">
          <a:xfrm rot="16200000">
            <a:off x="-2375903" y="2365329"/>
            <a:ext cx="6861580" cy="2109773"/>
          </a:xfrm>
          <a:custGeom>
            <a:avLst/>
            <a:gdLst>
              <a:gd name="connsiteX0" fmla="*/ 6861580 w 6861580"/>
              <a:gd name="connsiteY0" fmla="*/ 0 h 2109773"/>
              <a:gd name="connsiteX1" fmla="*/ 6861580 w 6861580"/>
              <a:gd name="connsiteY1" fmla="*/ 1182605 h 2109773"/>
              <a:gd name="connsiteX2" fmla="*/ 6733768 w 6861580"/>
              <a:gd name="connsiteY2" fmla="*/ 1278181 h 2109773"/>
              <a:gd name="connsiteX3" fmla="*/ 4011323 w 6861580"/>
              <a:gd name="connsiteY3" fmla="*/ 2109773 h 2109773"/>
              <a:gd name="connsiteX4" fmla="*/ 109421 w 6861580"/>
              <a:gd name="connsiteY4" fmla="*/ 153873 h 2109773"/>
              <a:gd name="connsiteX5" fmla="*/ 0 w 6861580"/>
              <a:gd name="connsiteY5" fmla="*/ 0 h 2109773"/>
              <a:gd name="connsiteX6" fmla="*/ 2980183 w 6861580"/>
              <a:gd name="connsiteY6" fmla="*/ 0 h 2109773"/>
              <a:gd name="connsiteX7" fmla="*/ 3134522 w 6861580"/>
              <a:gd name="connsiteY7" fmla="*/ 56488 h 2109773"/>
              <a:gd name="connsiteX8" fmla="*/ 4011323 w 6861580"/>
              <a:gd name="connsiteY8" fmla="*/ 189048 h 2109773"/>
              <a:gd name="connsiteX9" fmla="*/ 4888124 w 6861580"/>
              <a:gd name="connsiteY9" fmla="*/ 56488 h 2109773"/>
              <a:gd name="connsiteX10" fmla="*/ 5042464 w 6861580"/>
              <a:gd name="connsiteY10" fmla="*/ 0 h 210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61580" h="2109773">
                <a:moveTo>
                  <a:pt x="6861580" y="0"/>
                </a:moveTo>
                <a:lnTo>
                  <a:pt x="6861580" y="1182605"/>
                </a:lnTo>
                <a:lnTo>
                  <a:pt x="6733768" y="1278181"/>
                </a:lnTo>
                <a:cubicBezTo>
                  <a:pt x="5956631" y="1803205"/>
                  <a:pt x="5019779" y="2109773"/>
                  <a:pt x="4011323" y="2109773"/>
                </a:cubicBezTo>
                <a:cubicBezTo>
                  <a:pt x="2414602" y="2109773"/>
                  <a:pt x="997388" y="1341224"/>
                  <a:pt x="109421" y="153873"/>
                </a:cubicBezTo>
                <a:lnTo>
                  <a:pt x="0" y="0"/>
                </a:lnTo>
                <a:lnTo>
                  <a:pt x="2980183" y="0"/>
                </a:lnTo>
                <a:lnTo>
                  <a:pt x="3134522" y="56488"/>
                </a:lnTo>
                <a:cubicBezTo>
                  <a:pt x="3411503" y="142639"/>
                  <a:pt x="3705993" y="189048"/>
                  <a:pt x="4011323" y="189048"/>
                </a:cubicBezTo>
                <a:cubicBezTo>
                  <a:pt x="4316653" y="189048"/>
                  <a:pt x="4611144" y="142639"/>
                  <a:pt x="4888124" y="56488"/>
                </a:cubicBezTo>
                <a:lnTo>
                  <a:pt x="5042464" y="0"/>
                </a:lnTo>
                <a:close/>
              </a:path>
            </a:pathLst>
          </a:cu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28" name="Freeform: Shape 27">
            <a:extLst>
              <a:ext uri="{FF2B5EF4-FFF2-40B4-BE49-F238E27FC236}">
                <a16:creationId xmlns:a16="http://schemas.microsoft.com/office/drawing/2014/main" id="{3B204365-D0E5-4F96-8632-D87D095C06E9}"/>
              </a:ext>
            </a:extLst>
          </p:cNvPr>
          <p:cNvSpPr/>
          <p:nvPr userDrawn="1"/>
        </p:nvSpPr>
        <p:spPr bwMode="gray">
          <a:xfrm rot="16200000">
            <a:off x="3397813" y="4730296"/>
            <a:ext cx="1144260" cy="3111147"/>
          </a:xfrm>
          <a:custGeom>
            <a:avLst/>
            <a:gdLst>
              <a:gd name="connsiteX0" fmla="*/ 1144260 w 1144260"/>
              <a:gd name="connsiteY0" fmla="*/ 1555574 h 3111147"/>
              <a:gd name="connsiteX1" fmla="*/ 149402 w 1144260"/>
              <a:gd name="connsiteY1" fmla="*/ 3056464 h 3111147"/>
              <a:gd name="connsiteX2" fmla="*/ 0 w 1144260"/>
              <a:gd name="connsiteY2" fmla="*/ 3111147 h 3111147"/>
              <a:gd name="connsiteX3" fmla="*/ 0 w 1144260"/>
              <a:gd name="connsiteY3" fmla="*/ 2206776 h 3111147"/>
              <a:gd name="connsiteX4" fmla="*/ 91264 w 1144260"/>
              <a:gd name="connsiteY4" fmla="*/ 2131476 h 3111147"/>
              <a:gd name="connsiteX5" fmla="*/ 329811 w 1144260"/>
              <a:gd name="connsiteY5" fmla="*/ 1555574 h 3111147"/>
              <a:gd name="connsiteX6" fmla="*/ 91264 w 1144260"/>
              <a:gd name="connsiteY6" fmla="*/ 979671 h 3111147"/>
              <a:gd name="connsiteX7" fmla="*/ 0 w 1144260"/>
              <a:gd name="connsiteY7" fmla="*/ 904371 h 3111147"/>
              <a:gd name="connsiteX8" fmla="*/ 1 w 1144260"/>
              <a:gd name="connsiteY8" fmla="*/ 0 h 3111147"/>
              <a:gd name="connsiteX9" fmla="*/ 149403 w 1144260"/>
              <a:gd name="connsiteY9" fmla="*/ 54682 h 3111147"/>
              <a:gd name="connsiteX10" fmla="*/ 1144260 w 1144260"/>
              <a:gd name="connsiteY10" fmla="*/ 1555574 h 311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44260" h="3111147">
                <a:moveTo>
                  <a:pt x="1144260" y="1555574"/>
                </a:moveTo>
                <a:cubicBezTo>
                  <a:pt x="1144260" y="2230286"/>
                  <a:pt x="734039" y="2809185"/>
                  <a:pt x="149402" y="3056464"/>
                </a:cubicBezTo>
                <a:lnTo>
                  <a:pt x="0" y="3111147"/>
                </a:lnTo>
                <a:lnTo>
                  <a:pt x="0" y="2206776"/>
                </a:lnTo>
                <a:lnTo>
                  <a:pt x="91264" y="2131476"/>
                </a:lnTo>
                <a:cubicBezTo>
                  <a:pt x="238650" y="1984090"/>
                  <a:pt x="329811" y="1780478"/>
                  <a:pt x="329811" y="1555574"/>
                </a:cubicBezTo>
                <a:cubicBezTo>
                  <a:pt x="329811" y="1330669"/>
                  <a:pt x="238650" y="1127057"/>
                  <a:pt x="91264" y="979671"/>
                </a:cubicBezTo>
                <a:lnTo>
                  <a:pt x="0" y="904371"/>
                </a:lnTo>
                <a:lnTo>
                  <a:pt x="1" y="0"/>
                </a:lnTo>
                <a:lnTo>
                  <a:pt x="149403" y="54682"/>
                </a:lnTo>
                <a:cubicBezTo>
                  <a:pt x="734039" y="301962"/>
                  <a:pt x="1144260" y="880861"/>
                  <a:pt x="1144260" y="1555574"/>
                </a:cubicBezTo>
                <a:close/>
              </a:path>
            </a:pathLst>
          </a:cu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26" name="Freeform: Shape 25">
            <a:extLst>
              <a:ext uri="{FF2B5EF4-FFF2-40B4-BE49-F238E27FC236}">
                <a16:creationId xmlns:a16="http://schemas.microsoft.com/office/drawing/2014/main" id="{D3364F8B-C426-441A-81E4-1097C67DB60B}"/>
              </a:ext>
            </a:extLst>
          </p:cNvPr>
          <p:cNvSpPr/>
          <p:nvPr userDrawn="1"/>
        </p:nvSpPr>
        <p:spPr bwMode="gray">
          <a:xfrm rot="16200000">
            <a:off x="484155" y="3770758"/>
            <a:ext cx="2603088" cy="3571396"/>
          </a:xfrm>
          <a:custGeom>
            <a:avLst/>
            <a:gdLst>
              <a:gd name="connsiteX0" fmla="*/ 2603088 w 2603088"/>
              <a:gd name="connsiteY0" fmla="*/ 979107 h 3571396"/>
              <a:gd name="connsiteX1" fmla="*/ 10800 w 2603088"/>
              <a:gd name="connsiteY1" fmla="*/ 3571396 h 3571396"/>
              <a:gd name="connsiteX2" fmla="*/ 0 w 2603088"/>
              <a:gd name="connsiteY2" fmla="*/ 3570850 h 3571396"/>
              <a:gd name="connsiteX3" fmla="*/ 1 w 2603088"/>
              <a:gd name="connsiteY3" fmla="*/ 2274706 h 3571396"/>
              <a:gd name="connsiteX4" fmla="*/ 10800 w 2603088"/>
              <a:gd name="connsiteY4" fmla="*/ 2275252 h 3571396"/>
              <a:gd name="connsiteX5" fmla="*/ 1306944 w 2603088"/>
              <a:gd name="connsiteY5" fmla="*/ 979107 h 3571396"/>
              <a:gd name="connsiteX6" fmla="*/ 927313 w 2603088"/>
              <a:gd name="connsiteY6" fmla="*/ 62595 h 3571396"/>
              <a:gd name="connsiteX7" fmla="*/ 858441 w 2603088"/>
              <a:gd name="connsiteY7" fmla="*/ 0 h 3571396"/>
              <a:gd name="connsiteX8" fmla="*/ 2410327 w 2603088"/>
              <a:gd name="connsiteY8" fmla="*/ 0 h 3571396"/>
              <a:gd name="connsiteX9" fmla="*/ 2486544 w 2603088"/>
              <a:gd name="connsiteY9" fmla="*/ 208240 h 3571396"/>
              <a:gd name="connsiteX10" fmla="*/ 2603088 w 2603088"/>
              <a:gd name="connsiteY10" fmla="*/ 979107 h 3571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3088" h="3571396">
                <a:moveTo>
                  <a:pt x="2603088" y="979107"/>
                </a:moveTo>
                <a:cubicBezTo>
                  <a:pt x="2603088" y="2410788"/>
                  <a:pt x="1442481" y="3571396"/>
                  <a:pt x="10800" y="3571396"/>
                </a:cubicBezTo>
                <a:lnTo>
                  <a:pt x="0" y="3570850"/>
                </a:lnTo>
                <a:lnTo>
                  <a:pt x="1" y="2274706"/>
                </a:lnTo>
                <a:lnTo>
                  <a:pt x="10800" y="2275252"/>
                </a:lnTo>
                <a:cubicBezTo>
                  <a:pt x="726641" y="2275252"/>
                  <a:pt x="1306944" y="1694949"/>
                  <a:pt x="1306944" y="979107"/>
                </a:cubicBezTo>
                <a:cubicBezTo>
                  <a:pt x="1306944" y="621187"/>
                  <a:pt x="1161869" y="297151"/>
                  <a:pt x="927313" y="62595"/>
                </a:cubicBezTo>
                <a:lnTo>
                  <a:pt x="858441" y="0"/>
                </a:lnTo>
                <a:lnTo>
                  <a:pt x="2410327" y="0"/>
                </a:lnTo>
                <a:lnTo>
                  <a:pt x="2486544" y="208240"/>
                </a:lnTo>
                <a:cubicBezTo>
                  <a:pt x="2562286" y="451757"/>
                  <a:pt x="2603088" y="710667"/>
                  <a:pt x="2603088" y="979107"/>
                </a:cubicBezTo>
                <a:close/>
              </a:path>
            </a:pathLst>
          </a:custGeom>
          <a:solidFill>
            <a:schemeClr val="bg2">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2" name="Title 1">
            <a:extLst>
              <a:ext uri="{FF2B5EF4-FFF2-40B4-BE49-F238E27FC236}">
                <a16:creationId xmlns:a16="http://schemas.microsoft.com/office/drawing/2014/main" id="{2856C770-F323-480F-AED5-938D06DBFAB7}"/>
              </a:ext>
            </a:extLst>
          </p:cNvPr>
          <p:cNvSpPr>
            <a:spLocks noGrp="1"/>
          </p:cNvSpPr>
          <p:nvPr>
            <p:ph type="title" hasCustomPrompt="1"/>
          </p:nvPr>
        </p:nvSpPr>
        <p:spPr bwMode="gray">
          <a:xfrm>
            <a:off x="881744" y="8620"/>
            <a:ext cx="5202000" cy="1296144"/>
          </a:xfrm>
        </p:spPr>
        <p:txBody>
          <a:bodyPr lIns="0" rIns="0" anchor="b">
            <a:normAutofit/>
          </a:bodyPr>
          <a:lstStyle>
            <a:lvl1pPr>
              <a:lnSpc>
                <a:spcPct val="80000"/>
              </a:lnSpc>
              <a:defRPr sz="3000">
                <a:ln w="1905">
                  <a:noFill/>
                </a:ln>
                <a:solidFill>
                  <a:schemeClr val="tx1"/>
                </a:solidFill>
                <a:effectLst/>
              </a:defRPr>
            </a:lvl1pPr>
          </a:lstStyle>
          <a:p>
            <a:r>
              <a:rPr lang="en-US" dirty="0"/>
              <a:t>Click to edit slide title</a:t>
            </a:r>
            <a:endParaRPr lang="en-GB" dirty="0"/>
          </a:p>
        </p:txBody>
      </p:sp>
      <p:sp>
        <p:nvSpPr>
          <p:cNvPr id="3" name="Date Placeholder 2">
            <a:extLst>
              <a:ext uri="{FF2B5EF4-FFF2-40B4-BE49-F238E27FC236}">
                <a16:creationId xmlns:a16="http://schemas.microsoft.com/office/drawing/2014/main" id="{A1BD451D-8B7C-4789-993A-172D0706AF5E}"/>
              </a:ext>
            </a:extLst>
          </p:cNvPr>
          <p:cNvSpPr>
            <a:spLocks noGrp="1"/>
          </p:cNvSpPr>
          <p:nvPr>
            <p:ph type="dt" sz="half" idx="10"/>
          </p:nvPr>
        </p:nvSpPr>
        <p:spPr bwMode="gray"/>
        <p:txBody>
          <a:bodyPr/>
          <a:lstStyle/>
          <a:p>
            <a:r>
              <a:rPr lang="en-US"/>
              <a:t>March 23 2022 </a:t>
            </a:r>
            <a:endParaRPr lang="en-GB" dirty="0"/>
          </a:p>
        </p:txBody>
      </p:sp>
      <p:sp>
        <p:nvSpPr>
          <p:cNvPr id="4" name="Footer Placeholder 3">
            <a:extLst>
              <a:ext uri="{FF2B5EF4-FFF2-40B4-BE49-F238E27FC236}">
                <a16:creationId xmlns:a16="http://schemas.microsoft.com/office/drawing/2014/main" id="{51C24A0E-E745-4891-AAAA-FE3FAA48FCEA}"/>
              </a:ext>
            </a:extLst>
          </p:cNvPr>
          <p:cNvSpPr>
            <a:spLocks noGrp="1"/>
          </p:cNvSpPr>
          <p:nvPr>
            <p:ph type="ftr" sz="quarter" idx="11"/>
          </p:nvPr>
        </p:nvSpPr>
        <p:spPr bwMode="gray"/>
        <p:txBody>
          <a:bodyPr/>
          <a:lstStyle/>
          <a:p>
            <a:r>
              <a:rPr lang="en-US"/>
              <a:t>World Gold Council  | Webinar for Assurance Providers | May 2022</a:t>
            </a:r>
            <a:endParaRPr lang="en-GB" dirty="0"/>
          </a:p>
        </p:txBody>
      </p:sp>
      <p:sp>
        <p:nvSpPr>
          <p:cNvPr id="5" name="Slide Number Placeholder 4">
            <a:extLst>
              <a:ext uri="{FF2B5EF4-FFF2-40B4-BE49-F238E27FC236}">
                <a16:creationId xmlns:a16="http://schemas.microsoft.com/office/drawing/2014/main" id="{A894864D-A93D-4369-9B10-830529D3BE0C}"/>
              </a:ext>
            </a:extLst>
          </p:cNvPr>
          <p:cNvSpPr>
            <a:spLocks noGrp="1"/>
          </p:cNvSpPr>
          <p:nvPr>
            <p:ph type="sldNum" sz="quarter" idx="12"/>
          </p:nvPr>
        </p:nvSpPr>
        <p:spPr bwMode="gray"/>
        <p:txBody>
          <a:bodyPr/>
          <a:lstStyle/>
          <a:p>
            <a:fld id="{501147BB-AEC0-4063-9B38-B923881AE4E7}" type="slidenum">
              <a:rPr lang="en-GB" smtClean="0"/>
              <a:pPr/>
              <a:t>‹#›</a:t>
            </a:fld>
            <a:endParaRPr lang="en-GB" dirty="0"/>
          </a:p>
        </p:txBody>
      </p:sp>
      <p:sp>
        <p:nvSpPr>
          <p:cNvPr id="36" name="Rectangle 35">
            <a:extLst>
              <a:ext uri="{FF2B5EF4-FFF2-40B4-BE49-F238E27FC236}">
                <a16:creationId xmlns:a16="http://schemas.microsoft.com/office/drawing/2014/main" id="{A0CA08C6-A57A-4127-8932-93E85ED44623}"/>
              </a:ext>
            </a:extLst>
          </p:cNvPr>
          <p:cNvSpPr/>
          <p:nvPr userDrawn="1"/>
        </p:nvSpPr>
        <p:spPr bwMode="gray">
          <a:xfrm>
            <a:off x="881745" y="1403816"/>
            <a:ext cx="1561068" cy="45719"/>
          </a:xfrm>
          <a:prstGeom prst="rect">
            <a:avLst/>
          </a:prstGeom>
          <a:solidFill>
            <a:schemeClr val="tx2"/>
          </a:solidFill>
          <a:ln w="63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algn="l">
              <a:lnSpc>
                <a:spcPct val="90000"/>
              </a:lnSpc>
              <a:spcBef>
                <a:spcPts val="400"/>
              </a:spcBef>
              <a:spcAft>
                <a:spcPts val="400"/>
              </a:spcAft>
            </a:pPr>
            <a:endParaRPr lang="en-GB" sz="1000" dirty="0">
              <a:solidFill>
                <a:schemeClr val="tx2"/>
              </a:solidFill>
            </a:endParaRPr>
          </a:p>
        </p:txBody>
      </p:sp>
      <p:sp>
        <p:nvSpPr>
          <p:cNvPr id="27" name="Text Placeholder 43">
            <a:extLst>
              <a:ext uri="{FF2B5EF4-FFF2-40B4-BE49-F238E27FC236}">
                <a16:creationId xmlns:a16="http://schemas.microsoft.com/office/drawing/2014/main" id="{F99D8873-4939-464E-A40D-A83E85E67A5D}"/>
              </a:ext>
            </a:extLst>
          </p:cNvPr>
          <p:cNvSpPr>
            <a:spLocks noGrp="1"/>
          </p:cNvSpPr>
          <p:nvPr>
            <p:ph type="body" sz="quarter" idx="32" hasCustomPrompt="1"/>
          </p:nvPr>
        </p:nvSpPr>
        <p:spPr bwMode="gray">
          <a:xfrm>
            <a:off x="882000" y="1443600"/>
            <a:ext cx="5202000" cy="537032"/>
          </a:xfrm>
        </p:spPr>
        <p:txBody>
          <a:bodyPr lIns="0" rIns="0" bIns="90000" anchor="b">
            <a:noAutofit/>
          </a:bodyPr>
          <a:lstStyle>
            <a:lvl1pPr marL="0" indent="0">
              <a:spcBef>
                <a:spcPts val="0"/>
              </a:spcBef>
              <a:spcAft>
                <a:spcPts val="0"/>
              </a:spcAft>
              <a:buNone/>
              <a:defRPr sz="1600" b="1">
                <a:solidFill>
                  <a:schemeClr val="tx1"/>
                </a:solidFill>
              </a:defRPr>
            </a:lvl1pPr>
            <a:lvl2pPr marL="0" indent="0">
              <a:spcBef>
                <a:spcPts val="0"/>
              </a:spcBef>
              <a:spcAft>
                <a:spcPts val="0"/>
              </a:spcAft>
              <a:buNone/>
              <a:defRPr sz="800" b="0">
                <a:solidFill>
                  <a:schemeClr val="tx2"/>
                </a:solidFill>
              </a:defRPr>
            </a:lvl2pPr>
            <a:lvl3pPr marL="914423" indent="0">
              <a:buNone/>
              <a:defRPr>
                <a:solidFill>
                  <a:srgbClr val="FF0000"/>
                </a:solidFill>
              </a:defRPr>
            </a:lvl3pPr>
            <a:lvl4pPr>
              <a:defRPr>
                <a:solidFill>
                  <a:srgbClr val="FF0000"/>
                </a:solidFill>
              </a:defRPr>
            </a:lvl4pPr>
            <a:lvl5pPr>
              <a:defRPr>
                <a:solidFill>
                  <a:srgbClr val="FF0000"/>
                </a:solidFill>
              </a:defRPr>
            </a:lvl5pPr>
          </a:lstStyle>
          <a:p>
            <a:pPr lvl="0"/>
            <a:r>
              <a:rPr lang="en-US" dirty="0"/>
              <a:t>Click here to add subtitle</a:t>
            </a:r>
          </a:p>
          <a:p>
            <a:pPr lvl="1"/>
            <a:r>
              <a:rPr lang="en-US" dirty="0"/>
              <a:t>Second level</a:t>
            </a:r>
            <a:endParaRPr lang="en-GB" dirty="0"/>
          </a:p>
        </p:txBody>
      </p:sp>
      <p:sp>
        <p:nvSpPr>
          <p:cNvPr id="29" name="Text Placeholder 43">
            <a:extLst>
              <a:ext uri="{FF2B5EF4-FFF2-40B4-BE49-F238E27FC236}">
                <a16:creationId xmlns:a16="http://schemas.microsoft.com/office/drawing/2014/main" id="{D3BCF8FA-0FDE-4326-BEBC-46A289ECCE7B}"/>
              </a:ext>
            </a:extLst>
          </p:cNvPr>
          <p:cNvSpPr>
            <a:spLocks noGrp="1"/>
          </p:cNvSpPr>
          <p:nvPr>
            <p:ph type="body" sz="quarter" idx="33" hasCustomPrompt="1"/>
          </p:nvPr>
        </p:nvSpPr>
        <p:spPr bwMode="gray">
          <a:xfrm>
            <a:off x="882000" y="5328000"/>
            <a:ext cx="4284662" cy="691949"/>
          </a:xfrm>
        </p:spPr>
        <p:txBody>
          <a:bodyPr lIns="0" rIns="0" anchor="b">
            <a:noAutofit/>
          </a:bodyPr>
          <a:lstStyle>
            <a:lvl1pPr marL="0" indent="0">
              <a:spcBef>
                <a:spcPts val="0"/>
              </a:spcBef>
              <a:spcAft>
                <a:spcPts val="0"/>
              </a:spcAft>
              <a:buNone/>
              <a:defRPr sz="800" b="0">
                <a:solidFill>
                  <a:schemeClr val="tx1"/>
                </a:solidFill>
              </a:defRPr>
            </a:lvl1pPr>
            <a:lvl2pPr marL="0" indent="0">
              <a:spcBef>
                <a:spcPts val="0"/>
              </a:spcBef>
              <a:spcAft>
                <a:spcPts val="0"/>
              </a:spcAft>
              <a:buNone/>
              <a:defRPr sz="800" b="1">
                <a:solidFill>
                  <a:schemeClr val="tx2"/>
                </a:solidFill>
              </a:defRPr>
            </a:lvl2pPr>
            <a:lvl3pPr marL="0" indent="0">
              <a:spcBef>
                <a:spcPts val="0"/>
              </a:spcBef>
              <a:spcAft>
                <a:spcPts val="0"/>
              </a:spcAft>
              <a:buNone/>
              <a:defRPr sz="800" b="1">
                <a:solidFill>
                  <a:schemeClr val="tx1"/>
                </a:solidFill>
              </a:defRPr>
            </a:lvl3pPr>
            <a:lvl4pPr>
              <a:defRPr>
                <a:solidFill>
                  <a:srgbClr val="FF0000"/>
                </a:solidFill>
              </a:defRPr>
            </a:lvl4pPr>
            <a:lvl5pPr>
              <a:defRPr>
                <a:solidFill>
                  <a:srgbClr val="FF0000"/>
                </a:solidFill>
              </a:defRPr>
            </a:lvl5pPr>
          </a:lstStyle>
          <a:p>
            <a:pPr lvl="0"/>
            <a:r>
              <a:rPr lang="en-GB" dirty="0"/>
              <a:t>Click to edit ‘source’ body text – see user tip to the left on how to style this text</a:t>
            </a:r>
          </a:p>
          <a:p>
            <a:pPr lvl="1"/>
            <a:r>
              <a:rPr lang="en-US" dirty="0"/>
              <a:t>Second level</a:t>
            </a:r>
          </a:p>
          <a:p>
            <a:pPr lvl="2"/>
            <a:r>
              <a:rPr lang="en-US" dirty="0"/>
              <a:t>Third level</a:t>
            </a:r>
            <a:endParaRPr lang="en-GB" dirty="0"/>
          </a:p>
        </p:txBody>
      </p:sp>
      <p:grpSp>
        <p:nvGrpSpPr>
          <p:cNvPr id="68" name="Group 67">
            <a:extLst>
              <a:ext uri="{FF2B5EF4-FFF2-40B4-BE49-F238E27FC236}">
                <a16:creationId xmlns:a16="http://schemas.microsoft.com/office/drawing/2014/main" id="{BB3F0136-75BA-4B2B-B30F-C9C846BDABDC}"/>
              </a:ext>
            </a:extLst>
          </p:cNvPr>
          <p:cNvGrpSpPr/>
          <p:nvPr userDrawn="1"/>
        </p:nvGrpSpPr>
        <p:grpSpPr bwMode="gray">
          <a:xfrm>
            <a:off x="-1987491" y="115408"/>
            <a:ext cx="1818795" cy="2906737"/>
            <a:chOff x="287524" y="320055"/>
            <a:chExt cx="1818794" cy="2906737"/>
          </a:xfrm>
        </p:grpSpPr>
        <p:sp>
          <p:nvSpPr>
            <p:cNvPr id="69" name="TextBox 68">
              <a:extLst>
                <a:ext uri="{FF2B5EF4-FFF2-40B4-BE49-F238E27FC236}">
                  <a16:creationId xmlns:a16="http://schemas.microsoft.com/office/drawing/2014/main" id="{D35A9981-4C9A-4AEB-84AA-E47CF24F4230}"/>
                </a:ext>
              </a:extLst>
            </p:cNvPr>
            <p:cNvSpPr txBox="1"/>
            <p:nvPr/>
          </p:nvSpPr>
          <p:spPr bwMode="gray">
            <a:xfrm>
              <a:off x="287524" y="1010801"/>
              <a:ext cx="1818794" cy="2215991"/>
            </a:xfrm>
            <a:prstGeom prst="rect">
              <a:avLst/>
            </a:prstGeom>
            <a:noFill/>
          </p:spPr>
          <p:txBody>
            <a:bodyPr wrap="square" lIns="0" tIns="0" rIns="0" bIns="0" rtlCol="0">
              <a:spAutoFit/>
            </a:bodyPr>
            <a:lstStyle/>
            <a:p>
              <a:r>
                <a:rPr lang="en-GB" sz="1100" dirty="0">
                  <a:solidFill>
                    <a:srgbClr val="000000"/>
                  </a:solidFill>
                </a:rPr>
                <a:t>To add or change a photographic image to the faded background.</a:t>
              </a:r>
            </a:p>
            <a:p>
              <a:r>
                <a:rPr lang="en-GB" sz="1100" dirty="0">
                  <a:solidFill>
                    <a:srgbClr val="000000"/>
                  </a:solidFill>
                </a:rPr>
                <a:t>&gt;Right</a:t>
              </a:r>
              <a:r>
                <a:rPr lang="en-GB" sz="1100" baseline="0" dirty="0">
                  <a:solidFill>
                    <a:srgbClr val="000000"/>
                  </a:solidFill>
                </a:rPr>
                <a:t> Click over slide</a:t>
              </a:r>
            </a:p>
            <a:p>
              <a:r>
                <a:rPr lang="en-GB" sz="1100" baseline="0" dirty="0">
                  <a:solidFill>
                    <a:srgbClr val="000000"/>
                  </a:solidFill>
                </a:rPr>
                <a:t>&gt;format background</a:t>
              </a:r>
            </a:p>
            <a:p>
              <a:r>
                <a:rPr lang="en-GB" sz="1100" baseline="0" dirty="0">
                  <a:solidFill>
                    <a:srgbClr val="000000"/>
                  </a:solidFill>
                </a:rPr>
                <a:t>&gt;fill</a:t>
              </a:r>
            </a:p>
            <a:p>
              <a:r>
                <a:rPr lang="en-GB" sz="1100" baseline="0" dirty="0">
                  <a:solidFill>
                    <a:srgbClr val="000000"/>
                  </a:solidFill>
                </a:rPr>
                <a:t>&gt;picture or texture fill</a:t>
              </a:r>
            </a:p>
            <a:p>
              <a:r>
                <a:rPr lang="en-GB" sz="1100" baseline="0" dirty="0">
                  <a:solidFill>
                    <a:srgbClr val="000000"/>
                  </a:solidFill>
                </a:rPr>
                <a:t>&gt;select image from  </a:t>
              </a:r>
              <a:br>
                <a:rPr lang="en-GB" sz="1100" baseline="0" dirty="0">
                  <a:solidFill>
                    <a:srgbClr val="000000"/>
                  </a:solidFill>
                </a:rPr>
              </a:br>
              <a:r>
                <a:rPr lang="en-GB" sz="1100" baseline="0" dirty="0">
                  <a:solidFill>
                    <a:srgbClr val="000000"/>
                  </a:solidFill>
                </a:rPr>
                <a:t>  your file</a:t>
              </a:r>
            </a:p>
            <a:p>
              <a:r>
                <a:rPr lang="en-GB" sz="900" baseline="0" dirty="0">
                  <a:solidFill>
                    <a:srgbClr val="000000"/>
                  </a:solidFill>
                </a:rPr>
                <a:t>*Pictures should be ideally </a:t>
              </a:r>
              <a:br>
                <a:rPr lang="en-GB" sz="900" baseline="0" dirty="0">
                  <a:solidFill>
                    <a:srgbClr val="000000"/>
                  </a:solidFill>
                </a:rPr>
              </a:br>
              <a:r>
                <a:rPr lang="en-GB" sz="900" baseline="0" dirty="0">
                  <a:solidFill>
                    <a:srgbClr val="000000"/>
                  </a:solidFill>
                </a:rPr>
                <a:t>1920 pixels W x 1080 pixels H</a:t>
              </a:r>
            </a:p>
            <a:p>
              <a:endParaRPr lang="en-GB" sz="900" baseline="0" dirty="0">
                <a:solidFill>
                  <a:srgbClr val="000000"/>
                </a:solidFill>
              </a:endParaRPr>
            </a:p>
            <a:p>
              <a:r>
                <a:rPr lang="en-GB" sz="900" baseline="0" dirty="0">
                  <a:solidFill>
                    <a:srgbClr val="000000"/>
                  </a:solidFill>
                </a:rPr>
                <a:t>Alternatively leave background with a solid white fill.</a:t>
              </a:r>
              <a:endParaRPr lang="en-GB" sz="900" dirty="0">
                <a:solidFill>
                  <a:srgbClr val="000000"/>
                </a:solidFill>
              </a:endParaRPr>
            </a:p>
          </p:txBody>
        </p:sp>
        <p:grpSp>
          <p:nvGrpSpPr>
            <p:cNvPr id="70" name="Group 69">
              <a:extLst>
                <a:ext uri="{FF2B5EF4-FFF2-40B4-BE49-F238E27FC236}">
                  <a16:creationId xmlns:a16="http://schemas.microsoft.com/office/drawing/2014/main" id="{FF2554C2-7F4B-4AFC-96FA-CD357E31B732}"/>
                </a:ext>
              </a:extLst>
            </p:cNvPr>
            <p:cNvGrpSpPr>
              <a:grpSpLocks noChangeAspect="1"/>
            </p:cNvGrpSpPr>
            <p:nvPr userDrawn="1"/>
          </p:nvGrpSpPr>
          <p:grpSpPr bwMode="gray">
            <a:xfrm>
              <a:off x="407162" y="448083"/>
              <a:ext cx="335767" cy="274418"/>
              <a:chOff x="431" y="79"/>
              <a:chExt cx="4882" cy="3990"/>
            </a:xfrm>
            <a:solidFill>
              <a:schemeClr val="accent1"/>
            </a:solidFill>
          </p:grpSpPr>
          <p:sp>
            <p:nvSpPr>
              <p:cNvPr id="73" name="Oval 9">
                <a:extLst>
                  <a:ext uri="{FF2B5EF4-FFF2-40B4-BE49-F238E27FC236}">
                    <a16:creationId xmlns:a16="http://schemas.microsoft.com/office/drawing/2014/main" id="{1892404B-D3D9-4862-AD9C-93C78243EB6A}"/>
                  </a:ext>
                </a:extLst>
              </p:cNvPr>
              <p:cNvSpPr>
                <a:spLocks noChangeArrowheads="1"/>
              </p:cNvSpPr>
              <p:nvPr/>
            </p:nvSpPr>
            <p:spPr bwMode="gray">
              <a:xfrm>
                <a:off x="1895" y="1299"/>
                <a:ext cx="1953" cy="195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74" name="Freeform 10">
                <a:extLst>
                  <a:ext uri="{FF2B5EF4-FFF2-40B4-BE49-F238E27FC236}">
                    <a16:creationId xmlns:a16="http://schemas.microsoft.com/office/drawing/2014/main" id="{C1207B22-712B-4320-BFD8-BF75F770658E}"/>
                  </a:ext>
                </a:extLst>
              </p:cNvPr>
              <p:cNvSpPr>
                <a:spLocks noEditPoints="1"/>
              </p:cNvSpPr>
              <p:nvPr/>
            </p:nvSpPr>
            <p:spPr bwMode="gray">
              <a:xfrm>
                <a:off x="431" y="79"/>
                <a:ext cx="4882" cy="3990"/>
              </a:xfrm>
              <a:custGeom>
                <a:avLst/>
                <a:gdLst>
                  <a:gd name="T0" fmla="*/ 736 w 800"/>
                  <a:gd name="T1" fmla="*/ 134 h 654"/>
                  <a:gd name="T2" fmla="*/ 622 w 800"/>
                  <a:gd name="T3" fmla="*/ 134 h 654"/>
                  <a:gd name="T4" fmla="*/ 569 w 800"/>
                  <a:gd name="T5" fmla="*/ 0 h 654"/>
                  <a:gd name="T6" fmla="*/ 231 w 800"/>
                  <a:gd name="T7" fmla="*/ 0 h 654"/>
                  <a:gd name="T8" fmla="*/ 178 w 800"/>
                  <a:gd name="T9" fmla="*/ 134 h 654"/>
                  <a:gd name="T10" fmla="*/ 160 w 800"/>
                  <a:gd name="T11" fmla="*/ 134 h 654"/>
                  <a:gd name="T12" fmla="*/ 160 w 800"/>
                  <a:gd name="T13" fmla="*/ 67 h 654"/>
                  <a:gd name="T14" fmla="*/ 80 w 800"/>
                  <a:gd name="T15" fmla="*/ 67 h 654"/>
                  <a:gd name="T16" fmla="*/ 80 w 800"/>
                  <a:gd name="T17" fmla="*/ 134 h 654"/>
                  <a:gd name="T18" fmla="*/ 64 w 800"/>
                  <a:gd name="T19" fmla="*/ 134 h 654"/>
                  <a:gd name="T20" fmla="*/ 0 w 800"/>
                  <a:gd name="T21" fmla="*/ 198 h 654"/>
                  <a:gd name="T22" fmla="*/ 0 w 800"/>
                  <a:gd name="T23" fmla="*/ 589 h 654"/>
                  <a:gd name="T24" fmla="*/ 64 w 800"/>
                  <a:gd name="T25" fmla="*/ 654 h 654"/>
                  <a:gd name="T26" fmla="*/ 736 w 800"/>
                  <a:gd name="T27" fmla="*/ 654 h 654"/>
                  <a:gd name="T28" fmla="*/ 800 w 800"/>
                  <a:gd name="T29" fmla="*/ 589 h 654"/>
                  <a:gd name="T30" fmla="*/ 800 w 800"/>
                  <a:gd name="T31" fmla="*/ 198 h 654"/>
                  <a:gd name="T32" fmla="*/ 736 w 800"/>
                  <a:gd name="T33" fmla="*/ 134 h 654"/>
                  <a:gd name="T34" fmla="*/ 133 w 800"/>
                  <a:gd name="T35" fmla="*/ 134 h 654"/>
                  <a:gd name="T36" fmla="*/ 107 w 800"/>
                  <a:gd name="T37" fmla="*/ 134 h 654"/>
                  <a:gd name="T38" fmla="*/ 107 w 800"/>
                  <a:gd name="T39" fmla="*/ 94 h 654"/>
                  <a:gd name="T40" fmla="*/ 133 w 800"/>
                  <a:gd name="T41" fmla="*/ 94 h 654"/>
                  <a:gd name="T42" fmla="*/ 133 w 800"/>
                  <a:gd name="T43" fmla="*/ 134 h 654"/>
                  <a:gd name="T44" fmla="*/ 400 w 800"/>
                  <a:gd name="T45" fmla="*/ 600 h 654"/>
                  <a:gd name="T46" fmla="*/ 160 w 800"/>
                  <a:gd name="T47" fmla="*/ 360 h 654"/>
                  <a:gd name="T48" fmla="*/ 400 w 800"/>
                  <a:gd name="T49" fmla="*/ 120 h 654"/>
                  <a:gd name="T50" fmla="*/ 640 w 800"/>
                  <a:gd name="T51" fmla="*/ 360 h 654"/>
                  <a:gd name="T52" fmla="*/ 400 w 800"/>
                  <a:gd name="T53" fmla="*/ 600 h 654"/>
                  <a:gd name="T54" fmla="*/ 693 w 800"/>
                  <a:gd name="T55" fmla="*/ 294 h 654"/>
                  <a:gd name="T56" fmla="*/ 640 w 800"/>
                  <a:gd name="T57" fmla="*/ 240 h 654"/>
                  <a:gd name="T58" fmla="*/ 693 w 800"/>
                  <a:gd name="T59" fmla="*/ 187 h 654"/>
                  <a:gd name="T60" fmla="*/ 747 w 800"/>
                  <a:gd name="T61" fmla="*/ 240 h 654"/>
                  <a:gd name="T62" fmla="*/ 693 w 800"/>
                  <a:gd name="T63" fmla="*/ 294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0" h="654">
                    <a:moveTo>
                      <a:pt x="736" y="134"/>
                    </a:moveTo>
                    <a:lnTo>
                      <a:pt x="622" y="134"/>
                    </a:lnTo>
                    <a:lnTo>
                      <a:pt x="569" y="0"/>
                    </a:lnTo>
                    <a:lnTo>
                      <a:pt x="231" y="0"/>
                    </a:lnTo>
                    <a:lnTo>
                      <a:pt x="178" y="134"/>
                    </a:lnTo>
                    <a:lnTo>
                      <a:pt x="160" y="134"/>
                    </a:lnTo>
                    <a:lnTo>
                      <a:pt x="160" y="67"/>
                    </a:lnTo>
                    <a:lnTo>
                      <a:pt x="80" y="67"/>
                    </a:lnTo>
                    <a:lnTo>
                      <a:pt x="80" y="134"/>
                    </a:lnTo>
                    <a:lnTo>
                      <a:pt x="64" y="134"/>
                    </a:lnTo>
                    <a:cubicBezTo>
                      <a:pt x="29" y="134"/>
                      <a:pt x="0" y="162"/>
                      <a:pt x="0" y="198"/>
                    </a:cubicBezTo>
                    <a:lnTo>
                      <a:pt x="0" y="589"/>
                    </a:lnTo>
                    <a:cubicBezTo>
                      <a:pt x="0" y="625"/>
                      <a:pt x="29" y="654"/>
                      <a:pt x="64" y="654"/>
                    </a:cubicBezTo>
                    <a:lnTo>
                      <a:pt x="736" y="654"/>
                    </a:lnTo>
                    <a:cubicBezTo>
                      <a:pt x="771" y="654"/>
                      <a:pt x="800" y="625"/>
                      <a:pt x="800" y="589"/>
                    </a:cubicBezTo>
                    <a:lnTo>
                      <a:pt x="800" y="198"/>
                    </a:lnTo>
                    <a:cubicBezTo>
                      <a:pt x="800" y="162"/>
                      <a:pt x="771" y="134"/>
                      <a:pt x="736" y="134"/>
                    </a:cubicBezTo>
                    <a:close/>
                    <a:moveTo>
                      <a:pt x="133" y="134"/>
                    </a:moveTo>
                    <a:lnTo>
                      <a:pt x="107" y="134"/>
                    </a:lnTo>
                    <a:lnTo>
                      <a:pt x="107" y="94"/>
                    </a:lnTo>
                    <a:lnTo>
                      <a:pt x="133" y="94"/>
                    </a:lnTo>
                    <a:lnTo>
                      <a:pt x="133" y="134"/>
                    </a:lnTo>
                    <a:close/>
                    <a:moveTo>
                      <a:pt x="400" y="600"/>
                    </a:moveTo>
                    <a:cubicBezTo>
                      <a:pt x="268" y="600"/>
                      <a:pt x="160" y="493"/>
                      <a:pt x="160" y="360"/>
                    </a:cubicBezTo>
                    <a:cubicBezTo>
                      <a:pt x="160" y="228"/>
                      <a:pt x="268" y="120"/>
                      <a:pt x="400" y="120"/>
                    </a:cubicBezTo>
                    <a:cubicBezTo>
                      <a:pt x="532" y="120"/>
                      <a:pt x="640" y="228"/>
                      <a:pt x="640" y="360"/>
                    </a:cubicBezTo>
                    <a:cubicBezTo>
                      <a:pt x="640" y="493"/>
                      <a:pt x="532" y="600"/>
                      <a:pt x="400" y="600"/>
                    </a:cubicBezTo>
                    <a:close/>
                    <a:moveTo>
                      <a:pt x="693" y="294"/>
                    </a:moveTo>
                    <a:cubicBezTo>
                      <a:pt x="664" y="294"/>
                      <a:pt x="640" y="270"/>
                      <a:pt x="640" y="240"/>
                    </a:cubicBezTo>
                    <a:cubicBezTo>
                      <a:pt x="640" y="211"/>
                      <a:pt x="664" y="187"/>
                      <a:pt x="693" y="187"/>
                    </a:cubicBezTo>
                    <a:cubicBezTo>
                      <a:pt x="723" y="187"/>
                      <a:pt x="747" y="211"/>
                      <a:pt x="747" y="240"/>
                    </a:cubicBezTo>
                    <a:cubicBezTo>
                      <a:pt x="747" y="270"/>
                      <a:pt x="723" y="294"/>
                      <a:pt x="693" y="29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grpSp>
        <p:sp>
          <p:nvSpPr>
            <p:cNvPr id="71" name="Donut 24">
              <a:extLst>
                <a:ext uri="{FF2B5EF4-FFF2-40B4-BE49-F238E27FC236}">
                  <a16:creationId xmlns:a16="http://schemas.microsoft.com/office/drawing/2014/main" id="{159AD679-9E82-43F7-8E5A-F2B9B7B8F098}"/>
                </a:ext>
              </a:extLst>
            </p:cNvPr>
            <p:cNvSpPr/>
            <p:nvPr userDrawn="1"/>
          </p:nvSpPr>
          <p:spPr bwMode="gray">
            <a:xfrm>
              <a:off x="299151" y="32005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dirty="0">
                <a:solidFill>
                  <a:schemeClr val="tx1"/>
                </a:solidFill>
              </a:endParaRPr>
            </a:p>
          </p:txBody>
        </p:sp>
        <p:sp>
          <p:nvSpPr>
            <p:cNvPr id="72" name="Freeform 5">
              <a:extLst>
                <a:ext uri="{FF2B5EF4-FFF2-40B4-BE49-F238E27FC236}">
                  <a16:creationId xmlns:a16="http://schemas.microsoft.com/office/drawing/2014/main" id="{F9B77A76-1D73-4D21-971D-ADF9C8341048}"/>
                </a:ext>
              </a:extLst>
            </p:cNvPr>
            <p:cNvSpPr>
              <a:spLocks noEditPoints="1"/>
            </p:cNvSpPr>
            <p:nvPr userDrawn="1"/>
          </p:nvSpPr>
          <p:spPr bwMode="gray">
            <a:xfrm>
              <a:off x="287524" y="5900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dirty="0"/>
            </a:p>
          </p:txBody>
        </p:sp>
      </p:grpSp>
      <p:grpSp>
        <p:nvGrpSpPr>
          <p:cNvPr id="34" name="Group 33">
            <a:extLst>
              <a:ext uri="{FF2B5EF4-FFF2-40B4-BE49-F238E27FC236}">
                <a16:creationId xmlns:a16="http://schemas.microsoft.com/office/drawing/2014/main" id="{2FC948B1-CE8A-45C2-9547-20572925E441}"/>
              </a:ext>
            </a:extLst>
          </p:cNvPr>
          <p:cNvGrpSpPr/>
          <p:nvPr userDrawn="1"/>
        </p:nvGrpSpPr>
        <p:grpSpPr bwMode="gray">
          <a:xfrm>
            <a:off x="-1987489" y="3445698"/>
            <a:ext cx="1572481" cy="3412302"/>
            <a:chOff x="2051720" y="348323"/>
            <a:chExt cx="1572481" cy="3412302"/>
          </a:xfrm>
        </p:grpSpPr>
        <p:sp>
          <p:nvSpPr>
            <p:cNvPr id="35" name="TextBox 34">
              <a:extLst>
                <a:ext uri="{FF2B5EF4-FFF2-40B4-BE49-F238E27FC236}">
                  <a16:creationId xmlns:a16="http://schemas.microsoft.com/office/drawing/2014/main" id="{00AC49FF-2180-4539-8FB8-9FD54A2A1613}"/>
                </a:ext>
              </a:extLst>
            </p:cNvPr>
            <p:cNvSpPr txBox="1"/>
            <p:nvPr/>
          </p:nvSpPr>
          <p:spPr bwMode="gray">
            <a:xfrm>
              <a:off x="2051720" y="1052191"/>
              <a:ext cx="1572481" cy="2708434"/>
            </a:xfrm>
            <a:prstGeom prst="rect">
              <a:avLst/>
            </a:prstGeom>
            <a:noFill/>
          </p:spPr>
          <p:txBody>
            <a:bodyPr wrap="square" lIns="0" tIns="0" rIns="0" bIns="0" rtlCol="0">
              <a:spAutoFit/>
            </a:bodyPr>
            <a:lstStyle/>
            <a:p>
              <a:r>
                <a:rPr lang="en-GB" sz="1100" dirty="0">
                  <a:solidFill>
                    <a:srgbClr val="000000"/>
                  </a:solidFill>
                </a:rPr>
                <a:t>To format</a:t>
              </a:r>
              <a:r>
                <a:rPr lang="en-GB" sz="1100" baseline="0" dirty="0">
                  <a:solidFill>
                    <a:srgbClr val="000000"/>
                  </a:solidFill>
                </a:rPr>
                <a:t> the body text, simply highlight the specific line(s) of text and click ‘tab’ or press ‘increase/decrease list level’ button. If you continue to click the ‘Tab’ button and the text turns </a:t>
              </a:r>
              <a:r>
                <a:rPr lang="en-GB" sz="1100" baseline="0" dirty="0">
                  <a:solidFill>
                    <a:srgbClr val="FF0000"/>
                  </a:solidFill>
                </a:rPr>
                <a:t>red</a:t>
              </a:r>
              <a:r>
                <a:rPr lang="en-GB" sz="1100" baseline="0" dirty="0">
                  <a:solidFill>
                    <a:srgbClr val="000000"/>
                  </a:solidFill>
                </a:rPr>
                <a:t> you have tabbed too far and should use the ‘decrease level’ button to return to compliant text.</a:t>
              </a:r>
            </a:p>
            <a:p>
              <a:endParaRPr lang="en-GB" sz="1100" baseline="0" dirty="0">
                <a:solidFill>
                  <a:srgbClr val="000000"/>
                </a:solidFill>
              </a:endParaRPr>
            </a:p>
            <a:p>
              <a:r>
                <a:rPr lang="en-GB" sz="1100" baseline="0" dirty="0">
                  <a:solidFill>
                    <a:srgbClr val="000000"/>
                  </a:solidFill>
                </a:rPr>
                <a:t>Do not use the bullet point button to format your text.</a:t>
              </a:r>
              <a:endParaRPr lang="en-GB" sz="1100" dirty="0">
                <a:solidFill>
                  <a:srgbClr val="000000"/>
                </a:solidFill>
              </a:endParaRPr>
            </a:p>
          </p:txBody>
        </p:sp>
        <p:grpSp>
          <p:nvGrpSpPr>
            <p:cNvPr id="37" name="Group 36">
              <a:extLst>
                <a:ext uri="{FF2B5EF4-FFF2-40B4-BE49-F238E27FC236}">
                  <a16:creationId xmlns:a16="http://schemas.microsoft.com/office/drawing/2014/main" id="{48C2AB69-0462-4BCE-BD56-9FC53AC4568F}"/>
                </a:ext>
              </a:extLst>
            </p:cNvPr>
            <p:cNvGrpSpPr/>
            <p:nvPr/>
          </p:nvGrpSpPr>
          <p:grpSpPr bwMode="gray">
            <a:xfrm>
              <a:off x="2051720" y="348323"/>
              <a:ext cx="551687" cy="608260"/>
              <a:chOff x="580210" y="472455"/>
              <a:chExt cx="551687" cy="608260"/>
            </a:xfrm>
          </p:grpSpPr>
          <p:sp>
            <p:nvSpPr>
              <p:cNvPr id="59" name="Donut 24">
                <a:extLst>
                  <a:ext uri="{FF2B5EF4-FFF2-40B4-BE49-F238E27FC236}">
                    <a16:creationId xmlns:a16="http://schemas.microsoft.com/office/drawing/2014/main" id="{0CA43353-DD50-4F34-BB1D-1BE991E8881F}"/>
                  </a:ext>
                </a:extLst>
              </p:cNvPr>
              <p:cNvSpPr/>
              <p:nvPr/>
            </p:nvSpPr>
            <p:spPr bwMode="gray">
              <a:xfrm>
                <a:off x="591837" y="47245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dirty="0">
                  <a:solidFill>
                    <a:schemeClr val="tx1"/>
                  </a:solidFill>
                </a:endParaRPr>
              </a:p>
            </p:txBody>
          </p:sp>
          <p:sp>
            <p:nvSpPr>
              <p:cNvPr id="60" name="Freeform 5">
                <a:extLst>
                  <a:ext uri="{FF2B5EF4-FFF2-40B4-BE49-F238E27FC236}">
                    <a16:creationId xmlns:a16="http://schemas.microsoft.com/office/drawing/2014/main" id="{E85D49CF-852E-4100-A564-6717CF1BEB17}"/>
                  </a:ext>
                </a:extLst>
              </p:cNvPr>
              <p:cNvSpPr>
                <a:spLocks noEditPoints="1"/>
              </p:cNvSpPr>
              <p:nvPr/>
            </p:nvSpPr>
            <p:spPr bwMode="gray">
              <a:xfrm>
                <a:off x="580210" y="7424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dirty="0"/>
              </a:p>
            </p:txBody>
          </p:sp>
        </p:grpSp>
        <p:grpSp>
          <p:nvGrpSpPr>
            <p:cNvPr id="38" name="Group 4">
              <a:extLst>
                <a:ext uri="{FF2B5EF4-FFF2-40B4-BE49-F238E27FC236}">
                  <a16:creationId xmlns:a16="http://schemas.microsoft.com/office/drawing/2014/main" id="{0E8CBD8F-7ECD-4433-BEFC-3EDDE7AC70DD}"/>
                </a:ext>
              </a:extLst>
            </p:cNvPr>
            <p:cNvGrpSpPr>
              <a:grpSpLocks noChangeAspect="1"/>
            </p:cNvGrpSpPr>
            <p:nvPr/>
          </p:nvGrpSpPr>
          <p:grpSpPr bwMode="gray">
            <a:xfrm>
              <a:off x="2160620" y="483078"/>
              <a:ext cx="330076" cy="242523"/>
              <a:chOff x="2018" y="401"/>
              <a:chExt cx="3016" cy="2216"/>
            </a:xfrm>
          </p:grpSpPr>
          <p:sp>
            <p:nvSpPr>
              <p:cNvPr id="39" name="Freeform 7">
                <a:extLst>
                  <a:ext uri="{FF2B5EF4-FFF2-40B4-BE49-F238E27FC236}">
                    <a16:creationId xmlns:a16="http://schemas.microsoft.com/office/drawing/2014/main" id="{1188A2AC-ED8E-41A5-8AFB-DF48E4C9344B}"/>
                  </a:ext>
                </a:extLst>
              </p:cNvPr>
              <p:cNvSpPr>
                <a:spLocks/>
              </p:cNvSpPr>
              <p:nvPr/>
            </p:nvSpPr>
            <p:spPr bwMode="gray">
              <a:xfrm>
                <a:off x="2360" y="401"/>
                <a:ext cx="847" cy="307"/>
              </a:xfrm>
              <a:custGeom>
                <a:avLst/>
                <a:gdLst>
                  <a:gd name="T0" fmla="*/ 2 w 4791"/>
                  <a:gd name="T1" fmla="*/ 2 h 1737"/>
                  <a:gd name="T2" fmla="*/ 4791 w 4791"/>
                  <a:gd name="T3" fmla="*/ 2 h 1737"/>
                  <a:gd name="T4" fmla="*/ 4791 w 4791"/>
                  <a:gd name="T5" fmla="*/ 1737 h 1737"/>
                  <a:gd name="T6" fmla="*/ 3 w 4791"/>
                  <a:gd name="T7" fmla="*/ 1737 h 1737"/>
                  <a:gd name="T8" fmla="*/ 2 w 4791"/>
                  <a:gd name="T9" fmla="*/ 2 h 1737"/>
                </a:gdLst>
                <a:ahLst/>
                <a:cxnLst>
                  <a:cxn ang="0">
                    <a:pos x="T0" y="T1"/>
                  </a:cxn>
                  <a:cxn ang="0">
                    <a:pos x="T2" y="T3"/>
                  </a:cxn>
                  <a:cxn ang="0">
                    <a:pos x="T4" y="T5"/>
                  </a:cxn>
                  <a:cxn ang="0">
                    <a:pos x="T6" y="T7"/>
                  </a:cxn>
                  <a:cxn ang="0">
                    <a:pos x="T8" y="T9"/>
                  </a:cxn>
                </a:cxnLst>
                <a:rect l="0" t="0" r="r" b="b"/>
                <a:pathLst>
                  <a:path w="4791" h="1737">
                    <a:moveTo>
                      <a:pt x="2" y="2"/>
                    </a:moveTo>
                    <a:cubicBezTo>
                      <a:pt x="1594" y="0"/>
                      <a:pt x="3199" y="1"/>
                      <a:pt x="4791" y="2"/>
                    </a:cubicBezTo>
                    <a:cubicBezTo>
                      <a:pt x="4791" y="580"/>
                      <a:pt x="4791" y="1158"/>
                      <a:pt x="4791" y="1737"/>
                    </a:cubicBezTo>
                    <a:cubicBezTo>
                      <a:pt x="3195" y="1737"/>
                      <a:pt x="1599" y="1736"/>
                      <a:pt x="3" y="1737"/>
                    </a:cubicBezTo>
                    <a:cubicBezTo>
                      <a:pt x="0" y="1159"/>
                      <a:pt x="2" y="580"/>
                      <a:pt x="2"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52" name="Freeform 8">
                <a:extLst>
                  <a:ext uri="{FF2B5EF4-FFF2-40B4-BE49-F238E27FC236}">
                    <a16:creationId xmlns:a16="http://schemas.microsoft.com/office/drawing/2014/main" id="{60C9EFF0-F857-42A0-8E23-78D800215860}"/>
                  </a:ext>
                </a:extLst>
              </p:cNvPr>
              <p:cNvSpPr>
                <a:spLocks/>
              </p:cNvSpPr>
              <p:nvPr/>
            </p:nvSpPr>
            <p:spPr bwMode="gray">
              <a:xfrm>
                <a:off x="3300" y="401"/>
                <a:ext cx="1734" cy="307"/>
              </a:xfrm>
              <a:custGeom>
                <a:avLst/>
                <a:gdLst>
                  <a:gd name="T0" fmla="*/ 1 w 9814"/>
                  <a:gd name="T1" fmla="*/ 2 h 1737"/>
                  <a:gd name="T2" fmla="*/ 9814 w 9814"/>
                  <a:gd name="T3" fmla="*/ 1 h 1737"/>
                  <a:gd name="T4" fmla="*/ 9814 w 9814"/>
                  <a:gd name="T5" fmla="*/ 1737 h 1737"/>
                  <a:gd name="T6" fmla="*/ 0 w 9814"/>
                  <a:gd name="T7" fmla="*/ 1737 h 1737"/>
                  <a:gd name="T8" fmla="*/ 1 w 9814"/>
                  <a:gd name="T9" fmla="*/ 2 h 1737"/>
                </a:gdLst>
                <a:ahLst/>
                <a:cxnLst>
                  <a:cxn ang="0">
                    <a:pos x="T0" y="T1"/>
                  </a:cxn>
                  <a:cxn ang="0">
                    <a:pos x="T2" y="T3"/>
                  </a:cxn>
                  <a:cxn ang="0">
                    <a:pos x="T4" y="T5"/>
                  </a:cxn>
                  <a:cxn ang="0">
                    <a:pos x="T6" y="T7"/>
                  </a:cxn>
                  <a:cxn ang="0">
                    <a:pos x="T8" y="T9"/>
                  </a:cxn>
                </a:cxnLst>
                <a:rect l="0" t="0" r="r" b="b"/>
                <a:pathLst>
                  <a:path w="9814" h="1737">
                    <a:moveTo>
                      <a:pt x="1" y="2"/>
                    </a:moveTo>
                    <a:cubicBezTo>
                      <a:pt x="3271" y="0"/>
                      <a:pt x="6543" y="1"/>
                      <a:pt x="9814" y="1"/>
                    </a:cubicBezTo>
                    <a:lnTo>
                      <a:pt x="9814" y="1737"/>
                    </a:lnTo>
                    <a:cubicBezTo>
                      <a:pt x="6543" y="1737"/>
                      <a:pt x="3272" y="1736"/>
                      <a:pt x="0" y="1737"/>
                    </a:cubicBezTo>
                    <a:cubicBezTo>
                      <a:pt x="0" y="1159"/>
                      <a:pt x="0" y="580"/>
                      <a:pt x="1"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53" name="Freeform 9">
                <a:extLst>
                  <a:ext uri="{FF2B5EF4-FFF2-40B4-BE49-F238E27FC236}">
                    <a16:creationId xmlns:a16="http://schemas.microsoft.com/office/drawing/2014/main" id="{46AAB82F-7572-4816-9576-70CEFBB25C1B}"/>
                  </a:ext>
                </a:extLst>
              </p:cNvPr>
              <p:cNvSpPr>
                <a:spLocks/>
              </p:cNvSpPr>
              <p:nvPr/>
            </p:nvSpPr>
            <p:spPr bwMode="gray">
              <a:xfrm>
                <a:off x="3300" y="877"/>
                <a:ext cx="1734" cy="311"/>
              </a:xfrm>
              <a:custGeom>
                <a:avLst/>
                <a:gdLst>
                  <a:gd name="T0" fmla="*/ 0 w 9814"/>
                  <a:gd name="T1" fmla="*/ 0 h 2561"/>
                  <a:gd name="T2" fmla="*/ 9814 w 9814"/>
                  <a:gd name="T3" fmla="*/ 1 h 2561"/>
                  <a:gd name="T4" fmla="*/ 9814 w 9814"/>
                  <a:gd name="T5" fmla="*/ 2561 h 2561"/>
                  <a:gd name="T6" fmla="*/ 0 w 9814"/>
                  <a:gd name="T7" fmla="*/ 2561 h 2561"/>
                  <a:gd name="T8" fmla="*/ 0 w 9814"/>
                  <a:gd name="T9" fmla="*/ 0 h 2561"/>
                </a:gdLst>
                <a:ahLst/>
                <a:cxnLst>
                  <a:cxn ang="0">
                    <a:pos x="T0" y="T1"/>
                  </a:cxn>
                  <a:cxn ang="0">
                    <a:pos x="T2" y="T3"/>
                  </a:cxn>
                  <a:cxn ang="0">
                    <a:pos x="T4" y="T5"/>
                  </a:cxn>
                  <a:cxn ang="0">
                    <a:pos x="T6" y="T7"/>
                  </a:cxn>
                  <a:cxn ang="0">
                    <a:pos x="T8" y="T9"/>
                  </a:cxn>
                </a:cxnLst>
                <a:rect l="0" t="0" r="r" b="b"/>
                <a:pathLst>
                  <a:path w="9814" h="2561">
                    <a:moveTo>
                      <a:pt x="0" y="0"/>
                    </a:moveTo>
                    <a:cubicBezTo>
                      <a:pt x="3271" y="1"/>
                      <a:pt x="6543" y="1"/>
                      <a:pt x="9814" y="1"/>
                    </a:cubicBezTo>
                    <a:lnTo>
                      <a:pt x="9814" y="2561"/>
                    </a:lnTo>
                    <a:cubicBezTo>
                      <a:pt x="6543" y="2561"/>
                      <a:pt x="3271" y="2560"/>
                      <a:pt x="0" y="2561"/>
                    </a:cubicBezTo>
                    <a:cubicBezTo>
                      <a:pt x="0" y="1708"/>
                      <a:pt x="0" y="854"/>
                      <a:pt x="0"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54" name="Freeform 10">
                <a:extLst>
                  <a:ext uri="{FF2B5EF4-FFF2-40B4-BE49-F238E27FC236}">
                    <a16:creationId xmlns:a16="http://schemas.microsoft.com/office/drawing/2014/main" id="{F3026C34-3EB2-4719-A9C4-D1A02D85607D}"/>
                  </a:ext>
                </a:extLst>
              </p:cNvPr>
              <p:cNvSpPr>
                <a:spLocks/>
              </p:cNvSpPr>
              <p:nvPr/>
            </p:nvSpPr>
            <p:spPr bwMode="gray">
              <a:xfrm>
                <a:off x="2018" y="944"/>
                <a:ext cx="1172" cy="892"/>
              </a:xfrm>
              <a:custGeom>
                <a:avLst/>
                <a:gdLst>
                  <a:gd name="T0" fmla="*/ 2824 w 6635"/>
                  <a:gd name="T1" fmla="*/ 0 h 5043"/>
                  <a:gd name="T2" fmla="*/ 2878 w 6635"/>
                  <a:gd name="T3" fmla="*/ 15 h 5043"/>
                  <a:gd name="T4" fmla="*/ 6627 w 6635"/>
                  <a:gd name="T5" fmla="*/ 2635 h 5043"/>
                  <a:gd name="T6" fmla="*/ 6570 w 6635"/>
                  <a:gd name="T7" fmla="*/ 2683 h 5043"/>
                  <a:gd name="T8" fmla="*/ 2824 w 6635"/>
                  <a:gd name="T9" fmla="*/ 5043 h 5043"/>
                  <a:gd name="T10" fmla="*/ 2823 w 6635"/>
                  <a:gd name="T11" fmla="*/ 3688 h 5043"/>
                  <a:gd name="T12" fmla="*/ 0 w 6635"/>
                  <a:gd name="T13" fmla="*/ 3688 h 5043"/>
                  <a:gd name="T14" fmla="*/ 0 w 6635"/>
                  <a:gd name="T15" fmla="*/ 1545 h 5043"/>
                  <a:gd name="T16" fmla="*/ 2823 w 6635"/>
                  <a:gd name="T17" fmla="*/ 1546 h 5043"/>
                  <a:gd name="T18" fmla="*/ 2824 w 6635"/>
                  <a:gd name="T19" fmla="*/ 0 h 5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35" h="5043">
                    <a:moveTo>
                      <a:pt x="2824" y="0"/>
                    </a:moveTo>
                    <a:cubicBezTo>
                      <a:pt x="2845" y="1"/>
                      <a:pt x="2861" y="1"/>
                      <a:pt x="2878" y="15"/>
                    </a:cubicBezTo>
                    <a:cubicBezTo>
                      <a:pt x="4127" y="888"/>
                      <a:pt x="5378" y="1763"/>
                      <a:pt x="6627" y="2635"/>
                    </a:cubicBezTo>
                    <a:cubicBezTo>
                      <a:pt x="6635" y="2656"/>
                      <a:pt x="6583" y="2671"/>
                      <a:pt x="6570" y="2683"/>
                    </a:cubicBezTo>
                    <a:cubicBezTo>
                      <a:pt x="5322" y="3470"/>
                      <a:pt x="4072" y="4256"/>
                      <a:pt x="2824" y="5043"/>
                    </a:cubicBezTo>
                    <a:cubicBezTo>
                      <a:pt x="2821" y="4592"/>
                      <a:pt x="2823" y="4140"/>
                      <a:pt x="2823" y="3688"/>
                    </a:cubicBezTo>
                    <a:cubicBezTo>
                      <a:pt x="1882" y="3688"/>
                      <a:pt x="941" y="3688"/>
                      <a:pt x="0" y="3688"/>
                    </a:cubicBezTo>
                    <a:lnTo>
                      <a:pt x="0" y="1545"/>
                    </a:lnTo>
                    <a:cubicBezTo>
                      <a:pt x="941" y="1545"/>
                      <a:pt x="1882" y="1545"/>
                      <a:pt x="2823" y="1546"/>
                    </a:cubicBezTo>
                    <a:cubicBezTo>
                      <a:pt x="2823" y="1031"/>
                      <a:pt x="2821" y="515"/>
                      <a:pt x="2824"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55" name="Freeform 11">
                <a:extLst>
                  <a:ext uri="{FF2B5EF4-FFF2-40B4-BE49-F238E27FC236}">
                    <a16:creationId xmlns:a16="http://schemas.microsoft.com/office/drawing/2014/main" id="{6791A5EC-66AB-441A-B952-364A6A7B27B5}"/>
                  </a:ext>
                </a:extLst>
              </p:cNvPr>
              <p:cNvSpPr>
                <a:spLocks/>
              </p:cNvSpPr>
              <p:nvPr/>
            </p:nvSpPr>
            <p:spPr bwMode="gray">
              <a:xfrm>
                <a:off x="3300" y="1356"/>
                <a:ext cx="1734" cy="311"/>
              </a:xfrm>
              <a:custGeom>
                <a:avLst/>
                <a:gdLst>
                  <a:gd name="T0" fmla="*/ 0 w 9814"/>
                  <a:gd name="T1" fmla="*/ 1 h 2561"/>
                  <a:gd name="T2" fmla="*/ 9814 w 9814"/>
                  <a:gd name="T3" fmla="*/ 1 h 2561"/>
                  <a:gd name="T4" fmla="*/ 9814 w 9814"/>
                  <a:gd name="T5" fmla="*/ 2561 h 2561"/>
                  <a:gd name="T6" fmla="*/ 1 w 9814"/>
                  <a:gd name="T7" fmla="*/ 2561 h 2561"/>
                  <a:gd name="T8" fmla="*/ 0 w 9814"/>
                  <a:gd name="T9" fmla="*/ 1 h 2561"/>
                </a:gdLst>
                <a:ahLst/>
                <a:cxnLst>
                  <a:cxn ang="0">
                    <a:pos x="T0" y="T1"/>
                  </a:cxn>
                  <a:cxn ang="0">
                    <a:pos x="T2" y="T3"/>
                  </a:cxn>
                  <a:cxn ang="0">
                    <a:pos x="T4" y="T5"/>
                  </a:cxn>
                  <a:cxn ang="0">
                    <a:pos x="T6" y="T7"/>
                  </a:cxn>
                  <a:cxn ang="0">
                    <a:pos x="T8" y="T9"/>
                  </a:cxn>
                </a:cxnLst>
                <a:rect l="0" t="0" r="r" b="b"/>
                <a:pathLst>
                  <a:path w="9814" h="2561">
                    <a:moveTo>
                      <a:pt x="0" y="1"/>
                    </a:moveTo>
                    <a:cubicBezTo>
                      <a:pt x="3271" y="0"/>
                      <a:pt x="6543" y="1"/>
                      <a:pt x="9814" y="1"/>
                    </a:cubicBezTo>
                    <a:lnTo>
                      <a:pt x="9814" y="2561"/>
                    </a:lnTo>
                    <a:cubicBezTo>
                      <a:pt x="6543" y="2561"/>
                      <a:pt x="3272" y="2561"/>
                      <a:pt x="1" y="2561"/>
                    </a:cubicBezTo>
                    <a:cubicBezTo>
                      <a:pt x="0" y="1708"/>
                      <a:pt x="0" y="854"/>
                      <a:pt x="0"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56" name="Freeform 13">
                <a:extLst>
                  <a:ext uri="{FF2B5EF4-FFF2-40B4-BE49-F238E27FC236}">
                    <a16:creationId xmlns:a16="http://schemas.microsoft.com/office/drawing/2014/main" id="{A03B2C75-FD65-4FDF-AE40-85FB25803222}"/>
                  </a:ext>
                </a:extLst>
              </p:cNvPr>
              <p:cNvSpPr>
                <a:spLocks/>
              </p:cNvSpPr>
              <p:nvPr/>
            </p:nvSpPr>
            <p:spPr bwMode="gray">
              <a:xfrm>
                <a:off x="3300" y="1836"/>
                <a:ext cx="1734" cy="306"/>
              </a:xfrm>
              <a:custGeom>
                <a:avLst/>
                <a:gdLst>
                  <a:gd name="T0" fmla="*/ 0 w 9814"/>
                  <a:gd name="T1" fmla="*/ 0 h 1736"/>
                  <a:gd name="T2" fmla="*/ 9814 w 9814"/>
                  <a:gd name="T3" fmla="*/ 0 h 1736"/>
                  <a:gd name="T4" fmla="*/ 9814 w 9814"/>
                  <a:gd name="T5" fmla="*/ 1736 h 1736"/>
                  <a:gd name="T6" fmla="*/ 0 w 9814"/>
                  <a:gd name="T7" fmla="*/ 1736 h 1736"/>
                  <a:gd name="T8" fmla="*/ 0 w 9814"/>
                  <a:gd name="T9" fmla="*/ 0 h 1736"/>
                </a:gdLst>
                <a:ahLst/>
                <a:cxnLst>
                  <a:cxn ang="0">
                    <a:pos x="T0" y="T1"/>
                  </a:cxn>
                  <a:cxn ang="0">
                    <a:pos x="T2" y="T3"/>
                  </a:cxn>
                  <a:cxn ang="0">
                    <a:pos x="T4" y="T5"/>
                  </a:cxn>
                  <a:cxn ang="0">
                    <a:pos x="T6" y="T7"/>
                  </a:cxn>
                  <a:cxn ang="0">
                    <a:pos x="T8" y="T9"/>
                  </a:cxn>
                </a:cxnLst>
                <a:rect l="0" t="0" r="r" b="b"/>
                <a:pathLst>
                  <a:path w="9814" h="1736">
                    <a:moveTo>
                      <a:pt x="0" y="0"/>
                    </a:moveTo>
                    <a:cubicBezTo>
                      <a:pt x="3272" y="0"/>
                      <a:pt x="6543" y="0"/>
                      <a:pt x="9814" y="0"/>
                    </a:cubicBezTo>
                    <a:lnTo>
                      <a:pt x="9814" y="1736"/>
                    </a:lnTo>
                    <a:cubicBezTo>
                      <a:pt x="6543" y="1736"/>
                      <a:pt x="3271" y="1736"/>
                      <a:pt x="0" y="1736"/>
                    </a:cubicBezTo>
                    <a:cubicBezTo>
                      <a:pt x="0" y="1157"/>
                      <a:pt x="0" y="578"/>
                      <a:pt x="0" y="0"/>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57" name="Freeform 14">
                <a:extLst>
                  <a:ext uri="{FF2B5EF4-FFF2-40B4-BE49-F238E27FC236}">
                    <a16:creationId xmlns:a16="http://schemas.microsoft.com/office/drawing/2014/main" id="{5F6E9C4C-9EDE-4CFD-AB0D-69F516E946CA}"/>
                  </a:ext>
                </a:extLst>
              </p:cNvPr>
              <p:cNvSpPr>
                <a:spLocks/>
              </p:cNvSpPr>
              <p:nvPr/>
            </p:nvSpPr>
            <p:spPr bwMode="gray">
              <a:xfrm>
                <a:off x="2361" y="2310"/>
                <a:ext cx="846" cy="307"/>
              </a:xfrm>
              <a:custGeom>
                <a:avLst/>
                <a:gdLst>
                  <a:gd name="T0" fmla="*/ 1 w 4790"/>
                  <a:gd name="T1" fmla="*/ 1 h 1737"/>
                  <a:gd name="T2" fmla="*/ 4790 w 4790"/>
                  <a:gd name="T3" fmla="*/ 1 h 1737"/>
                  <a:gd name="T4" fmla="*/ 4790 w 4790"/>
                  <a:gd name="T5" fmla="*/ 1736 h 1737"/>
                  <a:gd name="T6" fmla="*/ 1 w 4790"/>
                  <a:gd name="T7" fmla="*/ 1736 h 1737"/>
                  <a:gd name="T8" fmla="*/ 1 w 4790"/>
                  <a:gd name="T9" fmla="*/ 1 h 1737"/>
                </a:gdLst>
                <a:ahLst/>
                <a:cxnLst>
                  <a:cxn ang="0">
                    <a:pos x="T0" y="T1"/>
                  </a:cxn>
                  <a:cxn ang="0">
                    <a:pos x="T2" y="T3"/>
                  </a:cxn>
                  <a:cxn ang="0">
                    <a:pos x="T4" y="T5"/>
                  </a:cxn>
                  <a:cxn ang="0">
                    <a:pos x="T6" y="T7"/>
                  </a:cxn>
                  <a:cxn ang="0">
                    <a:pos x="T8" y="T9"/>
                  </a:cxn>
                </a:cxnLst>
                <a:rect l="0" t="0" r="r" b="b"/>
                <a:pathLst>
                  <a:path w="4790" h="1737">
                    <a:moveTo>
                      <a:pt x="1" y="1"/>
                    </a:moveTo>
                    <a:cubicBezTo>
                      <a:pt x="1592" y="0"/>
                      <a:pt x="3199" y="1"/>
                      <a:pt x="4790" y="1"/>
                    </a:cubicBezTo>
                    <a:cubicBezTo>
                      <a:pt x="4790" y="579"/>
                      <a:pt x="4790" y="1157"/>
                      <a:pt x="4790" y="1736"/>
                    </a:cubicBezTo>
                    <a:cubicBezTo>
                      <a:pt x="3194" y="1737"/>
                      <a:pt x="1597" y="1736"/>
                      <a:pt x="1" y="1736"/>
                    </a:cubicBezTo>
                    <a:cubicBezTo>
                      <a:pt x="1" y="1159"/>
                      <a:pt x="0" y="578"/>
                      <a:pt x="1"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58" name="Freeform 15">
                <a:extLst>
                  <a:ext uri="{FF2B5EF4-FFF2-40B4-BE49-F238E27FC236}">
                    <a16:creationId xmlns:a16="http://schemas.microsoft.com/office/drawing/2014/main" id="{23A62338-75C1-48BD-9FAC-F93CC98A147D}"/>
                  </a:ext>
                </a:extLst>
              </p:cNvPr>
              <p:cNvSpPr>
                <a:spLocks/>
              </p:cNvSpPr>
              <p:nvPr/>
            </p:nvSpPr>
            <p:spPr bwMode="gray">
              <a:xfrm>
                <a:off x="3300" y="2310"/>
                <a:ext cx="1734" cy="307"/>
              </a:xfrm>
              <a:custGeom>
                <a:avLst/>
                <a:gdLst>
                  <a:gd name="T0" fmla="*/ 1 w 9814"/>
                  <a:gd name="T1" fmla="*/ 1 h 1736"/>
                  <a:gd name="T2" fmla="*/ 9814 w 9814"/>
                  <a:gd name="T3" fmla="*/ 0 h 1736"/>
                  <a:gd name="T4" fmla="*/ 9814 w 9814"/>
                  <a:gd name="T5" fmla="*/ 1736 h 1736"/>
                  <a:gd name="T6" fmla="*/ 0 w 9814"/>
                  <a:gd name="T7" fmla="*/ 1736 h 1736"/>
                  <a:gd name="T8" fmla="*/ 1 w 9814"/>
                  <a:gd name="T9" fmla="*/ 1 h 1736"/>
                </a:gdLst>
                <a:ahLst/>
                <a:cxnLst>
                  <a:cxn ang="0">
                    <a:pos x="T0" y="T1"/>
                  </a:cxn>
                  <a:cxn ang="0">
                    <a:pos x="T2" y="T3"/>
                  </a:cxn>
                  <a:cxn ang="0">
                    <a:pos x="T4" y="T5"/>
                  </a:cxn>
                  <a:cxn ang="0">
                    <a:pos x="T6" y="T7"/>
                  </a:cxn>
                  <a:cxn ang="0">
                    <a:pos x="T8" y="T9"/>
                  </a:cxn>
                </a:cxnLst>
                <a:rect l="0" t="0" r="r" b="b"/>
                <a:pathLst>
                  <a:path w="9814" h="1736">
                    <a:moveTo>
                      <a:pt x="1" y="1"/>
                    </a:moveTo>
                    <a:cubicBezTo>
                      <a:pt x="3272" y="0"/>
                      <a:pt x="6543" y="1"/>
                      <a:pt x="9814" y="0"/>
                    </a:cubicBezTo>
                    <a:lnTo>
                      <a:pt x="9814" y="1736"/>
                    </a:lnTo>
                    <a:cubicBezTo>
                      <a:pt x="6542" y="1736"/>
                      <a:pt x="3271" y="1736"/>
                      <a:pt x="0" y="1736"/>
                    </a:cubicBezTo>
                    <a:cubicBezTo>
                      <a:pt x="1" y="1158"/>
                      <a:pt x="0" y="579"/>
                      <a:pt x="1" y="1"/>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grpSp>
      </p:grpSp>
    </p:spTree>
    <p:extLst>
      <p:ext uri="{BB962C8B-B14F-4D97-AF65-F5344CB8AC3E}">
        <p14:creationId xmlns:p14="http://schemas.microsoft.com/office/powerpoint/2010/main" val="1746017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2">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6CB083B6-78CB-40DE-9DFD-B8C7527516CE}"/>
              </a:ext>
            </a:extLst>
          </p:cNvPr>
          <p:cNvSpPr/>
          <p:nvPr userDrawn="1"/>
        </p:nvSpPr>
        <p:spPr bwMode="gray">
          <a:xfrm>
            <a:off x="0" y="0"/>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40" name="Freeform: Shape 31">
            <a:extLst>
              <a:ext uri="{FF2B5EF4-FFF2-40B4-BE49-F238E27FC236}">
                <a16:creationId xmlns:a16="http://schemas.microsoft.com/office/drawing/2014/main" id="{3E13EEC3-A479-4EFD-A73E-EAC7702A9450}"/>
              </a:ext>
            </a:extLst>
          </p:cNvPr>
          <p:cNvSpPr/>
          <p:nvPr userDrawn="1"/>
        </p:nvSpPr>
        <p:spPr bwMode="gray">
          <a:xfrm rot="16200000">
            <a:off x="-731530" y="4453974"/>
            <a:ext cx="3135556" cy="1672496"/>
          </a:xfrm>
          <a:custGeom>
            <a:avLst/>
            <a:gdLst>
              <a:gd name="connsiteX0" fmla="*/ 3135556 w 3135556"/>
              <a:gd name="connsiteY0" fmla="*/ 0 h 1672496"/>
              <a:gd name="connsiteX1" fmla="*/ 3097591 w 3135556"/>
              <a:gd name="connsiteY1" fmla="*/ 78811 h 1672496"/>
              <a:gd name="connsiteX2" fmla="*/ 419916 w 3135556"/>
              <a:gd name="connsiteY2" fmla="*/ 1672496 h 1672496"/>
              <a:gd name="connsiteX3" fmla="*/ 108561 w 3135556"/>
              <a:gd name="connsiteY3" fmla="*/ 1656774 h 1672496"/>
              <a:gd name="connsiteX4" fmla="*/ 0 w 3135556"/>
              <a:gd name="connsiteY4" fmla="*/ 1640206 h 1672496"/>
              <a:gd name="connsiteX5" fmla="*/ 0 w 3135556"/>
              <a:gd name="connsiteY5" fmla="*/ 421401 h 1672496"/>
              <a:gd name="connsiteX6" fmla="*/ 48286 w 3135556"/>
              <a:gd name="connsiteY6" fmla="*/ 433817 h 1672496"/>
              <a:gd name="connsiteX7" fmla="*/ 419916 w 3135556"/>
              <a:gd name="connsiteY7" fmla="*/ 471280 h 1672496"/>
              <a:gd name="connsiteX8" fmla="*/ 1592872 w 3135556"/>
              <a:gd name="connsiteY8" fmla="*/ 50200 h 1672496"/>
              <a:gd name="connsiteX9" fmla="*/ 1648106 w 3135556"/>
              <a:gd name="connsiteY9" fmla="*/ 0 h 1672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35556" h="1672496">
                <a:moveTo>
                  <a:pt x="3135556" y="0"/>
                </a:moveTo>
                <a:lnTo>
                  <a:pt x="3097591" y="78811"/>
                </a:lnTo>
                <a:cubicBezTo>
                  <a:pt x="2581916" y="1028082"/>
                  <a:pt x="1576172" y="1672496"/>
                  <a:pt x="419916" y="1672496"/>
                </a:cubicBezTo>
                <a:cubicBezTo>
                  <a:pt x="314802" y="1672496"/>
                  <a:pt x="210932" y="1667171"/>
                  <a:pt x="108561" y="1656774"/>
                </a:cubicBezTo>
                <a:lnTo>
                  <a:pt x="0" y="1640206"/>
                </a:lnTo>
                <a:lnTo>
                  <a:pt x="0" y="421401"/>
                </a:lnTo>
                <a:lnTo>
                  <a:pt x="48286" y="433817"/>
                </a:lnTo>
                <a:cubicBezTo>
                  <a:pt x="168326" y="458381"/>
                  <a:pt x="292615" y="471280"/>
                  <a:pt x="419916" y="471280"/>
                </a:cubicBezTo>
                <a:cubicBezTo>
                  <a:pt x="865472" y="471280"/>
                  <a:pt x="1274119" y="313258"/>
                  <a:pt x="1592872" y="50200"/>
                </a:cubicBezTo>
                <a:lnTo>
                  <a:pt x="1648106" y="0"/>
                </a:lnTo>
                <a:close/>
              </a:path>
            </a:pathLst>
          </a:cu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41" name="Freeform: Shape 27">
            <a:extLst>
              <a:ext uri="{FF2B5EF4-FFF2-40B4-BE49-F238E27FC236}">
                <a16:creationId xmlns:a16="http://schemas.microsoft.com/office/drawing/2014/main" id="{1C7D2C82-713C-4BC5-AA72-6CBAD96EDBEC}"/>
              </a:ext>
            </a:extLst>
          </p:cNvPr>
          <p:cNvSpPr/>
          <p:nvPr userDrawn="1"/>
        </p:nvSpPr>
        <p:spPr bwMode="gray">
          <a:xfrm rot="16200000">
            <a:off x="10494620" y="5160620"/>
            <a:ext cx="1386623" cy="2008136"/>
          </a:xfrm>
          <a:custGeom>
            <a:avLst/>
            <a:gdLst>
              <a:gd name="connsiteX0" fmla="*/ 1386623 w 1386623"/>
              <a:gd name="connsiteY0" fmla="*/ 1375823 h 2008136"/>
              <a:gd name="connsiteX1" fmla="*/ 1278504 w 1386623"/>
              <a:gd name="connsiteY1" fmla="*/ 1911355 h 2008136"/>
              <a:gd name="connsiteX2" fmla="*/ 1231883 w 1386623"/>
              <a:gd name="connsiteY2" fmla="*/ 2008136 h 2008136"/>
              <a:gd name="connsiteX3" fmla="*/ 281400 w 1386623"/>
              <a:gd name="connsiteY3" fmla="*/ 2008136 h 2008136"/>
              <a:gd name="connsiteX4" fmla="*/ 395417 w 1386623"/>
              <a:gd name="connsiteY4" fmla="*/ 1946250 h 2008136"/>
              <a:gd name="connsiteX5" fmla="*/ 698710 w 1386623"/>
              <a:gd name="connsiteY5" fmla="*/ 1375823 h 2008136"/>
              <a:gd name="connsiteX6" fmla="*/ 10799 w 1386623"/>
              <a:gd name="connsiteY6" fmla="*/ 687912 h 2008136"/>
              <a:gd name="connsiteX7" fmla="*/ 0 w 1386623"/>
              <a:gd name="connsiteY7" fmla="*/ 689001 h 2008136"/>
              <a:gd name="connsiteX8" fmla="*/ 0 w 1386623"/>
              <a:gd name="connsiteY8" fmla="*/ 545 h 2008136"/>
              <a:gd name="connsiteX9" fmla="*/ 10800 w 1386623"/>
              <a:gd name="connsiteY9" fmla="*/ 0 h 2008136"/>
              <a:gd name="connsiteX10" fmla="*/ 1386623 w 1386623"/>
              <a:gd name="connsiteY10" fmla="*/ 1375823 h 2008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86623" h="2008136">
                <a:moveTo>
                  <a:pt x="1386623" y="1375823"/>
                </a:moveTo>
                <a:cubicBezTo>
                  <a:pt x="1386623" y="1565784"/>
                  <a:pt x="1348125" y="1746754"/>
                  <a:pt x="1278504" y="1911355"/>
                </a:cubicBezTo>
                <a:lnTo>
                  <a:pt x="1231883" y="2008136"/>
                </a:lnTo>
                <a:lnTo>
                  <a:pt x="281400" y="2008136"/>
                </a:lnTo>
                <a:lnTo>
                  <a:pt x="395417" y="1946250"/>
                </a:lnTo>
                <a:cubicBezTo>
                  <a:pt x="578402" y="1822627"/>
                  <a:pt x="698710" y="1613275"/>
                  <a:pt x="698710" y="1375823"/>
                </a:cubicBezTo>
                <a:cubicBezTo>
                  <a:pt x="698710" y="995900"/>
                  <a:pt x="390722" y="687912"/>
                  <a:pt x="10799" y="687912"/>
                </a:cubicBezTo>
                <a:lnTo>
                  <a:pt x="0" y="689001"/>
                </a:lnTo>
                <a:lnTo>
                  <a:pt x="0" y="545"/>
                </a:lnTo>
                <a:lnTo>
                  <a:pt x="10800" y="0"/>
                </a:lnTo>
                <a:cubicBezTo>
                  <a:pt x="770646" y="0"/>
                  <a:pt x="1386623" y="615977"/>
                  <a:pt x="1386623" y="1375823"/>
                </a:cubicBezTo>
                <a:close/>
              </a:path>
            </a:pathLst>
          </a:cu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42" name="Freeform: Shape 25">
            <a:extLst>
              <a:ext uri="{FF2B5EF4-FFF2-40B4-BE49-F238E27FC236}">
                <a16:creationId xmlns:a16="http://schemas.microsoft.com/office/drawing/2014/main" id="{810FFDDA-E9AB-4786-87B5-8C22878417A5}"/>
              </a:ext>
            </a:extLst>
          </p:cNvPr>
          <p:cNvSpPr/>
          <p:nvPr userDrawn="1"/>
        </p:nvSpPr>
        <p:spPr bwMode="gray">
          <a:xfrm rot="16200000">
            <a:off x="9892547" y="4276641"/>
            <a:ext cx="3404622" cy="1194284"/>
          </a:xfrm>
          <a:custGeom>
            <a:avLst/>
            <a:gdLst>
              <a:gd name="connsiteX0" fmla="*/ 3404622 w 3404622"/>
              <a:gd name="connsiteY0" fmla="*/ 1194284 h 1194284"/>
              <a:gd name="connsiteX1" fmla="*/ 2361695 w 3404622"/>
              <a:gd name="connsiteY1" fmla="*/ 1194284 h 1194284"/>
              <a:gd name="connsiteX2" fmla="*/ 2343277 w 3404622"/>
              <a:gd name="connsiteY2" fmla="*/ 1171961 h 1194284"/>
              <a:gd name="connsiteX3" fmla="*/ 1702310 w 3404622"/>
              <a:gd name="connsiteY3" fmla="*/ 906464 h 1194284"/>
              <a:gd name="connsiteX4" fmla="*/ 1061344 w 3404622"/>
              <a:gd name="connsiteY4" fmla="*/ 1171961 h 1194284"/>
              <a:gd name="connsiteX5" fmla="*/ 1042926 w 3404622"/>
              <a:gd name="connsiteY5" fmla="*/ 1194284 h 1194284"/>
              <a:gd name="connsiteX6" fmla="*/ 0 w 3404622"/>
              <a:gd name="connsiteY6" fmla="*/ 1194284 h 1194284"/>
              <a:gd name="connsiteX7" fmla="*/ 31853 w 3404622"/>
              <a:gd name="connsiteY7" fmla="*/ 1107254 h 1194284"/>
              <a:gd name="connsiteX8" fmla="*/ 1702311 w 3404622"/>
              <a:gd name="connsiteY8" fmla="*/ 0 h 1194284"/>
              <a:gd name="connsiteX9" fmla="*/ 3372769 w 3404622"/>
              <a:gd name="connsiteY9" fmla="*/ 1107254 h 1194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04622" h="1194284">
                <a:moveTo>
                  <a:pt x="3404622" y="1194284"/>
                </a:moveTo>
                <a:lnTo>
                  <a:pt x="2361695" y="1194284"/>
                </a:lnTo>
                <a:lnTo>
                  <a:pt x="2343277" y="1171961"/>
                </a:lnTo>
                <a:cubicBezTo>
                  <a:pt x="2179239" y="1007923"/>
                  <a:pt x="1952623" y="906464"/>
                  <a:pt x="1702310" y="906464"/>
                </a:cubicBezTo>
                <a:cubicBezTo>
                  <a:pt x="1451997" y="906464"/>
                  <a:pt x="1225381" y="1007923"/>
                  <a:pt x="1061344" y="1171961"/>
                </a:cubicBezTo>
                <a:lnTo>
                  <a:pt x="1042926" y="1194284"/>
                </a:lnTo>
                <a:lnTo>
                  <a:pt x="0" y="1194284"/>
                </a:lnTo>
                <a:lnTo>
                  <a:pt x="31853" y="1107254"/>
                </a:lnTo>
                <a:cubicBezTo>
                  <a:pt x="307070" y="456567"/>
                  <a:pt x="951372" y="0"/>
                  <a:pt x="1702311" y="0"/>
                </a:cubicBezTo>
                <a:cubicBezTo>
                  <a:pt x="2453250" y="0"/>
                  <a:pt x="3097552" y="456567"/>
                  <a:pt x="3372769" y="1107254"/>
                </a:cubicBezTo>
                <a:close/>
              </a:path>
            </a:pathLst>
          </a:custGeom>
          <a:solidFill>
            <a:schemeClr val="bg2">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2" name="Title 1">
            <a:extLst>
              <a:ext uri="{FF2B5EF4-FFF2-40B4-BE49-F238E27FC236}">
                <a16:creationId xmlns:a16="http://schemas.microsoft.com/office/drawing/2014/main" id="{2856C770-F323-480F-AED5-938D06DBFAB7}"/>
              </a:ext>
            </a:extLst>
          </p:cNvPr>
          <p:cNvSpPr>
            <a:spLocks noGrp="1"/>
          </p:cNvSpPr>
          <p:nvPr>
            <p:ph type="title" hasCustomPrompt="1"/>
          </p:nvPr>
        </p:nvSpPr>
        <p:spPr bwMode="gray">
          <a:xfrm>
            <a:off x="881744" y="8620"/>
            <a:ext cx="5202000" cy="1296144"/>
          </a:xfrm>
        </p:spPr>
        <p:txBody>
          <a:bodyPr lIns="0" rIns="0" anchor="b">
            <a:normAutofit/>
          </a:bodyPr>
          <a:lstStyle>
            <a:lvl1pPr>
              <a:lnSpc>
                <a:spcPct val="80000"/>
              </a:lnSpc>
              <a:defRPr sz="3000">
                <a:ln w="1905">
                  <a:noFill/>
                </a:ln>
                <a:solidFill>
                  <a:schemeClr val="tx1"/>
                </a:solidFill>
                <a:effectLst/>
              </a:defRPr>
            </a:lvl1pPr>
          </a:lstStyle>
          <a:p>
            <a:r>
              <a:rPr lang="en-US" dirty="0"/>
              <a:t>Click to edit slide title</a:t>
            </a:r>
            <a:endParaRPr lang="en-GB" dirty="0"/>
          </a:p>
        </p:txBody>
      </p:sp>
      <p:sp>
        <p:nvSpPr>
          <p:cNvPr id="3" name="Date Placeholder 2">
            <a:extLst>
              <a:ext uri="{FF2B5EF4-FFF2-40B4-BE49-F238E27FC236}">
                <a16:creationId xmlns:a16="http://schemas.microsoft.com/office/drawing/2014/main" id="{A1BD451D-8B7C-4789-993A-172D0706AF5E}"/>
              </a:ext>
            </a:extLst>
          </p:cNvPr>
          <p:cNvSpPr>
            <a:spLocks noGrp="1"/>
          </p:cNvSpPr>
          <p:nvPr>
            <p:ph type="dt" sz="half" idx="10"/>
          </p:nvPr>
        </p:nvSpPr>
        <p:spPr bwMode="gray"/>
        <p:txBody>
          <a:bodyPr/>
          <a:lstStyle/>
          <a:p>
            <a:r>
              <a:rPr lang="en-US"/>
              <a:t>March 23 2022 </a:t>
            </a:r>
            <a:endParaRPr lang="en-GB" dirty="0"/>
          </a:p>
        </p:txBody>
      </p:sp>
      <p:sp>
        <p:nvSpPr>
          <p:cNvPr id="4" name="Footer Placeholder 3">
            <a:extLst>
              <a:ext uri="{FF2B5EF4-FFF2-40B4-BE49-F238E27FC236}">
                <a16:creationId xmlns:a16="http://schemas.microsoft.com/office/drawing/2014/main" id="{51C24A0E-E745-4891-AAAA-FE3FAA48FCEA}"/>
              </a:ext>
            </a:extLst>
          </p:cNvPr>
          <p:cNvSpPr>
            <a:spLocks noGrp="1"/>
          </p:cNvSpPr>
          <p:nvPr>
            <p:ph type="ftr" sz="quarter" idx="11"/>
          </p:nvPr>
        </p:nvSpPr>
        <p:spPr bwMode="gray"/>
        <p:txBody>
          <a:bodyPr/>
          <a:lstStyle/>
          <a:p>
            <a:r>
              <a:rPr lang="en-US"/>
              <a:t>World Gold Council  | Webinar for Assurance Providers | May 2022</a:t>
            </a:r>
            <a:endParaRPr lang="en-GB" dirty="0"/>
          </a:p>
        </p:txBody>
      </p:sp>
      <p:sp>
        <p:nvSpPr>
          <p:cNvPr id="5" name="Slide Number Placeholder 4">
            <a:extLst>
              <a:ext uri="{FF2B5EF4-FFF2-40B4-BE49-F238E27FC236}">
                <a16:creationId xmlns:a16="http://schemas.microsoft.com/office/drawing/2014/main" id="{A894864D-A93D-4369-9B10-830529D3BE0C}"/>
              </a:ext>
            </a:extLst>
          </p:cNvPr>
          <p:cNvSpPr>
            <a:spLocks noGrp="1"/>
          </p:cNvSpPr>
          <p:nvPr>
            <p:ph type="sldNum" sz="quarter" idx="12"/>
          </p:nvPr>
        </p:nvSpPr>
        <p:spPr bwMode="gray"/>
        <p:txBody>
          <a:bodyPr/>
          <a:lstStyle/>
          <a:p>
            <a:fld id="{501147BB-AEC0-4063-9B38-B923881AE4E7}" type="slidenum">
              <a:rPr lang="en-GB" smtClean="0"/>
              <a:pPr/>
              <a:t>‹#›</a:t>
            </a:fld>
            <a:endParaRPr lang="en-GB" dirty="0"/>
          </a:p>
        </p:txBody>
      </p:sp>
      <p:sp>
        <p:nvSpPr>
          <p:cNvPr id="36" name="Rectangle 35">
            <a:extLst>
              <a:ext uri="{FF2B5EF4-FFF2-40B4-BE49-F238E27FC236}">
                <a16:creationId xmlns:a16="http://schemas.microsoft.com/office/drawing/2014/main" id="{A0CA08C6-A57A-4127-8932-93E85ED44623}"/>
              </a:ext>
            </a:extLst>
          </p:cNvPr>
          <p:cNvSpPr/>
          <p:nvPr userDrawn="1"/>
        </p:nvSpPr>
        <p:spPr bwMode="gray">
          <a:xfrm>
            <a:off x="881745" y="1403816"/>
            <a:ext cx="1561068" cy="45719"/>
          </a:xfrm>
          <a:prstGeom prst="rect">
            <a:avLst/>
          </a:prstGeom>
          <a:solidFill>
            <a:schemeClr val="tx2"/>
          </a:solidFill>
          <a:ln w="63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algn="l">
              <a:lnSpc>
                <a:spcPct val="90000"/>
              </a:lnSpc>
              <a:spcBef>
                <a:spcPts val="400"/>
              </a:spcBef>
              <a:spcAft>
                <a:spcPts val="400"/>
              </a:spcAft>
            </a:pPr>
            <a:endParaRPr lang="en-GB" sz="1000" dirty="0">
              <a:solidFill>
                <a:schemeClr val="tx2"/>
              </a:solidFill>
            </a:endParaRPr>
          </a:p>
        </p:txBody>
      </p:sp>
      <p:sp>
        <p:nvSpPr>
          <p:cNvPr id="27" name="Text Placeholder 43">
            <a:extLst>
              <a:ext uri="{FF2B5EF4-FFF2-40B4-BE49-F238E27FC236}">
                <a16:creationId xmlns:a16="http://schemas.microsoft.com/office/drawing/2014/main" id="{F99D8873-4939-464E-A40D-A83E85E67A5D}"/>
              </a:ext>
            </a:extLst>
          </p:cNvPr>
          <p:cNvSpPr>
            <a:spLocks noGrp="1"/>
          </p:cNvSpPr>
          <p:nvPr>
            <p:ph type="body" sz="quarter" idx="32" hasCustomPrompt="1"/>
          </p:nvPr>
        </p:nvSpPr>
        <p:spPr bwMode="gray">
          <a:xfrm>
            <a:off x="882000" y="1443600"/>
            <a:ext cx="5202000" cy="537032"/>
          </a:xfrm>
        </p:spPr>
        <p:txBody>
          <a:bodyPr lIns="0" rIns="0" bIns="90000" anchor="b">
            <a:noAutofit/>
          </a:bodyPr>
          <a:lstStyle>
            <a:lvl1pPr marL="0" indent="0">
              <a:spcBef>
                <a:spcPts val="0"/>
              </a:spcBef>
              <a:spcAft>
                <a:spcPts val="0"/>
              </a:spcAft>
              <a:buNone/>
              <a:defRPr sz="1600" b="1">
                <a:solidFill>
                  <a:schemeClr val="tx1"/>
                </a:solidFill>
              </a:defRPr>
            </a:lvl1pPr>
            <a:lvl2pPr marL="0" indent="0">
              <a:spcBef>
                <a:spcPts val="0"/>
              </a:spcBef>
              <a:spcAft>
                <a:spcPts val="0"/>
              </a:spcAft>
              <a:buNone/>
              <a:defRPr sz="800" b="0">
                <a:solidFill>
                  <a:schemeClr val="tx2"/>
                </a:solidFill>
              </a:defRPr>
            </a:lvl2pPr>
            <a:lvl3pPr marL="914423" indent="0">
              <a:buNone/>
              <a:defRPr>
                <a:solidFill>
                  <a:srgbClr val="FF0000"/>
                </a:solidFill>
              </a:defRPr>
            </a:lvl3pPr>
            <a:lvl4pPr>
              <a:defRPr>
                <a:solidFill>
                  <a:srgbClr val="FF0000"/>
                </a:solidFill>
              </a:defRPr>
            </a:lvl4pPr>
            <a:lvl5pPr>
              <a:defRPr>
                <a:solidFill>
                  <a:srgbClr val="FF0000"/>
                </a:solidFill>
              </a:defRPr>
            </a:lvl5pPr>
          </a:lstStyle>
          <a:p>
            <a:pPr lvl="0"/>
            <a:r>
              <a:rPr lang="en-US" dirty="0"/>
              <a:t>Click here to add subtitle</a:t>
            </a:r>
          </a:p>
          <a:p>
            <a:pPr lvl="1"/>
            <a:r>
              <a:rPr lang="en-US" dirty="0"/>
              <a:t>Second level</a:t>
            </a:r>
            <a:endParaRPr lang="en-GB" dirty="0"/>
          </a:p>
        </p:txBody>
      </p:sp>
      <p:sp>
        <p:nvSpPr>
          <p:cNvPr id="29" name="Text Placeholder 43">
            <a:extLst>
              <a:ext uri="{FF2B5EF4-FFF2-40B4-BE49-F238E27FC236}">
                <a16:creationId xmlns:a16="http://schemas.microsoft.com/office/drawing/2014/main" id="{D3BCF8FA-0FDE-4326-BEBC-46A289ECCE7B}"/>
              </a:ext>
            </a:extLst>
          </p:cNvPr>
          <p:cNvSpPr>
            <a:spLocks noGrp="1"/>
          </p:cNvSpPr>
          <p:nvPr>
            <p:ph type="body" sz="quarter" idx="33" hasCustomPrompt="1"/>
          </p:nvPr>
        </p:nvSpPr>
        <p:spPr bwMode="gray">
          <a:xfrm>
            <a:off x="882000" y="5328000"/>
            <a:ext cx="4284662" cy="691949"/>
          </a:xfrm>
        </p:spPr>
        <p:txBody>
          <a:bodyPr lIns="0" rIns="0" anchor="b">
            <a:noAutofit/>
          </a:bodyPr>
          <a:lstStyle>
            <a:lvl1pPr marL="0" indent="0">
              <a:spcBef>
                <a:spcPts val="0"/>
              </a:spcBef>
              <a:spcAft>
                <a:spcPts val="0"/>
              </a:spcAft>
              <a:buNone/>
              <a:defRPr sz="800" b="0">
                <a:solidFill>
                  <a:schemeClr val="tx1"/>
                </a:solidFill>
              </a:defRPr>
            </a:lvl1pPr>
            <a:lvl2pPr marL="0" indent="0">
              <a:spcBef>
                <a:spcPts val="0"/>
              </a:spcBef>
              <a:spcAft>
                <a:spcPts val="0"/>
              </a:spcAft>
              <a:buNone/>
              <a:defRPr sz="800" b="1">
                <a:solidFill>
                  <a:schemeClr val="tx2"/>
                </a:solidFill>
              </a:defRPr>
            </a:lvl2pPr>
            <a:lvl3pPr marL="0" indent="0">
              <a:spcBef>
                <a:spcPts val="0"/>
              </a:spcBef>
              <a:spcAft>
                <a:spcPts val="0"/>
              </a:spcAft>
              <a:buNone/>
              <a:defRPr sz="800" b="1">
                <a:solidFill>
                  <a:schemeClr val="tx1"/>
                </a:solidFill>
              </a:defRPr>
            </a:lvl3pPr>
            <a:lvl4pPr>
              <a:defRPr>
                <a:solidFill>
                  <a:srgbClr val="FF0000"/>
                </a:solidFill>
              </a:defRPr>
            </a:lvl4pPr>
            <a:lvl5pPr>
              <a:defRPr>
                <a:solidFill>
                  <a:srgbClr val="FF0000"/>
                </a:solidFill>
              </a:defRPr>
            </a:lvl5pPr>
          </a:lstStyle>
          <a:p>
            <a:pPr lvl="0"/>
            <a:r>
              <a:rPr lang="en-GB" dirty="0"/>
              <a:t>Click to edit ‘source’ body text – see user tip to the left on how to style this text</a:t>
            </a:r>
          </a:p>
          <a:p>
            <a:pPr lvl="1"/>
            <a:r>
              <a:rPr lang="en-US" dirty="0"/>
              <a:t>Second level</a:t>
            </a:r>
          </a:p>
          <a:p>
            <a:pPr lvl="2"/>
            <a:r>
              <a:rPr lang="en-US" dirty="0"/>
              <a:t>Third level</a:t>
            </a:r>
            <a:endParaRPr lang="en-GB" dirty="0"/>
          </a:p>
        </p:txBody>
      </p:sp>
      <p:grpSp>
        <p:nvGrpSpPr>
          <p:cNvPr id="71" name="Group 70">
            <a:extLst>
              <a:ext uri="{FF2B5EF4-FFF2-40B4-BE49-F238E27FC236}">
                <a16:creationId xmlns:a16="http://schemas.microsoft.com/office/drawing/2014/main" id="{BB3F0136-75BA-4B2B-B30F-C9C846BDABDC}"/>
              </a:ext>
            </a:extLst>
          </p:cNvPr>
          <p:cNvGrpSpPr/>
          <p:nvPr userDrawn="1"/>
        </p:nvGrpSpPr>
        <p:grpSpPr bwMode="gray">
          <a:xfrm>
            <a:off x="-1987491" y="115408"/>
            <a:ext cx="1818795" cy="2906737"/>
            <a:chOff x="287524" y="320055"/>
            <a:chExt cx="1818794" cy="2906737"/>
          </a:xfrm>
        </p:grpSpPr>
        <p:sp>
          <p:nvSpPr>
            <p:cNvPr id="72" name="TextBox 71">
              <a:extLst>
                <a:ext uri="{FF2B5EF4-FFF2-40B4-BE49-F238E27FC236}">
                  <a16:creationId xmlns:a16="http://schemas.microsoft.com/office/drawing/2014/main" id="{D35A9981-4C9A-4AEB-84AA-E47CF24F4230}"/>
                </a:ext>
              </a:extLst>
            </p:cNvPr>
            <p:cNvSpPr txBox="1"/>
            <p:nvPr/>
          </p:nvSpPr>
          <p:spPr bwMode="gray">
            <a:xfrm>
              <a:off x="287524" y="1010801"/>
              <a:ext cx="1818794" cy="2215991"/>
            </a:xfrm>
            <a:prstGeom prst="rect">
              <a:avLst/>
            </a:prstGeom>
            <a:noFill/>
          </p:spPr>
          <p:txBody>
            <a:bodyPr wrap="square" lIns="0" tIns="0" rIns="0" bIns="0" rtlCol="0">
              <a:spAutoFit/>
            </a:bodyPr>
            <a:lstStyle/>
            <a:p>
              <a:r>
                <a:rPr lang="en-GB" sz="1100" dirty="0">
                  <a:solidFill>
                    <a:srgbClr val="000000"/>
                  </a:solidFill>
                </a:rPr>
                <a:t>To add or change a photographic image to the faded background.</a:t>
              </a:r>
            </a:p>
            <a:p>
              <a:r>
                <a:rPr lang="en-GB" sz="1100" dirty="0">
                  <a:solidFill>
                    <a:srgbClr val="000000"/>
                  </a:solidFill>
                </a:rPr>
                <a:t>&gt;Right</a:t>
              </a:r>
              <a:r>
                <a:rPr lang="en-GB" sz="1100" baseline="0" dirty="0">
                  <a:solidFill>
                    <a:srgbClr val="000000"/>
                  </a:solidFill>
                </a:rPr>
                <a:t> Click over slide</a:t>
              </a:r>
            </a:p>
            <a:p>
              <a:r>
                <a:rPr lang="en-GB" sz="1100" baseline="0" dirty="0">
                  <a:solidFill>
                    <a:srgbClr val="000000"/>
                  </a:solidFill>
                </a:rPr>
                <a:t>&gt;format background</a:t>
              </a:r>
            </a:p>
            <a:p>
              <a:r>
                <a:rPr lang="en-GB" sz="1100" baseline="0" dirty="0">
                  <a:solidFill>
                    <a:srgbClr val="000000"/>
                  </a:solidFill>
                </a:rPr>
                <a:t>&gt;fill</a:t>
              </a:r>
            </a:p>
            <a:p>
              <a:r>
                <a:rPr lang="en-GB" sz="1100" baseline="0" dirty="0">
                  <a:solidFill>
                    <a:srgbClr val="000000"/>
                  </a:solidFill>
                </a:rPr>
                <a:t>&gt;picture or texture fill</a:t>
              </a:r>
            </a:p>
            <a:p>
              <a:r>
                <a:rPr lang="en-GB" sz="1100" baseline="0" dirty="0">
                  <a:solidFill>
                    <a:srgbClr val="000000"/>
                  </a:solidFill>
                </a:rPr>
                <a:t>&gt;select image from  </a:t>
              </a:r>
              <a:br>
                <a:rPr lang="en-GB" sz="1100" baseline="0" dirty="0">
                  <a:solidFill>
                    <a:srgbClr val="000000"/>
                  </a:solidFill>
                </a:rPr>
              </a:br>
              <a:r>
                <a:rPr lang="en-GB" sz="1100" baseline="0" dirty="0">
                  <a:solidFill>
                    <a:srgbClr val="000000"/>
                  </a:solidFill>
                </a:rPr>
                <a:t>  your file</a:t>
              </a:r>
            </a:p>
            <a:p>
              <a:r>
                <a:rPr lang="en-GB" sz="900" baseline="0" dirty="0">
                  <a:solidFill>
                    <a:srgbClr val="000000"/>
                  </a:solidFill>
                </a:rPr>
                <a:t>*Pictures should be ideally </a:t>
              </a:r>
              <a:br>
                <a:rPr lang="en-GB" sz="900" baseline="0" dirty="0">
                  <a:solidFill>
                    <a:srgbClr val="000000"/>
                  </a:solidFill>
                </a:rPr>
              </a:br>
              <a:r>
                <a:rPr lang="en-GB" sz="900" baseline="0" dirty="0">
                  <a:solidFill>
                    <a:srgbClr val="000000"/>
                  </a:solidFill>
                </a:rPr>
                <a:t>1920 pixels W x 1080 pixels H</a:t>
              </a:r>
            </a:p>
            <a:p>
              <a:endParaRPr lang="en-GB" sz="900" baseline="0" dirty="0">
                <a:solidFill>
                  <a:srgbClr val="000000"/>
                </a:solidFill>
              </a:endParaRPr>
            </a:p>
            <a:p>
              <a:r>
                <a:rPr lang="en-GB" sz="900" baseline="0" dirty="0">
                  <a:solidFill>
                    <a:srgbClr val="000000"/>
                  </a:solidFill>
                </a:rPr>
                <a:t>Alternatively leave background with a solid white fill.</a:t>
              </a:r>
              <a:endParaRPr lang="en-GB" sz="900" dirty="0">
                <a:solidFill>
                  <a:srgbClr val="000000"/>
                </a:solidFill>
              </a:endParaRPr>
            </a:p>
          </p:txBody>
        </p:sp>
        <p:grpSp>
          <p:nvGrpSpPr>
            <p:cNvPr id="73" name="Group 72">
              <a:extLst>
                <a:ext uri="{FF2B5EF4-FFF2-40B4-BE49-F238E27FC236}">
                  <a16:creationId xmlns:a16="http://schemas.microsoft.com/office/drawing/2014/main" id="{FF2554C2-7F4B-4AFC-96FA-CD357E31B732}"/>
                </a:ext>
              </a:extLst>
            </p:cNvPr>
            <p:cNvGrpSpPr>
              <a:grpSpLocks noChangeAspect="1"/>
            </p:cNvGrpSpPr>
            <p:nvPr userDrawn="1"/>
          </p:nvGrpSpPr>
          <p:grpSpPr bwMode="gray">
            <a:xfrm>
              <a:off x="407162" y="448083"/>
              <a:ext cx="335767" cy="274418"/>
              <a:chOff x="431" y="79"/>
              <a:chExt cx="4882" cy="3990"/>
            </a:xfrm>
            <a:solidFill>
              <a:schemeClr val="accent1"/>
            </a:solidFill>
          </p:grpSpPr>
          <p:sp>
            <p:nvSpPr>
              <p:cNvPr id="76" name="Oval 9">
                <a:extLst>
                  <a:ext uri="{FF2B5EF4-FFF2-40B4-BE49-F238E27FC236}">
                    <a16:creationId xmlns:a16="http://schemas.microsoft.com/office/drawing/2014/main" id="{1892404B-D3D9-4862-AD9C-93C78243EB6A}"/>
                  </a:ext>
                </a:extLst>
              </p:cNvPr>
              <p:cNvSpPr>
                <a:spLocks noChangeArrowheads="1"/>
              </p:cNvSpPr>
              <p:nvPr/>
            </p:nvSpPr>
            <p:spPr bwMode="gray">
              <a:xfrm>
                <a:off x="1895" y="1299"/>
                <a:ext cx="1953" cy="195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77" name="Freeform 10">
                <a:extLst>
                  <a:ext uri="{FF2B5EF4-FFF2-40B4-BE49-F238E27FC236}">
                    <a16:creationId xmlns:a16="http://schemas.microsoft.com/office/drawing/2014/main" id="{C1207B22-712B-4320-BFD8-BF75F770658E}"/>
                  </a:ext>
                </a:extLst>
              </p:cNvPr>
              <p:cNvSpPr>
                <a:spLocks noEditPoints="1"/>
              </p:cNvSpPr>
              <p:nvPr/>
            </p:nvSpPr>
            <p:spPr bwMode="gray">
              <a:xfrm>
                <a:off x="431" y="79"/>
                <a:ext cx="4882" cy="3990"/>
              </a:xfrm>
              <a:custGeom>
                <a:avLst/>
                <a:gdLst>
                  <a:gd name="T0" fmla="*/ 736 w 800"/>
                  <a:gd name="T1" fmla="*/ 134 h 654"/>
                  <a:gd name="T2" fmla="*/ 622 w 800"/>
                  <a:gd name="T3" fmla="*/ 134 h 654"/>
                  <a:gd name="T4" fmla="*/ 569 w 800"/>
                  <a:gd name="T5" fmla="*/ 0 h 654"/>
                  <a:gd name="T6" fmla="*/ 231 w 800"/>
                  <a:gd name="T7" fmla="*/ 0 h 654"/>
                  <a:gd name="T8" fmla="*/ 178 w 800"/>
                  <a:gd name="T9" fmla="*/ 134 h 654"/>
                  <a:gd name="T10" fmla="*/ 160 w 800"/>
                  <a:gd name="T11" fmla="*/ 134 h 654"/>
                  <a:gd name="T12" fmla="*/ 160 w 800"/>
                  <a:gd name="T13" fmla="*/ 67 h 654"/>
                  <a:gd name="T14" fmla="*/ 80 w 800"/>
                  <a:gd name="T15" fmla="*/ 67 h 654"/>
                  <a:gd name="T16" fmla="*/ 80 w 800"/>
                  <a:gd name="T17" fmla="*/ 134 h 654"/>
                  <a:gd name="T18" fmla="*/ 64 w 800"/>
                  <a:gd name="T19" fmla="*/ 134 h 654"/>
                  <a:gd name="T20" fmla="*/ 0 w 800"/>
                  <a:gd name="T21" fmla="*/ 198 h 654"/>
                  <a:gd name="T22" fmla="*/ 0 w 800"/>
                  <a:gd name="T23" fmla="*/ 589 h 654"/>
                  <a:gd name="T24" fmla="*/ 64 w 800"/>
                  <a:gd name="T25" fmla="*/ 654 h 654"/>
                  <a:gd name="T26" fmla="*/ 736 w 800"/>
                  <a:gd name="T27" fmla="*/ 654 h 654"/>
                  <a:gd name="T28" fmla="*/ 800 w 800"/>
                  <a:gd name="T29" fmla="*/ 589 h 654"/>
                  <a:gd name="T30" fmla="*/ 800 w 800"/>
                  <a:gd name="T31" fmla="*/ 198 h 654"/>
                  <a:gd name="T32" fmla="*/ 736 w 800"/>
                  <a:gd name="T33" fmla="*/ 134 h 654"/>
                  <a:gd name="T34" fmla="*/ 133 w 800"/>
                  <a:gd name="T35" fmla="*/ 134 h 654"/>
                  <a:gd name="T36" fmla="*/ 107 w 800"/>
                  <a:gd name="T37" fmla="*/ 134 h 654"/>
                  <a:gd name="T38" fmla="*/ 107 w 800"/>
                  <a:gd name="T39" fmla="*/ 94 h 654"/>
                  <a:gd name="T40" fmla="*/ 133 w 800"/>
                  <a:gd name="T41" fmla="*/ 94 h 654"/>
                  <a:gd name="T42" fmla="*/ 133 w 800"/>
                  <a:gd name="T43" fmla="*/ 134 h 654"/>
                  <a:gd name="T44" fmla="*/ 400 w 800"/>
                  <a:gd name="T45" fmla="*/ 600 h 654"/>
                  <a:gd name="T46" fmla="*/ 160 w 800"/>
                  <a:gd name="T47" fmla="*/ 360 h 654"/>
                  <a:gd name="T48" fmla="*/ 400 w 800"/>
                  <a:gd name="T49" fmla="*/ 120 h 654"/>
                  <a:gd name="T50" fmla="*/ 640 w 800"/>
                  <a:gd name="T51" fmla="*/ 360 h 654"/>
                  <a:gd name="T52" fmla="*/ 400 w 800"/>
                  <a:gd name="T53" fmla="*/ 600 h 654"/>
                  <a:gd name="T54" fmla="*/ 693 w 800"/>
                  <a:gd name="T55" fmla="*/ 294 h 654"/>
                  <a:gd name="T56" fmla="*/ 640 w 800"/>
                  <a:gd name="T57" fmla="*/ 240 h 654"/>
                  <a:gd name="T58" fmla="*/ 693 w 800"/>
                  <a:gd name="T59" fmla="*/ 187 h 654"/>
                  <a:gd name="T60" fmla="*/ 747 w 800"/>
                  <a:gd name="T61" fmla="*/ 240 h 654"/>
                  <a:gd name="T62" fmla="*/ 693 w 800"/>
                  <a:gd name="T63" fmla="*/ 294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0" h="654">
                    <a:moveTo>
                      <a:pt x="736" y="134"/>
                    </a:moveTo>
                    <a:lnTo>
                      <a:pt x="622" y="134"/>
                    </a:lnTo>
                    <a:lnTo>
                      <a:pt x="569" y="0"/>
                    </a:lnTo>
                    <a:lnTo>
                      <a:pt x="231" y="0"/>
                    </a:lnTo>
                    <a:lnTo>
                      <a:pt x="178" y="134"/>
                    </a:lnTo>
                    <a:lnTo>
                      <a:pt x="160" y="134"/>
                    </a:lnTo>
                    <a:lnTo>
                      <a:pt x="160" y="67"/>
                    </a:lnTo>
                    <a:lnTo>
                      <a:pt x="80" y="67"/>
                    </a:lnTo>
                    <a:lnTo>
                      <a:pt x="80" y="134"/>
                    </a:lnTo>
                    <a:lnTo>
                      <a:pt x="64" y="134"/>
                    </a:lnTo>
                    <a:cubicBezTo>
                      <a:pt x="29" y="134"/>
                      <a:pt x="0" y="162"/>
                      <a:pt x="0" y="198"/>
                    </a:cubicBezTo>
                    <a:lnTo>
                      <a:pt x="0" y="589"/>
                    </a:lnTo>
                    <a:cubicBezTo>
                      <a:pt x="0" y="625"/>
                      <a:pt x="29" y="654"/>
                      <a:pt x="64" y="654"/>
                    </a:cubicBezTo>
                    <a:lnTo>
                      <a:pt x="736" y="654"/>
                    </a:lnTo>
                    <a:cubicBezTo>
                      <a:pt x="771" y="654"/>
                      <a:pt x="800" y="625"/>
                      <a:pt x="800" y="589"/>
                    </a:cubicBezTo>
                    <a:lnTo>
                      <a:pt x="800" y="198"/>
                    </a:lnTo>
                    <a:cubicBezTo>
                      <a:pt x="800" y="162"/>
                      <a:pt x="771" y="134"/>
                      <a:pt x="736" y="134"/>
                    </a:cubicBezTo>
                    <a:close/>
                    <a:moveTo>
                      <a:pt x="133" y="134"/>
                    </a:moveTo>
                    <a:lnTo>
                      <a:pt x="107" y="134"/>
                    </a:lnTo>
                    <a:lnTo>
                      <a:pt x="107" y="94"/>
                    </a:lnTo>
                    <a:lnTo>
                      <a:pt x="133" y="94"/>
                    </a:lnTo>
                    <a:lnTo>
                      <a:pt x="133" y="134"/>
                    </a:lnTo>
                    <a:close/>
                    <a:moveTo>
                      <a:pt x="400" y="600"/>
                    </a:moveTo>
                    <a:cubicBezTo>
                      <a:pt x="268" y="600"/>
                      <a:pt x="160" y="493"/>
                      <a:pt x="160" y="360"/>
                    </a:cubicBezTo>
                    <a:cubicBezTo>
                      <a:pt x="160" y="228"/>
                      <a:pt x="268" y="120"/>
                      <a:pt x="400" y="120"/>
                    </a:cubicBezTo>
                    <a:cubicBezTo>
                      <a:pt x="532" y="120"/>
                      <a:pt x="640" y="228"/>
                      <a:pt x="640" y="360"/>
                    </a:cubicBezTo>
                    <a:cubicBezTo>
                      <a:pt x="640" y="493"/>
                      <a:pt x="532" y="600"/>
                      <a:pt x="400" y="600"/>
                    </a:cubicBezTo>
                    <a:close/>
                    <a:moveTo>
                      <a:pt x="693" y="294"/>
                    </a:moveTo>
                    <a:cubicBezTo>
                      <a:pt x="664" y="294"/>
                      <a:pt x="640" y="270"/>
                      <a:pt x="640" y="240"/>
                    </a:cubicBezTo>
                    <a:cubicBezTo>
                      <a:pt x="640" y="211"/>
                      <a:pt x="664" y="187"/>
                      <a:pt x="693" y="187"/>
                    </a:cubicBezTo>
                    <a:cubicBezTo>
                      <a:pt x="723" y="187"/>
                      <a:pt x="747" y="211"/>
                      <a:pt x="747" y="240"/>
                    </a:cubicBezTo>
                    <a:cubicBezTo>
                      <a:pt x="747" y="270"/>
                      <a:pt x="723" y="294"/>
                      <a:pt x="693" y="29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grpSp>
        <p:sp>
          <p:nvSpPr>
            <p:cNvPr id="74" name="Donut 24">
              <a:extLst>
                <a:ext uri="{FF2B5EF4-FFF2-40B4-BE49-F238E27FC236}">
                  <a16:creationId xmlns:a16="http://schemas.microsoft.com/office/drawing/2014/main" id="{159AD679-9E82-43F7-8E5A-F2B9B7B8F098}"/>
                </a:ext>
              </a:extLst>
            </p:cNvPr>
            <p:cNvSpPr/>
            <p:nvPr userDrawn="1"/>
          </p:nvSpPr>
          <p:spPr bwMode="gray">
            <a:xfrm>
              <a:off x="299151" y="32005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dirty="0">
                <a:solidFill>
                  <a:schemeClr val="tx1"/>
                </a:solidFill>
              </a:endParaRPr>
            </a:p>
          </p:txBody>
        </p:sp>
        <p:sp>
          <p:nvSpPr>
            <p:cNvPr id="75" name="Freeform 5">
              <a:extLst>
                <a:ext uri="{FF2B5EF4-FFF2-40B4-BE49-F238E27FC236}">
                  <a16:creationId xmlns:a16="http://schemas.microsoft.com/office/drawing/2014/main" id="{F9B77A76-1D73-4D21-971D-ADF9C8341048}"/>
                </a:ext>
              </a:extLst>
            </p:cNvPr>
            <p:cNvSpPr>
              <a:spLocks noEditPoints="1"/>
            </p:cNvSpPr>
            <p:nvPr userDrawn="1"/>
          </p:nvSpPr>
          <p:spPr bwMode="gray">
            <a:xfrm>
              <a:off x="287524" y="5900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dirty="0"/>
            </a:p>
          </p:txBody>
        </p:sp>
      </p:grpSp>
      <p:grpSp>
        <p:nvGrpSpPr>
          <p:cNvPr id="34" name="Group 33">
            <a:extLst>
              <a:ext uri="{FF2B5EF4-FFF2-40B4-BE49-F238E27FC236}">
                <a16:creationId xmlns:a16="http://schemas.microsoft.com/office/drawing/2014/main" id="{2FC948B1-CE8A-45C2-9547-20572925E441}"/>
              </a:ext>
            </a:extLst>
          </p:cNvPr>
          <p:cNvGrpSpPr/>
          <p:nvPr userDrawn="1"/>
        </p:nvGrpSpPr>
        <p:grpSpPr bwMode="gray">
          <a:xfrm>
            <a:off x="-1987489" y="3445698"/>
            <a:ext cx="1572481" cy="3412302"/>
            <a:chOff x="2051720" y="348323"/>
            <a:chExt cx="1572481" cy="3412302"/>
          </a:xfrm>
        </p:grpSpPr>
        <p:sp>
          <p:nvSpPr>
            <p:cNvPr id="35" name="TextBox 34">
              <a:extLst>
                <a:ext uri="{FF2B5EF4-FFF2-40B4-BE49-F238E27FC236}">
                  <a16:creationId xmlns:a16="http://schemas.microsoft.com/office/drawing/2014/main" id="{00AC49FF-2180-4539-8FB8-9FD54A2A1613}"/>
                </a:ext>
              </a:extLst>
            </p:cNvPr>
            <p:cNvSpPr txBox="1"/>
            <p:nvPr/>
          </p:nvSpPr>
          <p:spPr bwMode="gray">
            <a:xfrm>
              <a:off x="2051720" y="1052191"/>
              <a:ext cx="1572481" cy="2708434"/>
            </a:xfrm>
            <a:prstGeom prst="rect">
              <a:avLst/>
            </a:prstGeom>
            <a:noFill/>
          </p:spPr>
          <p:txBody>
            <a:bodyPr wrap="square" lIns="0" tIns="0" rIns="0" bIns="0" rtlCol="0">
              <a:spAutoFit/>
            </a:bodyPr>
            <a:lstStyle/>
            <a:p>
              <a:r>
                <a:rPr lang="en-GB" sz="1100" dirty="0">
                  <a:solidFill>
                    <a:srgbClr val="000000"/>
                  </a:solidFill>
                </a:rPr>
                <a:t>To format</a:t>
              </a:r>
              <a:r>
                <a:rPr lang="en-GB" sz="1100" baseline="0" dirty="0">
                  <a:solidFill>
                    <a:srgbClr val="000000"/>
                  </a:solidFill>
                </a:rPr>
                <a:t> the body text, simply highlight the specific line(s) of text and click ‘tab’ or press ‘increase/decrease list level’ button. If you continue to click the ‘Tab’ button and the text turns </a:t>
              </a:r>
              <a:r>
                <a:rPr lang="en-GB" sz="1100" baseline="0" dirty="0">
                  <a:solidFill>
                    <a:srgbClr val="FF0000"/>
                  </a:solidFill>
                </a:rPr>
                <a:t>red</a:t>
              </a:r>
              <a:r>
                <a:rPr lang="en-GB" sz="1100" baseline="0" dirty="0">
                  <a:solidFill>
                    <a:srgbClr val="000000"/>
                  </a:solidFill>
                </a:rPr>
                <a:t> you have tabbed too far and should use the ‘decrease level’ button to return to compliant text.</a:t>
              </a:r>
            </a:p>
            <a:p>
              <a:endParaRPr lang="en-GB" sz="1100" baseline="0" dirty="0">
                <a:solidFill>
                  <a:srgbClr val="000000"/>
                </a:solidFill>
              </a:endParaRPr>
            </a:p>
            <a:p>
              <a:r>
                <a:rPr lang="en-GB" sz="1100" baseline="0" dirty="0">
                  <a:solidFill>
                    <a:srgbClr val="000000"/>
                  </a:solidFill>
                </a:rPr>
                <a:t>Do not use the bullet point button to format your text.</a:t>
              </a:r>
              <a:endParaRPr lang="en-GB" sz="1100" dirty="0">
                <a:solidFill>
                  <a:srgbClr val="000000"/>
                </a:solidFill>
              </a:endParaRPr>
            </a:p>
          </p:txBody>
        </p:sp>
        <p:grpSp>
          <p:nvGrpSpPr>
            <p:cNvPr id="37" name="Group 36">
              <a:extLst>
                <a:ext uri="{FF2B5EF4-FFF2-40B4-BE49-F238E27FC236}">
                  <a16:creationId xmlns:a16="http://schemas.microsoft.com/office/drawing/2014/main" id="{48C2AB69-0462-4BCE-BD56-9FC53AC4568F}"/>
                </a:ext>
              </a:extLst>
            </p:cNvPr>
            <p:cNvGrpSpPr/>
            <p:nvPr/>
          </p:nvGrpSpPr>
          <p:grpSpPr bwMode="gray">
            <a:xfrm>
              <a:off x="2051720" y="348323"/>
              <a:ext cx="551687" cy="608260"/>
              <a:chOff x="580210" y="472455"/>
              <a:chExt cx="551687" cy="608260"/>
            </a:xfrm>
          </p:grpSpPr>
          <p:sp>
            <p:nvSpPr>
              <p:cNvPr id="59" name="Donut 24">
                <a:extLst>
                  <a:ext uri="{FF2B5EF4-FFF2-40B4-BE49-F238E27FC236}">
                    <a16:creationId xmlns:a16="http://schemas.microsoft.com/office/drawing/2014/main" id="{0CA43353-DD50-4F34-BB1D-1BE991E8881F}"/>
                  </a:ext>
                </a:extLst>
              </p:cNvPr>
              <p:cNvSpPr/>
              <p:nvPr/>
            </p:nvSpPr>
            <p:spPr bwMode="gray">
              <a:xfrm>
                <a:off x="591837" y="47245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dirty="0">
                  <a:solidFill>
                    <a:schemeClr val="tx1"/>
                  </a:solidFill>
                </a:endParaRPr>
              </a:p>
            </p:txBody>
          </p:sp>
          <p:sp>
            <p:nvSpPr>
              <p:cNvPr id="60" name="Freeform 5">
                <a:extLst>
                  <a:ext uri="{FF2B5EF4-FFF2-40B4-BE49-F238E27FC236}">
                    <a16:creationId xmlns:a16="http://schemas.microsoft.com/office/drawing/2014/main" id="{E85D49CF-852E-4100-A564-6717CF1BEB17}"/>
                  </a:ext>
                </a:extLst>
              </p:cNvPr>
              <p:cNvSpPr>
                <a:spLocks noEditPoints="1"/>
              </p:cNvSpPr>
              <p:nvPr/>
            </p:nvSpPr>
            <p:spPr bwMode="gray">
              <a:xfrm>
                <a:off x="580210" y="7424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dirty="0"/>
              </a:p>
            </p:txBody>
          </p:sp>
        </p:grpSp>
        <p:grpSp>
          <p:nvGrpSpPr>
            <p:cNvPr id="38" name="Group 4">
              <a:extLst>
                <a:ext uri="{FF2B5EF4-FFF2-40B4-BE49-F238E27FC236}">
                  <a16:creationId xmlns:a16="http://schemas.microsoft.com/office/drawing/2014/main" id="{0E8CBD8F-7ECD-4433-BEFC-3EDDE7AC70DD}"/>
                </a:ext>
              </a:extLst>
            </p:cNvPr>
            <p:cNvGrpSpPr>
              <a:grpSpLocks noChangeAspect="1"/>
            </p:cNvGrpSpPr>
            <p:nvPr/>
          </p:nvGrpSpPr>
          <p:grpSpPr bwMode="gray">
            <a:xfrm>
              <a:off x="2160620" y="483078"/>
              <a:ext cx="330076" cy="242523"/>
              <a:chOff x="2018" y="401"/>
              <a:chExt cx="3016" cy="2216"/>
            </a:xfrm>
          </p:grpSpPr>
          <p:sp>
            <p:nvSpPr>
              <p:cNvPr id="39" name="Freeform 7">
                <a:extLst>
                  <a:ext uri="{FF2B5EF4-FFF2-40B4-BE49-F238E27FC236}">
                    <a16:creationId xmlns:a16="http://schemas.microsoft.com/office/drawing/2014/main" id="{1188A2AC-ED8E-41A5-8AFB-DF48E4C9344B}"/>
                  </a:ext>
                </a:extLst>
              </p:cNvPr>
              <p:cNvSpPr>
                <a:spLocks/>
              </p:cNvSpPr>
              <p:nvPr/>
            </p:nvSpPr>
            <p:spPr bwMode="gray">
              <a:xfrm>
                <a:off x="2360" y="401"/>
                <a:ext cx="847" cy="307"/>
              </a:xfrm>
              <a:custGeom>
                <a:avLst/>
                <a:gdLst>
                  <a:gd name="T0" fmla="*/ 2 w 4791"/>
                  <a:gd name="T1" fmla="*/ 2 h 1737"/>
                  <a:gd name="T2" fmla="*/ 4791 w 4791"/>
                  <a:gd name="T3" fmla="*/ 2 h 1737"/>
                  <a:gd name="T4" fmla="*/ 4791 w 4791"/>
                  <a:gd name="T5" fmla="*/ 1737 h 1737"/>
                  <a:gd name="T6" fmla="*/ 3 w 4791"/>
                  <a:gd name="T7" fmla="*/ 1737 h 1737"/>
                  <a:gd name="T8" fmla="*/ 2 w 4791"/>
                  <a:gd name="T9" fmla="*/ 2 h 1737"/>
                </a:gdLst>
                <a:ahLst/>
                <a:cxnLst>
                  <a:cxn ang="0">
                    <a:pos x="T0" y="T1"/>
                  </a:cxn>
                  <a:cxn ang="0">
                    <a:pos x="T2" y="T3"/>
                  </a:cxn>
                  <a:cxn ang="0">
                    <a:pos x="T4" y="T5"/>
                  </a:cxn>
                  <a:cxn ang="0">
                    <a:pos x="T6" y="T7"/>
                  </a:cxn>
                  <a:cxn ang="0">
                    <a:pos x="T8" y="T9"/>
                  </a:cxn>
                </a:cxnLst>
                <a:rect l="0" t="0" r="r" b="b"/>
                <a:pathLst>
                  <a:path w="4791" h="1737">
                    <a:moveTo>
                      <a:pt x="2" y="2"/>
                    </a:moveTo>
                    <a:cubicBezTo>
                      <a:pt x="1594" y="0"/>
                      <a:pt x="3199" y="1"/>
                      <a:pt x="4791" y="2"/>
                    </a:cubicBezTo>
                    <a:cubicBezTo>
                      <a:pt x="4791" y="580"/>
                      <a:pt x="4791" y="1158"/>
                      <a:pt x="4791" y="1737"/>
                    </a:cubicBezTo>
                    <a:cubicBezTo>
                      <a:pt x="3195" y="1737"/>
                      <a:pt x="1599" y="1736"/>
                      <a:pt x="3" y="1737"/>
                    </a:cubicBezTo>
                    <a:cubicBezTo>
                      <a:pt x="0" y="1159"/>
                      <a:pt x="2" y="580"/>
                      <a:pt x="2"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52" name="Freeform 8">
                <a:extLst>
                  <a:ext uri="{FF2B5EF4-FFF2-40B4-BE49-F238E27FC236}">
                    <a16:creationId xmlns:a16="http://schemas.microsoft.com/office/drawing/2014/main" id="{60C9EFF0-F857-42A0-8E23-78D800215860}"/>
                  </a:ext>
                </a:extLst>
              </p:cNvPr>
              <p:cNvSpPr>
                <a:spLocks/>
              </p:cNvSpPr>
              <p:nvPr/>
            </p:nvSpPr>
            <p:spPr bwMode="gray">
              <a:xfrm>
                <a:off x="3300" y="401"/>
                <a:ext cx="1734" cy="307"/>
              </a:xfrm>
              <a:custGeom>
                <a:avLst/>
                <a:gdLst>
                  <a:gd name="T0" fmla="*/ 1 w 9814"/>
                  <a:gd name="T1" fmla="*/ 2 h 1737"/>
                  <a:gd name="T2" fmla="*/ 9814 w 9814"/>
                  <a:gd name="T3" fmla="*/ 1 h 1737"/>
                  <a:gd name="T4" fmla="*/ 9814 w 9814"/>
                  <a:gd name="T5" fmla="*/ 1737 h 1737"/>
                  <a:gd name="T6" fmla="*/ 0 w 9814"/>
                  <a:gd name="T7" fmla="*/ 1737 h 1737"/>
                  <a:gd name="T8" fmla="*/ 1 w 9814"/>
                  <a:gd name="T9" fmla="*/ 2 h 1737"/>
                </a:gdLst>
                <a:ahLst/>
                <a:cxnLst>
                  <a:cxn ang="0">
                    <a:pos x="T0" y="T1"/>
                  </a:cxn>
                  <a:cxn ang="0">
                    <a:pos x="T2" y="T3"/>
                  </a:cxn>
                  <a:cxn ang="0">
                    <a:pos x="T4" y="T5"/>
                  </a:cxn>
                  <a:cxn ang="0">
                    <a:pos x="T6" y="T7"/>
                  </a:cxn>
                  <a:cxn ang="0">
                    <a:pos x="T8" y="T9"/>
                  </a:cxn>
                </a:cxnLst>
                <a:rect l="0" t="0" r="r" b="b"/>
                <a:pathLst>
                  <a:path w="9814" h="1737">
                    <a:moveTo>
                      <a:pt x="1" y="2"/>
                    </a:moveTo>
                    <a:cubicBezTo>
                      <a:pt x="3271" y="0"/>
                      <a:pt x="6543" y="1"/>
                      <a:pt x="9814" y="1"/>
                    </a:cubicBezTo>
                    <a:lnTo>
                      <a:pt x="9814" y="1737"/>
                    </a:lnTo>
                    <a:cubicBezTo>
                      <a:pt x="6543" y="1737"/>
                      <a:pt x="3272" y="1736"/>
                      <a:pt x="0" y="1737"/>
                    </a:cubicBezTo>
                    <a:cubicBezTo>
                      <a:pt x="0" y="1159"/>
                      <a:pt x="0" y="580"/>
                      <a:pt x="1"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53" name="Freeform 9">
                <a:extLst>
                  <a:ext uri="{FF2B5EF4-FFF2-40B4-BE49-F238E27FC236}">
                    <a16:creationId xmlns:a16="http://schemas.microsoft.com/office/drawing/2014/main" id="{46AAB82F-7572-4816-9576-70CEFBB25C1B}"/>
                  </a:ext>
                </a:extLst>
              </p:cNvPr>
              <p:cNvSpPr>
                <a:spLocks/>
              </p:cNvSpPr>
              <p:nvPr/>
            </p:nvSpPr>
            <p:spPr bwMode="gray">
              <a:xfrm>
                <a:off x="3300" y="877"/>
                <a:ext cx="1734" cy="311"/>
              </a:xfrm>
              <a:custGeom>
                <a:avLst/>
                <a:gdLst>
                  <a:gd name="T0" fmla="*/ 0 w 9814"/>
                  <a:gd name="T1" fmla="*/ 0 h 2561"/>
                  <a:gd name="T2" fmla="*/ 9814 w 9814"/>
                  <a:gd name="T3" fmla="*/ 1 h 2561"/>
                  <a:gd name="T4" fmla="*/ 9814 w 9814"/>
                  <a:gd name="T5" fmla="*/ 2561 h 2561"/>
                  <a:gd name="T6" fmla="*/ 0 w 9814"/>
                  <a:gd name="T7" fmla="*/ 2561 h 2561"/>
                  <a:gd name="T8" fmla="*/ 0 w 9814"/>
                  <a:gd name="T9" fmla="*/ 0 h 2561"/>
                </a:gdLst>
                <a:ahLst/>
                <a:cxnLst>
                  <a:cxn ang="0">
                    <a:pos x="T0" y="T1"/>
                  </a:cxn>
                  <a:cxn ang="0">
                    <a:pos x="T2" y="T3"/>
                  </a:cxn>
                  <a:cxn ang="0">
                    <a:pos x="T4" y="T5"/>
                  </a:cxn>
                  <a:cxn ang="0">
                    <a:pos x="T6" y="T7"/>
                  </a:cxn>
                  <a:cxn ang="0">
                    <a:pos x="T8" y="T9"/>
                  </a:cxn>
                </a:cxnLst>
                <a:rect l="0" t="0" r="r" b="b"/>
                <a:pathLst>
                  <a:path w="9814" h="2561">
                    <a:moveTo>
                      <a:pt x="0" y="0"/>
                    </a:moveTo>
                    <a:cubicBezTo>
                      <a:pt x="3271" y="1"/>
                      <a:pt x="6543" y="1"/>
                      <a:pt x="9814" y="1"/>
                    </a:cubicBezTo>
                    <a:lnTo>
                      <a:pt x="9814" y="2561"/>
                    </a:lnTo>
                    <a:cubicBezTo>
                      <a:pt x="6543" y="2561"/>
                      <a:pt x="3271" y="2560"/>
                      <a:pt x="0" y="2561"/>
                    </a:cubicBezTo>
                    <a:cubicBezTo>
                      <a:pt x="0" y="1708"/>
                      <a:pt x="0" y="854"/>
                      <a:pt x="0"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54" name="Freeform 10">
                <a:extLst>
                  <a:ext uri="{FF2B5EF4-FFF2-40B4-BE49-F238E27FC236}">
                    <a16:creationId xmlns:a16="http://schemas.microsoft.com/office/drawing/2014/main" id="{F3026C34-3EB2-4719-A9C4-D1A02D85607D}"/>
                  </a:ext>
                </a:extLst>
              </p:cNvPr>
              <p:cNvSpPr>
                <a:spLocks/>
              </p:cNvSpPr>
              <p:nvPr/>
            </p:nvSpPr>
            <p:spPr bwMode="gray">
              <a:xfrm>
                <a:off x="2018" y="944"/>
                <a:ext cx="1172" cy="892"/>
              </a:xfrm>
              <a:custGeom>
                <a:avLst/>
                <a:gdLst>
                  <a:gd name="T0" fmla="*/ 2824 w 6635"/>
                  <a:gd name="T1" fmla="*/ 0 h 5043"/>
                  <a:gd name="T2" fmla="*/ 2878 w 6635"/>
                  <a:gd name="T3" fmla="*/ 15 h 5043"/>
                  <a:gd name="T4" fmla="*/ 6627 w 6635"/>
                  <a:gd name="T5" fmla="*/ 2635 h 5043"/>
                  <a:gd name="T6" fmla="*/ 6570 w 6635"/>
                  <a:gd name="T7" fmla="*/ 2683 h 5043"/>
                  <a:gd name="T8" fmla="*/ 2824 w 6635"/>
                  <a:gd name="T9" fmla="*/ 5043 h 5043"/>
                  <a:gd name="T10" fmla="*/ 2823 w 6635"/>
                  <a:gd name="T11" fmla="*/ 3688 h 5043"/>
                  <a:gd name="T12" fmla="*/ 0 w 6635"/>
                  <a:gd name="T13" fmla="*/ 3688 h 5043"/>
                  <a:gd name="T14" fmla="*/ 0 w 6635"/>
                  <a:gd name="T15" fmla="*/ 1545 h 5043"/>
                  <a:gd name="T16" fmla="*/ 2823 w 6635"/>
                  <a:gd name="T17" fmla="*/ 1546 h 5043"/>
                  <a:gd name="T18" fmla="*/ 2824 w 6635"/>
                  <a:gd name="T19" fmla="*/ 0 h 5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35" h="5043">
                    <a:moveTo>
                      <a:pt x="2824" y="0"/>
                    </a:moveTo>
                    <a:cubicBezTo>
                      <a:pt x="2845" y="1"/>
                      <a:pt x="2861" y="1"/>
                      <a:pt x="2878" y="15"/>
                    </a:cubicBezTo>
                    <a:cubicBezTo>
                      <a:pt x="4127" y="888"/>
                      <a:pt x="5378" y="1763"/>
                      <a:pt x="6627" y="2635"/>
                    </a:cubicBezTo>
                    <a:cubicBezTo>
                      <a:pt x="6635" y="2656"/>
                      <a:pt x="6583" y="2671"/>
                      <a:pt x="6570" y="2683"/>
                    </a:cubicBezTo>
                    <a:cubicBezTo>
                      <a:pt x="5322" y="3470"/>
                      <a:pt x="4072" y="4256"/>
                      <a:pt x="2824" y="5043"/>
                    </a:cubicBezTo>
                    <a:cubicBezTo>
                      <a:pt x="2821" y="4592"/>
                      <a:pt x="2823" y="4140"/>
                      <a:pt x="2823" y="3688"/>
                    </a:cubicBezTo>
                    <a:cubicBezTo>
                      <a:pt x="1882" y="3688"/>
                      <a:pt x="941" y="3688"/>
                      <a:pt x="0" y="3688"/>
                    </a:cubicBezTo>
                    <a:lnTo>
                      <a:pt x="0" y="1545"/>
                    </a:lnTo>
                    <a:cubicBezTo>
                      <a:pt x="941" y="1545"/>
                      <a:pt x="1882" y="1545"/>
                      <a:pt x="2823" y="1546"/>
                    </a:cubicBezTo>
                    <a:cubicBezTo>
                      <a:pt x="2823" y="1031"/>
                      <a:pt x="2821" y="515"/>
                      <a:pt x="2824"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55" name="Freeform 11">
                <a:extLst>
                  <a:ext uri="{FF2B5EF4-FFF2-40B4-BE49-F238E27FC236}">
                    <a16:creationId xmlns:a16="http://schemas.microsoft.com/office/drawing/2014/main" id="{6791A5EC-66AB-441A-B952-364A6A7B27B5}"/>
                  </a:ext>
                </a:extLst>
              </p:cNvPr>
              <p:cNvSpPr>
                <a:spLocks/>
              </p:cNvSpPr>
              <p:nvPr/>
            </p:nvSpPr>
            <p:spPr bwMode="gray">
              <a:xfrm>
                <a:off x="3300" y="1356"/>
                <a:ext cx="1734" cy="311"/>
              </a:xfrm>
              <a:custGeom>
                <a:avLst/>
                <a:gdLst>
                  <a:gd name="T0" fmla="*/ 0 w 9814"/>
                  <a:gd name="T1" fmla="*/ 1 h 2561"/>
                  <a:gd name="T2" fmla="*/ 9814 w 9814"/>
                  <a:gd name="T3" fmla="*/ 1 h 2561"/>
                  <a:gd name="T4" fmla="*/ 9814 w 9814"/>
                  <a:gd name="T5" fmla="*/ 2561 h 2561"/>
                  <a:gd name="T6" fmla="*/ 1 w 9814"/>
                  <a:gd name="T7" fmla="*/ 2561 h 2561"/>
                  <a:gd name="T8" fmla="*/ 0 w 9814"/>
                  <a:gd name="T9" fmla="*/ 1 h 2561"/>
                </a:gdLst>
                <a:ahLst/>
                <a:cxnLst>
                  <a:cxn ang="0">
                    <a:pos x="T0" y="T1"/>
                  </a:cxn>
                  <a:cxn ang="0">
                    <a:pos x="T2" y="T3"/>
                  </a:cxn>
                  <a:cxn ang="0">
                    <a:pos x="T4" y="T5"/>
                  </a:cxn>
                  <a:cxn ang="0">
                    <a:pos x="T6" y="T7"/>
                  </a:cxn>
                  <a:cxn ang="0">
                    <a:pos x="T8" y="T9"/>
                  </a:cxn>
                </a:cxnLst>
                <a:rect l="0" t="0" r="r" b="b"/>
                <a:pathLst>
                  <a:path w="9814" h="2561">
                    <a:moveTo>
                      <a:pt x="0" y="1"/>
                    </a:moveTo>
                    <a:cubicBezTo>
                      <a:pt x="3271" y="0"/>
                      <a:pt x="6543" y="1"/>
                      <a:pt x="9814" y="1"/>
                    </a:cubicBezTo>
                    <a:lnTo>
                      <a:pt x="9814" y="2561"/>
                    </a:lnTo>
                    <a:cubicBezTo>
                      <a:pt x="6543" y="2561"/>
                      <a:pt x="3272" y="2561"/>
                      <a:pt x="1" y="2561"/>
                    </a:cubicBezTo>
                    <a:cubicBezTo>
                      <a:pt x="0" y="1708"/>
                      <a:pt x="0" y="854"/>
                      <a:pt x="0"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56" name="Freeform 13">
                <a:extLst>
                  <a:ext uri="{FF2B5EF4-FFF2-40B4-BE49-F238E27FC236}">
                    <a16:creationId xmlns:a16="http://schemas.microsoft.com/office/drawing/2014/main" id="{A03B2C75-FD65-4FDF-AE40-85FB25803222}"/>
                  </a:ext>
                </a:extLst>
              </p:cNvPr>
              <p:cNvSpPr>
                <a:spLocks/>
              </p:cNvSpPr>
              <p:nvPr/>
            </p:nvSpPr>
            <p:spPr bwMode="gray">
              <a:xfrm>
                <a:off x="3300" y="1836"/>
                <a:ext cx="1734" cy="306"/>
              </a:xfrm>
              <a:custGeom>
                <a:avLst/>
                <a:gdLst>
                  <a:gd name="T0" fmla="*/ 0 w 9814"/>
                  <a:gd name="T1" fmla="*/ 0 h 1736"/>
                  <a:gd name="T2" fmla="*/ 9814 w 9814"/>
                  <a:gd name="T3" fmla="*/ 0 h 1736"/>
                  <a:gd name="T4" fmla="*/ 9814 w 9814"/>
                  <a:gd name="T5" fmla="*/ 1736 h 1736"/>
                  <a:gd name="T6" fmla="*/ 0 w 9814"/>
                  <a:gd name="T7" fmla="*/ 1736 h 1736"/>
                  <a:gd name="T8" fmla="*/ 0 w 9814"/>
                  <a:gd name="T9" fmla="*/ 0 h 1736"/>
                </a:gdLst>
                <a:ahLst/>
                <a:cxnLst>
                  <a:cxn ang="0">
                    <a:pos x="T0" y="T1"/>
                  </a:cxn>
                  <a:cxn ang="0">
                    <a:pos x="T2" y="T3"/>
                  </a:cxn>
                  <a:cxn ang="0">
                    <a:pos x="T4" y="T5"/>
                  </a:cxn>
                  <a:cxn ang="0">
                    <a:pos x="T6" y="T7"/>
                  </a:cxn>
                  <a:cxn ang="0">
                    <a:pos x="T8" y="T9"/>
                  </a:cxn>
                </a:cxnLst>
                <a:rect l="0" t="0" r="r" b="b"/>
                <a:pathLst>
                  <a:path w="9814" h="1736">
                    <a:moveTo>
                      <a:pt x="0" y="0"/>
                    </a:moveTo>
                    <a:cubicBezTo>
                      <a:pt x="3272" y="0"/>
                      <a:pt x="6543" y="0"/>
                      <a:pt x="9814" y="0"/>
                    </a:cubicBezTo>
                    <a:lnTo>
                      <a:pt x="9814" y="1736"/>
                    </a:lnTo>
                    <a:cubicBezTo>
                      <a:pt x="6543" y="1736"/>
                      <a:pt x="3271" y="1736"/>
                      <a:pt x="0" y="1736"/>
                    </a:cubicBezTo>
                    <a:cubicBezTo>
                      <a:pt x="0" y="1157"/>
                      <a:pt x="0" y="578"/>
                      <a:pt x="0" y="0"/>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57" name="Freeform 14">
                <a:extLst>
                  <a:ext uri="{FF2B5EF4-FFF2-40B4-BE49-F238E27FC236}">
                    <a16:creationId xmlns:a16="http://schemas.microsoft.com/office/drawing/2014/main" id="{5F6E9C4C-9EDE-4CFD-AB0D-69F516E946CA}"/>
                  </a:ext>
                </a:extLst>
              </p:cNvPr>
              <p:cNvSpPr>
                <a:spLocks/>
              </p:cNvSpPr>
              <p:nvPr/>
            </p:nvSpPr>
            <p:spPr bwMode="gray">
              <a:xfrm>
                <a:off x="2361" y="2310"/>
                <a:ext cx="846" cy="307"/>
              </a:xfrm>
              <a:custGeom>
                <a:avLst/>
                <a:gdLst>
                  <a:gd name="T0" fmla="*/ 1 w 4790"/>
                  <a:gd name="T1" fmla="*/ 1 h 1737"/>
                  <a:gd name="T2" fmla="*/ 4790 w 4790"/>
                  <a:gd name="T3" fmla="*/ 1 h 1737"/>
                  <a:gd name="T4" fmla="*/ 4790 w 4790"/>
                  <a:gd name="T5" fmla="*/ 1736 h 1737"/>
                  <a:gd name="T6" fmla="*/ 1 w 4790"/>
                  <a:gd name="T7" fmla="*/ 1736 h 1737"/>
                  <a:gd name="T8" fmla="*/ 1 w 4790"/>
                  <a:gd name="T9" fmla="*/ 1 h 1737"/>
                </a:gdLst>
                <a:ahLst/>
                <a:cxnLst>
                  <a:cxn ang="0">
                    <a:pos x="T0" y="T1"/>
                  </a:cxn>
                  <a:cxn ang="0">
                    <a:pos x="T2" y="T3"/>
                  </a:cxn>
                  <a:cxn ang="0">
                    <a:pos x="T4" y="T5"/>
                  </a:cxn>
                  <a:cxn ang="0">
                    <a:pos x="T6" y="T7"/>
                  </a:cxn>
                  <a:cxn ang="0">
                    <a:pos x="T8" y="T9"/>
                  </a:cxn>
                </a:cxnLst>
                <a:rect l="0" t="0" r="r" b="b"/>
                <a:pathLst>
                  <a:path w="4790" h="1737">
                    <a:moveTo>
                      <a:pt x="1" y="1"/>
                    </a:moveTo>
                    <a:cubicBezTo>
                      <a:pt x="1592" y="0"/>
                      <a:pt x="3199" y="1"/>
                      <a:pt x="4790" y="1"/>
                    </a:cubicBezTo>
                    <a:cubicBezTo>
                      <a:pt x="4790" y="579"/>
                      <a:pt x="4790" y="1157"/>
                      <a:pt x="4790" y="1736"/>
                    </a:cubicBezTo>
                    <a:cubicBezTo>
                      <a:pt x="3194" y="1737"/>
                      <a:pt x="1597" y="1736"/>
                      <a:pt x="1" y="1736"/>
                    </a:cubicBezTo>
                    <a:cubicBezTo>
                      <a:pt x="1" y="1159"/>
                      <a:pt x="0" y="578"/>
                      <a:pt x="1"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58" name="Freeform 15">
                <a:extLst>
                  <a:ext uri="{FF2B5EF4-FFF2-40B4-BE49-F238E27FC236}">
                    <a16:creationId xmlns:a16="http://schemas.microsoft.com/office/drawing/2014/main" id="{23A62338-75C1-48BD-9FAC-F93CC98A147D}"/>
                  </a:ext>
                </a:extLst>
              </p:cNvPr>
              <p:cNvSpPr>
                <a:spLocks/>
              </p:cNvSpPr>
              <p:nvPr/>
            </p:nvSpPr>
            <p:spPr bwMode="gray">
              <a:xfrm>
                <a:off x="3300" y="2310"/>
                <a:ext cx="1734" cy="307"/>
              </a:xfrm>
              <a:custGeom>
                <a:avLst/>
                <a:gdLst>
                  <a:gd name="T0" fmla="*/ 1 w 9814"/>
                  <a:gd name="T1" fmla="*/ 1 h 1736"/>
                  <a:gd name="T2" fmla="*/ 9814 w 9814"/>
                  <a:gd name="T3" fmla="*/ 0 h 1736"/>
                  <a:gd name="T4" fmla="*/ 9814 w 9814"/>
                  <a:gd name="T5" fmla="*/ 1736 h 1736"/>
                  <a:gd name="T6" fmla="*/ 0 w 9814"/>
                  <a:gd name="T7" fmla="*/ 1736 h 1736"/>
                  <a:gd name="T8" fmla="*/ 1 w 9814"/>
                  <a:gd name="T9" fmla="*/ 1 h 1736"/>
                </a:gdLst>
                <a:ahLst/>
                <a:cxnLst>
                  <a:cxn ang="0">
                    <a:pos x="T0" y="T1"/>
                  </a:cxn>
                  <a:cxn ang="0">
                    <a:pos x="T2" y="T3"/>
                  </a:cxn>
                  <a:cxn ang="0">
                    <a:pos x="T4" y="T5"/>
                  </a:cxn>
                  <a:cxn ang="0">
                    <a:pos x="T6" y="T7"/>
                  </a:cxn>
                  <a:cxn ang="0">
                    <a:pos x="T8" y="T9"/>
                  </a:cxn>
                </a:cxnLst>
                <a:rect l="0" t="0" r="r" b="b"/>
                <a:pathLst>
                  <a:path w="9814" h="1736">
                    <a:moveTo>
                      <a:pt x="1" y="1"/>
                    </a:moveTo>
                    <a:cubicBezTo>
                      <a:pt x="3272" y="0"/>
                      <a:pt x="6543" y="1"/>
                      <a:pt x="9814" y="0"/>
                    </a:cubicBezTo>
                    <a:lnTo>
                      <a:pt x="9814" y="1736"/>
                    </a:lnTo>
                    <a:cubicBezTo>
                      <a:pt x="6542" y="1736"/>
                      <a:pt x="3271" y="1736"/>
                      <a:pt x="0" y="1736"/>
                    </a:cubicBezTo>
                    <a:cubicBezTo>
                      <a:pt x="1" y="1158"/>
                      <a:pt x="0" y="579"/>
                      <a:pt x="1" y="1"/>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grpSp>
      </p:grpSp>
    </p:spTree>
    <p:extLst>
      <p:ext uri="{BB962C8B-B14F-4D97-AF65-F5344CB8AC3E}">
        <p14:creationId xmlns:p14="http://schemas.microsoft.com/office/powerpoint/2010/main" val="2521018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3">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6CB083B6-78CB-40DE-9DFD-B8C7527516CE}"/>
              </a:ext>
            </a:extLst>
          </p:cNvPr>
          <p:cNvSpPr/>
          <p:nvPr userDrawn="1"/>
        </p:nvSpPr>
        <p:spPr bwMode="gray">
          <a:xfrm>
            <a:off x="0" y="0"/>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2" name="Title 1">
            <a:extLst>
              <a:ext uri="{FF2B5EF4-FFF2-40B4-BE49-F238E27FC236}">
                <a16:creationId xmlns:a16="http://schemas.microsoft.com/office/drawing/2014/main" id="{2856C770-F323-480F-AED5-938D06DBFAB7}"/>
              </a:ext>
            </a:extLst>
          </p:cNvPr>
          <p:cNvSpPr>
            <a:spLocks noGrp="1"/>
          </p:cNvSpPr>
          <p:nvPr>
            <p:ph type="title" hasCustomPrompt="1"/>
          </p:nvPr>
        </p:nvSpPr>
        <p:spPr bwMode="gray">
          <a:xfrm>
            <a:off x="881744" y="8620"/>
            <a:ext cx="5202000" cy="1296144"/>
          </a:xfrm>
        </p:spPr>
        <p:txBody>
          <a:bodyPr lIns="0" rIns="0" anchor="b">
            <a:normAutofit/>
          </a:bodyPr>
          <a:lstStyle>
            <a:lvl1pPr>
              <a:lnSpc>
                <a:spcPct val="80000"/>
              </a:lnSpc>
              <a:defRPr sz="3000">
                <a:ln w="1905">
                  <a:noFill/>
                </a:ln>
                <a:solidFill>
                  <a:schemeClr val="tx1"/>
                </a:solidFill>
                <a:effectLst/>
              </a:defRPr>
            </a:lvl1pPr>
          </a:lstStyle>
          <a:p>
            <a:r>
              <a:rPr lang="en-US" dirty="0"/>
              <a:t>Click to edit slide title</a:t>
            </a:r>
            <a:endParaRPr lang="en-GB" dirty="0"/>
          </a:p>
        </p:txBody>
      </p:sp>
      <p:sp>
        <p:nvSpPr>
          <p:cNvPr id="3" name="Date Placeholder 2">
            <a:extLst>
              <a:ext uri="{FF2B5EF4-FFF2-40B4-BE49-F238E27FC236}">
                <a16:creationId xmlns:a16="http://schemas.microsoft.com/office/drawing/2014/main" id="{A1BD451D-8B7C-4789-993A-172D0706AF5E}"/>
              </a:ext>
            </a:extLst>
          </p:cNvPr>
          <p:cNvSpPr>
            <a:spLocks noGrp="1"/>
          </p:cNvSpPr>
          <p:nvPr>
            <p:ph type="dt" sz="half" idx="10"/>
          </p:nvPr>
        </p:nvSpPr>
        <p:spPr bwMode="gray"/>
        <p:txBody>
          <a:bodyPr/>
          <a:lstStyle/>
          <a:p>
            <a:r>
              <a:rPr lang="en-US"/>
              <a:t>March 23 2022 </a:t>
            </a:r>
            <a:endParaRPr lang="en-GB" dirty="0"/>
          </a:p>
        </p:txBody>
      </p:sp>
      <p:sp>
        <p:nvSpPr>
          <p:cNvPr id="4" name="Footer Placeholder 3">
            <a:extLst>
              <a:ext uri="{FF2B5EF4-FFF2-40B4-BE49-F238E27FC236}">
                <a16:creationId xmlns:a16="http://schemas.microsoft.com/office/drawing/2014/main" id="{51C24A0E-E745-4891-AAAA-FE3FAA48FCEA}"/>
              </a:ext>
            </a:extLst>
          </p:cNvPr>
          <p:cNvSpPr>
            <a:spLocks noGrp="1"/>
          </p:cNvSpPr>
          <p:nvPr>
            <p:ph type="ftr" sz="quarter" idx="11"/>
          </p:nvPr>
        </p:nvSpPr>
        <p:spPr bwMode="gray"/>
        <p:txBody>
          <a:bodyPr/>
          <a:lstStyle/>
          <a:p>
            <a:r>
              <a:rPr lang="en-US"/>
              <a:t>World Gold Council  | Webinar for Assurance Providers | May 2022</a:t>
            </a:r>
            <a:endParaRPr lang="en-GB" dirty="0"/>
          </a:p>
        </p:txBody>
      </p:sp>
      <p:sp>
        <p:nvSpPr>
          <p:cNvPr id="5" name="Slide Number Placeholder 4">
            <a:extLst>
              <a:ext uri="{FF2B5EF4-FFF2-40B4-BE49-F238E27FC236}">
                <a16:creationId xmlns:a16="http://schemas.microsoft.com/office/drawing/2014/main" id="{A894864D-A93D-4369-9B10-830529D3BE0C}"/>
              </a:ext>
            </a:extLst>
          </p:cNvPr>
          <p:cNvSpPr>
            <a:spLocks noGrp="1"/>
          </p:cNvSpPr>
          <p:nvPr>
            <p:ph type="sldNum" sz="quarter" idx="12"/>
          </p:nvPr>
        </p:nvSpPr>
        <p:spPr bwMode="gray"/>
        <p:txBody>
          <a:bodyPr/>
          <a:lstStyle/>
          <a:p>
            <a:fld id="{501147BB-AEC0-4063-9B38-B923881AE4E7}" type="slidenum">
              <a:rPr lang="en-GB" smtClean="0"/>
              <a:pPr/>
              <a:t>‹#›</a:t>
            </a:fld>
            <a:endParaRPr lang="en-GB" dirty="0"/>
          </a:p>
        </p:txBody>
      </p:sp>
      <p:sp>
        <p:nvSpPr>
          <p:cNvPr id="36" name="Rectangle 35">
            <a:extLst>
              <a:ext uri="{FF2B5EF4-FFF2-40B4-BE49-F238E27FC236}">
                <a16:creationId xmlns:a16="http://schemas.microsoft.com/office/drawing/2014/main" id="{A0CA08C6-A57A-4127-8932-93E85ED44623}"/>
              </a:ext>
            </a:extLst>
          </p:cNvPr>
          <p:cNvSpPr/>
          <p:nvPr userDrawn="1"/>
        </p:nvSpPr>
        <p:spPr bwMode="gray">
          <a:xfrm>
            <a:off x="881745" y="1403816"/>
            <a:ext cx="1561068" cy="45719"/>
          </a:xfrm>
          <a:prstGeom prst="rect">
            <a:avLst/>
          </a:prstGeom>
          <a:solidFill>
            <a:schemeClr val="tx2"/>
          </a:solidFill>
          <a:ln w="63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algn="l">
              <a:lnSpc>
                <a:spcPct val="90000"/>
              </a:lnSpc>
              <a:spcBef>
                <a:spcPts val="400"/>
              </a:spcBef>
              <a:spcAft>
                <a:spcPts val="400"/>
              </a:spcAft>
            </a:pPr>
            <a:endParaRPr lang="en-GB" sz="1000" dirty="0">
              <a:solidFill>
                <a:schemeClr val="tx2"/>
              </a:solidFill>
            </a:endParaRPr>
          </a:p>
        </p:txBody>
      </p:sp>
      <p:sp>
        <p:nvSpPr>
          <p:cNvPr id="27" name="Text Placeholder 43">
            <a:extLst>
              <a:ext uri="{FF2B5EF4-FFF2-40B4-BE49-F238E27FC236}">
                <a16:creationId xmlns:a16="http://schemas.microsoft.com/office/drawing/2014/main" id="{F99D8873-4939-464E-A40D-A83E85E67A5D}"/>
              </a:ext>
            </a:extLst>
          </p:cNvPr>
          <p:cNvSpPr>
            <a:spLocks noGrp="1"/>
          </p:cNvSpPr>
          <p:nvPr>
            <p:ph type="body" sz="quarter" idx="32" hasCustomPrompt="1"/>
          </p:nvPr>
        </p:nvSpPr>
        <p:spPr bwMode="gray">
          <a:xfrm>
            <a:off x="882000" y="1443600"/>
            <a:ext cx="5202000" cy="537032"/>
          </a:xfrm>
        </p:spPr>
        <p:txBody>
          <a:bodyPr lIns="0" rIns="0" bIns="90000" anchor="b">
            <a:noAutofit/>
          </a:bodyPr>
          <a:lstStyle>
            <a:lvl1pPr marL="0" indent="0">
              <a:spcBef>
                <a:spcPts val="0"/>
              </a:spcBef>
              <a:spcAft>
                <a:spcPts val="0"/>
              </a:spcAft>
              <a:buNone/>
              <a:defRPr sz="1600" b="1">
                <a:solidFill>
                  <a:schemeClr val="tx1"/>
                </a:solidFill>
              </a:defRPr>
            </a:lvl1pPr>
            <a:lvl2pPr marL="0" indent="0">
              <a:spcBef>
                <a:spcPts val="0"/>
              </a:spcBef>
              <a:spcAft>
                <a:spcPts val="0"/>
              </a:spcAft>
              <a:buNone/>
              <a:defRPr sz="800" b="0">
                <a:solidFill>
                  <a:schemeClr val="tx2"/>
                </a:solidFill>
              </a:defRPr>
            </a:lvl2pPr>
            <a:lvl3pPr marL="914423" indent="0">
              <a:buNone/>
              <a:defRPr>
                <a:solidFill>
                  <a:srgbClr val="FF0000"/>
                </a:solidFill>
              </a:defRPr>
            </a:lvl3pPr>
            <a:lvl4pPr>
              <a:defRPr>
                <a:solidFill>
                  <a:srgbClr val="FF0000"/>
                </a:solidFill>
              </a:defRPr>
            </a:lvl4pPr>
            <a:lvl5pPr>
              <a:defRPr>
                <a:solidFill>
                  <a:srgbClr val="FF0000"/>
                </a:solidFill>
              </a:defRPr>
            </a:lvl5pPr>
          </a:lstStyle>
          <a:p>
            <a:pPr lvl="0"/>
            <a:r>
              <a:rPr lang="en-US" dirty="0"/>
              <a:t>Click here to add subtitle</a:t>
            </a:r>
          </a:p>
          <a:p>
            <a:pPr lvl="1"/>
            <a:r>
              <a:rPr lang="en-US" dirty="0"/>
              <a:t>Second level</a:t>
            </a:r>
            <a:endParaRPr lang="en-GB" dirty="0"/>
          </a:p>
        </p:txBody>
      </p:sp>
      <p:sp>
        <p:nvSpPr>
          <p:cNvPr id="43" name="Freeform: Shape 31">
            <a:extLst>
              <a:ext uri="{FF2B5EF4-FFF2-40B4-BE49-F238E27FC236}">
                <a16:creationId xmlns:a16="http://schemas.microsoft.com/office/drawing/2014/main" id="{3E13EEC3-A479-4EFD-A73E-EAC7702A9450}"/>
              </a:ext>
            </a:extLst>
          </p:cNvPr>
          <p:cNvSpPr/>
          <p:nvPr userDrawn="1"/>
        </p:nvSpPr>
        <p:spPr bwMode="gray">
          <a:xfrm rot="5400000" flipH="1">
            <a:off x="9338793" y="4004793"/>
            <a:ext cx="3721420" cy="1984994"/>
          </a:xfrm>
          <a:custGeom>
            <a:avLst/>
            <a:gdLst>
              <a:gd name="connsiteX0" fmla="*/ 3135556 w 3135556"/>
              <a:gd name="connsiteY0" fmla="*/ 0 h 1672496"/>
              <a:gd name="connsiteX1" fmla="*/ 3097591 w 3135556"/>
              <a:gd name="connsiteY1" fmla="*/ 78811 h 1672496"/>
              <a:gd name="connsiteX2" fmla="*/ 419916 w 3135556"/>
              <a:gd name="connsiteY2" fmla="*/ 1672496 h 1672496"/>
              <a:gd name="connsiteX3" fmla="*/ 108561 w 3135556"/>
              <a:gd name="connsiteY3" fmla="*/ 1656774 h 1672496"/>
              <a:gd name="connsiteX4" fmla="*/ 0 w 3135556"/>
              <a:gd name="connsiteY4" fmla="*/ 1640206 h 1672496"/>
              <a:gd name="connsiteX5" fmla="*/ 0 w 3135556"/>
              <a:gd name="connsiteY5" fmla="*/ 421401 h 1672496"/>
              <a:gd name="connsiteX6" fmla="*/ 48286 w 3135556"/>
              <a:gd name="connsiteY6" fmla="*/ 433817 h 1672496"/>
              <a:gd name="connsiteX7" fmla="*/ 419916 w 3135556"/>
              <a:gd name="connsiteY7" fmla="*/ 471280 h 1672496"/>
              <a:gd name="connsiteX8" fmla="*/ 1592872 w 3135556"/>
              <a:gd name="connsiteY8" fmla="*/ 50200 h 1672496"/>
              <a:gd name="connsiteX9" fmla="*/ 1648106 w 3135556"/>
              <a:gd name="connsiteY9" fmla="*/ 0 h 1672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35556" h="1672496">
                <a:moveTo>
                  <a:pt x="3135556" y="0"/>
                </a:moveTo>
                <a:lnTo>
                  <a:pt x="3097591" y="78811"/>
                </a:lnTo>
                <a:cubicBezTo>
                  <a:pt x="2581916" y="1028082"/>
                  <a:pt x="1576172" y="1672496"/>
                  <a:pt x="419916" y="1672496"/>
                </a:cubicBezTo>
                <a:cubicBezTo>
                  <a:pt x="314802" y="1672496"/>
                  <a:pt x="210932" y="1667171"/>
                  <a:pt x="108561" y="1656774"/>
                </a:cubicBezTo>
                <a:lnTo>
                  <a:pt x="0" y="1640206"/>
                </a:lnTo>
                <a:lnTo>
                  <a:pt x="0" y="421401"/>
                </a:lnTo>
                <a:lnTo>
                  <a:pt x="48286" y="433817"/>
                </a:lnTo>
                <a:cubicBezTo>
                  <a:pt x="168326" y="458381"/>
                  <a:pt x="292615" y="471280"/>
                  <a:pt x="419916" y="471280"/>
                </a:cubicBezTo>
                <a:cubicBezTo>
                  <a:pt x="865472" y="471280"/>
                  <a:pt x="1274119" y="313258"/>
                  <a:pt x="1592872" y="50200"/>
                </a:cubicBezTo>
                <a:lnTo>
                  <a:pt x="1648106" y="0"/>
                </a:lnTo>
                <a:close/>
              </a:path>
            </a:pathLst>
          </a:cu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44" name="Freeform: Shape 27">
            <a:extLst>
              <a:ext uri="{FF2B5EF4-FFF2-40B4-BE49-F238E27FC236}">
                <a16:creationId xmlns:a16="http://schemas.microsoft.com/office/drawing/2014/main" id="{1C7D2C82-713C-4BC5-AA72-6CBAD96EDBEC}"/>
              </a:ext>
            </a:extLst>
          </p:cNvPr>
          <p:cNvSpPr/>
          <p:nvPr userDrawn="1"/>
        </p:nvSpPr>
        <p:spPr bwMode="gray">
          <a:xfrm rot="5400000" flipV="1">
            <a:off x="9964585" y="-407795"/>
            <a:ext cx="1819619" cy="2635210"/>
          </a:xfrm>
          <a:custGeom>
            <a:avLst/>
            <a:gdLst>
              <a:gd name="connsiteX0" fmla="*/ 1386623 w 1386623"/>
              <a:gd name="connsiteY0" fmla="*/ 1375823 h 2008136"/>
              <a:gd name="connsiteX1" fmla="*/ 1278504 w 1386623"/>
              <a:gd name="connsiteY1" fmla="*/ 1911355 h 2008136"/>
              <a:gd name="connsiteX2" fmla="*/ 1231883 w 1386623"/>
              <a:gd name="connsiteY2" fmla="*/ 2008136 h 2008136"/>
              <a:gd name="connsiteX3" fmla="*/ 281400 w 1386623"/>
              <a:gd name="connsiteY3" fmla="*/ 2008136 h 2008136"/>
              <a:gd name="connsiteX4" fmla="*/ 395417 w 1386623"/>
              <a:gd name="connsiteY4" fmla="*/ 1946250 h 2008136"/>
              <a:gd name="connsiteX5" fmla="*/ 698710 w 1386623"/>
              <a:gd name="connsiteY5" fmla="*/ 1375823 h 2008136"/>
              <a:gd name="connsiteX6" fmla="*/ 10799 w 1386623"/>
              <a:gd name="connsiteY6" fmla="*/ 687912 h 2008136"/>
              <a:gd name="connsiteX7" fmla="*/ 0 w 1386623"/>
              <a:gd name="connsiteY7" fmla="*/ 689001 h 2008136"/>
              <a:gd name="connsiteX8" fmla="*/ 0 w 1386623"/>
              <a:gd name="connsiteY8" fmla="*/ 545 h 2008136"/>
              <a:gd name="connsiteX9" fmla="*/ 10800 w 1386623"/>
              <a:gd name="connsiteY9" fmla="*/ 0 h 2008136"/>
              <a:gd name="connsiteX10" fmla="*/ 1386623 w 1386623"/>
              <a:gd name="connsiteY10" fmla="*/ 1375823 h 2008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86623" h="2008136">
                <a:moveTo>
                  <a:pt x="1386623" y="1375823"/>
                </a:moveTo>
                <a:cubicBezTo>
                  <a:pt x="1386623" y="1565784"/>
                  <a:pt x="1348125" y="1746754"/>
                  <a:pt x="1278504" y="1911355"/>
                </a:cubicBezTo>
                <a:lnTo>
                  <a:pt x="1231883" y="2008136"/>
                </a:lnTo>
                <a:lnTo>
                  <a:pt x="281400" y="2008136"/>
                </a:lnTo>
                <a:lnTo>
                  <a:pt x="395417" y="1946250"/>
                </a:lnTo>
                <a:cubicBezTo>
                  <a:pt x="578402" y="1822627"/>
                  <a:pt x="698710" y="1613275"/>
                  <a:pt x="698710" y="1375823"/>
                </a:cubicBezTo>
                <a:cubicBezTo>
                  <a:pt x="698710" y="995900"/>
                  <a:pt x="390722" y="687912"/>
                  <a:pt x="10799" y="687912"/>
                </a:cubicBezTo>
                <a:lnTo>
                  <a:pt x="0" y="689001"/>
                </a:lnTo>
                <a:lnTo>
                  <a:pt x="0" y="545"/>
                </a:lnTo>
                <a:lnTo>
                  <a:pt x="10800" y="0"/>
                </a:lnTo>
                <a:cubicBezTo>
                  <a:pt x="770646" y="0"/>
                  <a:pt x="1386623" y="615977"/>
                  <a:pt x="1386623" y="1375823"/>
                </a:cubicBezTo>
                <a:close/>
              </a:path>
            </a:pathLst>
          </a:cu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45" name="Freeform: Shape 25">
            <a:extLst>
              <a:ext uri="{FF2B5EF4-FFF2-40B4-BE49-F238E27FC236}">
                <a16:creationId xmlns:a16="http://schemas.microsoft.com/office/drawing/2014/main" id="{810FFDDA-E9AB-4786-87B5-8C22878417A5}"/>
              </a:ext>
            </a:extLst>
          </p:cNvPr>
          <p:cNvSpPr/>
          <p:nvPr userDrawn="1"/>
        </p:nvSpPr>
        <p:spPr bwMode="gray">
          <a:xfrm>
            <a:off x="23324" y="5663716"/>
            <a:ext cx="3404622" cy="1194284"/>
          </a:xfrm>
          <a:custGeom>
            <a:avLst/>
            <a:gdLst>
              <a:gd name="connsiteX0" fmla="*/ 3404622 w 3404622"/>
              <a:gd name="connsiteY0" fmla="*/ 1194284 h 1194284"/>
              <a:gd name="connsiteX1" fmla="*/ 2361695 w 3404622"/>
              <a:gd name="connsiteY1" fmla="*/ 1194284 h 1194284"/>
              <a:gd name="connsiteX2" fmla="*/ 2343277 w 3404622"/>
              <a:gd name="connsiteY2" fmla="*/ 1171961 h 1194284"/>
              <a:gd name="connsiteX3" fmla="*/ 1702310 w 3404622"/>
              <a:gd name="connsiteY3" fmla="*/ 906464 h 1194284"/>
              <a:gd name="connsiteX4" fmla="*/ 1061344 w 3404622"/>
              <a:gd name="connsiteY4" fmla="*/ 1171961 h 1194284"/>
              <a:gd name="connsiteX5" fmla="*/ 1042926 w 3404622"/>
              <a:gd name="connsiteY5" fmla="*/ 1194284 h 1194284"/>
              <a:gd name="connsiteX6" fmla="*/ 0 w 3404622"/>
              <a:gd name="connsiteY6" fmla="*/ 1194284 h 1194284"/>
              <a:gd name="connsiteX7" fmla="*/ 31853 w 3404622"/>
              <a:gd name="connsiteY7" fmla="*/ 1107254 h 1194284"/>
              <a:gd name="connsiteX8" fmla="*/ 1702311 w 3404622"/>
              <a:gd name="connsiteY8" fmla="*/ 0 h 1194284"/>
              <a:gd name="connsiteX9" fmla="*/ 3372769 w 3404622"/>
              <a:gd name="connsiteY9" fmla="*/ 1107254 h 1194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04622" h="1194284">
                <a:moveTo>
                  <a:pt x="3404622" y="1194284"/>
                </a:moveTo>
                <a:lnTo>
                  <a:pt x="2361695" y="1194284"/>
                </a:lnTo>
                <a:lnTo>
                  <a:pt x="2343277" y="1171961"/>
                </a:lnTo>
                <a:cubicBezTo>
                  <a:pt x="2179239" y="1007923"/>
                  <a:pt x="1952623" y="906464"/>
                  <a:pt x="1702310" y="906464"/>
                </a:cubicBezTo>
                <a:cubicBezTo>
                  <a:pt x="1451997" y="906464"/>
                  <a:pt x="1225381" y="1007923"/>
                  <a:pt x="1061344" y="1171961"/>
                </a:cubicBezTo>
                <a:lnTo>
                  <a:pt x="1042926" y="1194284"/>
                </a:lnTo>
                <a:lnTo>
                  <a:pt x="0" y="1194284"/>
                </a:lnTo>
                <a:lnTo>
                  <a:pt x="31853" y="1107254"/>
                </a:lnTo>
                <a:cubicBezTo>
                  <a:pt x="307070" y="456567"/>
                  <a:pt x="951372" y="0"/>
                  <a:pt x="1702311" y="0"/>
                </a:cubicBezTo>
                <a:cubicBezTo>
                  <a:pt x="2453250" y="0"/>
                  <a:pt x="3097552" y="456567"/>
                  <a:pt x="3372769" y="1107254"/>
                </a:cubicBezTo>
                <a:close/>
              </a:path>
            </a:pathLst>
          </a:custGeom>
          <a:solidFill>
            <a:schemeClr val="bg2">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29" name="Text Placeholder 43">
            <a:extLst>
              <a:ext uri="{FF2B5EF4-FFF2-40B4-BE49-F238E27FC236}">
                <a16:creationId xmlns:a16="http://schemas.microsoft.com/office/drawing/2014/main" id="{D3BCF8FA-0FDE-4326-BEBC-46A289ECCE7B}"/>
              </a:ext>
            </a:extLst>
          </p:cNvPr>
          <p:cNvSpPr>
            <a:spLocks noGrp="1"/>
          </p:cNvSpPr>
          <p:nvPr>
            <p:ph type="body" sz="quarter" idx="33" hasCustomPrompt="1"/>
          </p:nvPr>
        </p:nvSpPr>
        <p:spPr bwMode="gray">
          <a:xfrm>
            <a:off x="882000" y="5328000"/>
            <a:ext cx="4284662" cy="691949"/>
          </a:xfrm>
        </p:spPr>
        <p:txBody>
          <a:bodyPr lIns="0" rIns="0" anchor="b">
            <a:noAutofit/>
          </a:bodyPr>
          <a:lstStyle>
            <a:lvl1pPr marL="0" indent="0">
              <a:spcBef>
                <a:spcPts val="0"/>
              </a:spcBef>
              <a:spcAft>
                <a:spcPts val="0"/>
              </a:spcAft>
              <a:buNone/>
              <a:defRPr sz="800" b="0">
                <a:solidFill>
                  <a:schemeClr val="tx1"/>
                </a:solidFill>
              </a:defRPr>
            </a:lvl1pPr>
            <a:lvl2pPr marL="0" indent="0">
              <a:spcBef>
                <a:spcPts val="0"/>
              </a:spcBef>
              <a:spcAft>
                <a:spcPts val="0"/>
              </a:spcAft>
              <a:buNone/>
              <a:defRPr sz="800" b="1">
                <a:solidFill>
                  <a:schemeClr val="tx2"/>
                </a:solidFill>
              </a:defRPr>
            </a:lvl2pPr>
            <a:lvl3pPr marL="0" indent="0">
              <a:spcBef>
                <a:spcPts val="0"/>
              </a:spcBef>
              <a:spcAft>
                <a:spcPts val="0"/>
              </a:spcAft>
              <a:buNone/>
              <a:defRPr sz="800" b="1">
                <a:solidFill>
                  <a:schemeClr val="tx1"/>
                </a:solidFill>
              </a:defRPr>
            </a:lvl3pPr>
            <a:lvl4pPr>
              <a:defRPr>
                <a:solidFill>
                  <a:srgbClr val="FF0000"/>
                </a:solidFill>
              </a:defRPr>
            </a:lvl4pPr>
            <a:lvl5pPr>
              <a:defRPr>
                <a:solidFill>
                  <a:srgbClr val="FF0000"/>
                </a:solidFill>
              </a:defRPr>
            </a:lvl5pPr>
          </a:lstStyle>
          <a:p>
            <a:pPr lvl="0"/>
            <a:r>
              <a:rPr lang="en-GB" dirty="0"/>
              <a:t>Click to edit ‘source’ body text – see user tip to the left on how to style this text</a:t>
            </a:r>
          </a:p>
          <a:p>
            <a:pPr lvl="1"/>
            <a:r>
              <a:rPr lang="en-US" dirty="0"/>
              <a:t>Second level</a:t>
            </a:r>
          </a:p>
          <a:p>
            <a:pPr lvl="2"/>
            <a:r>
              <a:rPr lang="en-US" dirty="0"/>
              <a:t>Third level</a:t>
            </a:r>
            <a:endParaRPr lang="en-GB" dirty="0"/>
          </a:p>
        </p:txBody>
      </p:sp>
      <p:grpSp>
        <p:nvGrpSpPr>
          <p:cNvPr id="74" name="Group 73">
            <a:extLst>
              <a:ext uri="{FF2B5EF4-FFF2-40B4-BE49-F238E27FC236}">
                <a16:creationId xmlns:a16="http://schemas.microsoft.com/office/drawing/2014/main" id="{BB3F0136-75BA-4B2B-B30F-C9C846BDABDC}"/>
              </a:ext>
            </a:extLst>
          </p:cNvPr>
          <p:cNvGrpSpPr/>
          <p:nvPr userDrawn="1"/>
        </p:nvGrpSpPr>
        <p:grpSpPr bwMode="gray">
          <a:xfrm>
            <a:off x="-1987491" y="115408"/>
            <a:ext cx="1818795" cy="2906737"/>
            <a:chOff x="287524" y="320055"/>
            <a:chExt cx="1818794" cy="2906737"/>
          </a:xfrm>
        </p:grpSpPr>
        <p:sp>
          <p:nvSpPr>
            <p:cNvPr id="75" name="TextBox 74">
              <a:extLst>
                <a:ext uri="{FF2B5EF4-FFF2-40B4-BE49-F238E27FC236}">
                  <a16:creationId xmlns:a16="http://schemas.microsoft.com/office/drawing/2014/main" id="{D35A9981-4C9A-4AEB-84AA-E47CF24F4230}"/>
                </a:ext>
              </a:extLst>
            </p:cNvPr>
            <p:cNvSpPr txBox="1"/>
            <p:nvPr/>
          </p:nvSpPr>
          <p:spPr bwMode="gray">
            <a:xfrm>
              <a:off x="287524" y="1010801"/>
              <a:ext cx="1818794" cy="2215991"/>
            </a:xfrm>
            <a:prstGeom prst="rect">
              <a:avLst/>
            </a:prstGeom>
            <a:noFill/>
          </p:spPr>
          <p:txBody>
            <a:bodyPr wrap="square" lIns="0" tIns="0" rIns="0" bIns="0" rtlCol="0">
              <a:spAutoFit/>
            </a:bodyPr>
            <a:lstStyle/>
            <a:p>
              <a:r>
                <a:rPr lang="en-GB" sz="1100" dirty="0">
                  <a:solidFill>
                    <a:srgbClr val="000000"/>
                  </a:solidFill>
                </a:rPr>
                <a:t>To add or change a photographic image to the faded background.</a:t>
              </a:r>
            </a:p>
            <a:p>
              <a:r>
                <a:rPr lang="en-GB" sz="1100" dirty="0">
                  <a:solidFill>
                    <a:srgbClr val="000000"/>
                  </a:solidFill>
                </a:rPr>
                <a:t>&gt;Right</a:t>
              </a:r>
              <a:r>
                <a:rPr lang="en-GB" sz="1100" baseline="0" dirty="0">
                  <a:solidFill>
                    <a:srgbClr val="000000"/>
                  </a:solidFill>
                </a:rPr>
                <a:t> Click over slide</a:t>
              </a:r>
            </a:p>
            <a:p>
              <a:r>
                <a:rPr lang="en-GB" sz="1100" baseline="0" dirty="0">
                  <a:solidFill>
                    <a:srgbClr val="000000"/>
                  </a:solidFill>
                </a:rPr>
                <a:t>&gt;format background</a:t>
              </a:r>
            </a:p>
            <a:p>
              <a:r>
                <a:rPr lang="en-GB" sz="1100" baseline="0" dirty="0">
                  <a:solidFill>
                    <a:srgbClr val="000000"/>
                  </a:solidFill>
                </a:rPr>
                <a:t>&gt;fill</a:t>
              </a:r>
            </a:p>
            <a:p>
              <a:r>
                <a:rPr lang="en-GB" sz="1100" baseline="0" dirty="0">
                  <a:solidFill>
                    <a:srgbClr val="000000"/>
                  </a:solidFill>
                </a:rPr>
                <a:t>&gt;picture or texture fill</a:t>
              </a:r>
            </a:p>
            <a:p>
              <a:r>
                <a:rPr lang="en-GB" sz="1100" baseline="0" dirty="0">
                  <a:solidFill>
                    <a:srgbClr val="000000"/>
                  </a:solidFill>
                </a:rPr>
                <a:t>&gt;select image from  </a:t>
              </a:r>
              <a:br>
                <a:rPr lang="en-GB" sz="1100" baseline="0" dirty="0">
                  <a:solidFill>
                    <a:srgbClr val="000000"/>
                  </a:solidFill>
                </a:rPr>
              </a:br>
              <a:r>
                <a:rPr lang="en-GB" sz="1100" baseline="0" dirty="0">
                  <a:solidFill>
                    <a:srgbClr val="000000"/>
                  </a:solidFill>
                </a:rPr>
                <a:t>  your file</a:t>
              </a:r>
            </a:p>
            <a:p>
              <a:r>
                <a:rPr lang="en-GB" sz="900" baseline="0" dirty="0">
                  <a:solidFill>
                    <a:srgbClr val="000000"/>
                  </a:solidFill>
                </a:rPr>
                <a:t>*Pictures should be ideally </a:t>
              </a:r>
              <a:br>
                <a:rPr lang="en-GB" sz="900" baseline="0" dirty="0">
                  <a:solidFill>
                    <a:srgbClr val="000000"/>
                  </a:solidFill>
                </a:rPr>
              </a:br>
              <a:r>
                <a:rPr lang="en-GB" sz="900" baseline="0" dirty="0">
                  <a:solidFill>
                    <a:srgbClr val="000000"/>
                  </a:solidFill>
                </a:rPr>
                <a:t>1920 pixels W x 1080 pixels H</a:t>
              </a:r>
            </a:p>
            <a:p>
              <a:endParaRPr lang="en-GB" sz="900" baseline="0" dirty="0">
                <a:solidFill>
                  <a:srgbClr val="000000"/>
                </a:solidFill>
              </a:endParaRPr>
            </a:p>
            <a:p>
              <a:r>
                <a:rPr lang="en-GB" sz="900" baseline="0" dirty="0">
                  <a:solidFill>
                    <a:srgbClr val="000000"/>
                  </a:solidFill>
                </a:rPr>
                <a:t>Alternatively leave background with a solid white fill.</a:t>
              </a:r>
              <a:endParaRPr lang="en-GB" sz="900" dirty="0">
                <a:solidFill>
                  <a:srgbClr val="000000"/>
                </a:solidFill>
              </a:endParaRPr>
            </a:p>
          </p:txBody>
        </p:sp>
        <p:grpSp>
          <p:nvGrpSpPr>
            <p:cNvPr id="76" name="Group 75">
              <a:extLst>
                <a:ext uri="{FF2B5EF4-FFF2-40B4-BE49-F238E27FC236}">
                  <a16:creationId xmlns:a16="http://schemas.microsoft.com/office/drawing/2014/main" id="{FF2554C2-7F4B-4AFC-96FA-CD357E31B732}"/>
                </a:ext>
              </a:extLst>
            </p:cNvPr>
            <p:cNvGrpSpPr>
              <a:grpSpLocks noChangeAspect="1"/>
            </p:cNvGrpSpPr>
            <p:nvPr userDrawn="1"/>
          </p:nvGrpSpPr>
          <p:grpSpPr bwMode="gray">
            <a:xfrm>
              <a:off x="407162" y="448083"/>
              <a:ext cx="335767" cy="274418"/>
              <a:chOff x="431" y="79"/>
              <a:chExt cx="4882" cy="3990"/>
            </a:xfrm>
            <a:solidFill>
              <a:schemeClr val="accent1"/>
            </a:solidFill>
          </p:grpSpPr>
          <p:sp>
            <p:nvSpPr>
              <p:cNvPr id="79" name="Oval 9">
                <a:extLst>
                  <a:ext uri="{FF2B5EF4-FFF2-40B4-BE49-F238E27FC236}">
                    <a16:creationId xmlns:a16="http://schemas.microsoft.com/office/drawing/2014/main" id="{1892404B-D3D9-4862-AD9C-93C78243EB6A}"/>
                  </a:ext>
                </a:extLst>
              </p:cNvPr>
              <p:cNvSpPr>
                <a:spLocks noChangeArrowheads="1"/>
              </p:cNvSpPr>
              <p:nvPr/>
            </p:nvSpPr>
            <p:spPr bwMode="gray">
              <a:xfrm>
                <a:off x="1895" y="1299"/>
                <a:ext cx="1953" cy="195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80" name="Freeform 10">
                <a:extLst>
                  <a:ext uri="{FF2B5EF4-FFF2-40B4-BE49-F238E27FC236}">
                    <a16:creationId xmlns:a16="http://schemas.microsoft.com/office/drawing/2014/main" id="{C1207B22-712B-4320-BFD8-BF75F770658E}"/>
                  </a:ext>
                </a:extLst>
              </p:cNvPr>
              <p:cNvSpPr>
                <a:spLocks noEditPoints="1"/>
              </p:cNvSpPr>
              <p:nvPr/>
            </p:nvSpPr>
            <p:spPr bwMode="gray">
              <a:xfrm>
                <a:off x="431" y="79"/>
                <a:ext cx="4882" cy="3990"/>
              </a:xfrm>
              <a:custGeom>
                <a:avLst/>
                <a:gdLst>
                  <a:gd name="T0" fmla="*/ 736 w 800"/>
                  <a:gd name="T1" fmla="*/ 134 h 654"/>
                  <a:gd name="T2" fmla="*/ 622 w 800"/>
                  <a:gd name="T3" fmla="*/ 134 h 654"/>
                  <a:gd name="T4" fmla="*/ 569 w 800"/>
                  <a:gd name="T5" fmla="*/ 0 h 654"/>
                  <a:gd name="T6" fmla="*/ 231 w 800"/>
                  <a:gd name="T7" fmla="*/ 0 h 654"/>
                  <a:gd name="T8" fmla="*/ 178 w 800"/>
                  <a:gd name="T9" fmla="*/ 134 h 654"/>
                  <a:gd name="T10" fmla="*/ 160 w 800"/>
                  <a:gd name="T11" fmla="*/ 134 h 654"/>
                  <a:gd name="T12" fmla="*/ 160 w 800"/>
                  <a:gd name="T13" fmla="*/ 67 h 654"/>
                  <a:gd name="T14" fmla="*/ 80 w 800"/>
                  <a:gd name="T15" fmla="*/ 67 h 654"/>
                  <a:gd name="T16" fmla="*/ 80 w 800"/>
                  <a:gd name="T17" fmla="*/ 134 h 654"/>
                  <a:gd name="T18" fmla="*/ 64 w 800"/>
                  <a:gd name="T19" fmla="*/ 134 h 654"/>
                  <a:gd name="T20" fmla="*/ 0 w 800"/>
                  <a:gd name="T21" fmla="*/ 198 h 654"/>
                  <a:gd name="T22" fmla="*/ 0 w 800"/>
                  <a:gd name="T23" fmla="*/ 589 h 654"/>
                  <a:gd name="T24" fmla="*/ 64 w 800"/>
                  <a:gd name="T25" fmla="*/ 654 h 654"/>
                  <a:gd name="T26" fmla="*/ 736 w 800"/>
                  <a:gd name="T27" fmla="*/ 654 h 654"/>
                  <a:gd name="T28" fmla="*/ 800 w 800"/>
                  <a:gd name="T29" fmla="*/ 589 h 654"/>
                  <a:gd name="T30" fmla="*/ 800 w 800"/>
                  <a:gd name="T31" fmla="*/ 198 h 654"/>
                  <a:gd name="T32" fmla="*/ 736 w 800"/>
                  <a:gd name="T33" fmla="*/ 134 h 654"/>
                  <a:gd name="T34" fmla="*/ 133 w 800"/>
                  <a:gd name="T35" fmla="*/ 134 h 654"/>
                  <a:gd name="T36" fmla="*/ 107 w 800"/>
                  <a:gd name="T37" fmla="*/ 134 h 654"/>
                  <a:gd name="T38" fmla="*/ 107 w 800"/>
                  <a:gd name="T39" fmla="*/ 94 h 654"/>
                  <a:gd name="T40" fmla="*/ 133 w 800"/>
                  <a:gd name="T41" fmla="*/ 94 h 654"/>
                  <a:gd name="T42" fmla="*/ 133 w 800"/>
                  <a:gd name="T43" fmla="*/ 134 h 654"/>
                  <a:gd name="T44" fmla="*/ 400 w 800"/>
                  <a:gd name="T45" fmla="*/ 600 h 654"/>
                  <a:gd name="T46" fmla="*/ 160 w 800"/>
                  <a:gd name="T47" fmla="*/ 360 h 654"/>
                  <a:gd name="T48" fmla="*/ 400 w 800"/>
                  <a:gd name="T49" fmla="*/ 120 h 654"/>
                  <a:gd name="T50" fmla="*/ 640 w 800"/>
                  <a:gd name="T51" fmla="*/ 360 h 654"/>
                  <a:gd name="T52" fmla="*/ 400 w 800"/>
                  <a:gd name="T53" fmla="*/ 600 h 654"/>
                  <a:gd name="T54" fmla="*/ 693 w 800"/>
                  <a:gd name="T55" fmla="*/ 294 h 654"/>
                  <a:gd name="T56" fmla="*/ 640 w 800"/>
                  <a:gd name="T57" fmla="*/ 240 h 654"/>
                  <a:gd name="T58" fmla="*/ 693 w 800"/>
                  <a:gd name="T59" fmla="*/ 187 h 654"/>
                  <a:gd name="T60" fmla="*/ 747 w 800"/>
                  <a:gd name="T61" fmla="*/ 240 h 654"/>
                  <a:gd name="T62" fmla="*/ 693 w 800"/>
                  <a:gd name="T63" fmla="*/ 294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0" h="654">
                    <a:moveTo>
                      <a:pt x="736" y="134"/>
                    </a:moveTo>
                    <a:lnTo>
                      <a:pt x="622" y="134"/>
                    </a:lnTo>
                    <a:lnTo>
                      <a:pt x="569" y="0"/>
                    </a:lnTo>
                    <a:lnTo>
                      <a:pt x="231" y="0"/>
                    </a:lnTo>
                    <a:lnTo>
                      <a:pt x="178" y="134"/>
                    </a:lnTo>
                    <a:lnTo>
                      <a:pt x="160" y="134"/>
                    </a:lnTo>
                    <a:lnTo>
                      <a:pt x="160" y="67"/>
                    </a:lnTo>
                    <a:lnTo>
                      <a:pt x="80" y="67"/>
                    </a:lnTo>
                    <a:lnTo>
                      <a:pt x="80" y="134"/>
                    </a:lnTo>
                    <a:lnTo>
                      <a:pt x="64" y="134"/>
                    </a:lnTo>
                    <a:cubicBezTo>
                      <a:pt x="29" y="134"/>
                      <a:pt x="0" y="162"/>
                      <a:pt x="0" y="198"/>
                    </a:cubicBezTo>
                    <a:lnTo>
                      <a:pt x="0" y="589"/>
                    </a:lnTo>
                    <a:cubicBezTo>
                      <a:pt x="0" y="625"/>
                      <a:pt x="29" y="654"/>
                      <a:pt x="64" y="654"/>
                    </a:cubicBezTo>
                    <a:lnTo>
                      <a:pt x="736" y="654"/>
                    </a:lnTo>
                    <a:cubicBezTo>
                      <a:pt x="771" y="654"/>
                      <a:pt x="800" y="625"/>
                      <a:pt x="800" y="589"/>
                    </a:cubicBezTo>
                    <a:lnTo>
                      <a:pt x="800" y="198"/>
                    </a:lnTo>
                    <a:cubicBezTo>
                      <a:pt x="800" y="162"/>
                      <a:pt x="771" y="134"/>
                      <a:pt x="736" y="134"/>
                    </a:cubicBezTo>
                    <a:close/>
                    <a:moveTo>
                      <a:pt x="133" y="134"/>
                    </a:moveTo>
                    <a:lnTo>
                      <a:pt x="107" y="134"/>
                    </a:lnTo>
                    <a:lnTo>
                      <a:pt x="107" y="94"/>
                    </a:lnTo>
                    <a:lnTo>
                      <a:pt x="133" y="94"/>
                    </a:lnTo>
                    <a:lnTo>
                      <a:pt x="133" y="134"/>
                    </a:lnTo>
                    <a:close/>
                    <a:moveTo>
                      <a:pt x="400" y="600"/>
                    </a:moveTo>
                    <a:cubicBezTo>
                      <a:pt x="268" y="600"/>
                      <a:pt x="160" y="493"/>
                      <a:pt x="160" y="360"/>
                    </a:cubicBezTo>
                    <a:cubicBezTo>
                      <a:pt x="160" y="228"/>
                      <a:pt x="268" y="120"/>
                      <a:pt x="400" y="120"/>
                    </a:cubicBezTo>
                    <a:cubicBezTo>
                      <a:pt x="532" y="120"/>
                      <a:pt x="640" y="228"/>
                      <a:pt x="640" y="360"/>
                    </a:cubicBezTo>
                    <a:cubicBezTo>
                      <a:pt x="640" y="493"/>
                      <a:pt x="532" y="600"/>
                      <a:pt x="400" y="600"/>
                    </a:cubicBezTo>
                    <a:close/>
                    <a:moveTo>
                      <a:pt x="693" y="294"/>
                    </a:moveTo>
                    <a:cubicBezTo>
                      <a:pt x="664" y="294"/>
                      <a:pt x="640" y="270"/>
                      <a:pt x="640" y="240"/>
                    </a:cubicBezTo>
                    <a:cubicBezTo>
                      <a:pt x="640" y="211"/>
                      <a:pt x="664" y="187"/>
                      <a:pt x="693" y="187"/>
                    </a:cubicBezTo>
                    <a:cubicBezTo>
                      <a:pt x="723" y="187"/>
                      <a:pt x="747" y="211"/>
                      <a:pt x="747" y="240"/>
                    </a:cubicBezTo>
                    <a:cubicBezTo>
                      <a:pt x="747" y="270"/>
                      <a:pt x="723" y="294"/>
                      <a:pt x="693" y="29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grpSp>
        <p:sp>
          <p:nvSpPr>
            <p:cNvPr id="77" name="Donut 24">
              <a:extLst>
                <a:ext uri="{FF2B5EF4-FFF2-40B4-BE49-F238E27FC236}">
                  <a16:creationId xmlns:a16="http://schemas.microsoft.com/office/drawing/2014/main" id="{159AD679-9E82-43F7-8E5A-F2B9B7B8F098}"/>
                </a:ext>
              </a:extLst>
            </p:cNvPr>
            <p:cNvSpPr/>
            <p:nvPr userDrawn="1"/>
          </p:nvSpPr>
          <p:spPr bwMode="gray">
            <a:xfrm>
              <a:off x="299151" y="32005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dirty="0">
                <a:solidFill>
                  <a:schemeClr val="tx1"/>
                </a:solidFill>
              </a:endParaRPr>
            </a:p>
          </p:txBody>
        </p:sp>
        <p:sp>
          <p:nvSpPr>
            <p:cNvPr id="78" name="Freeform 5">
              <a:extLst>
                <a:ext uri="{FF2B5EF4-FFF2-40B4-BE49-F238E27FC236}">
                  <a16:creationId xmlns:a16="http://schemas.microsoft.com/office/drawing/2014/main" id="{F9B77A76-1D73-4D21-971D-ADF9C8341048}"/>
                </a:ext>
              </a:extLst>
            </p:cNvPr>
            <p:cNvSpPr>
              <a:spLocks noEditPoints="1"/>
            </p:cNvSpPr>
            <p:nvPr userDrawn="1"/>
          </p:nvSpPr>
          <p:spPr bwMode="gray">
            <a:xfrm>
              <a:off x="287524" y="5900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dirty="0"/>
            </a:p>
          </p:txBody>
        </p:sp>
      </p:grpSp>
      <p:grpSp>
        <p:nvGrpSpPr>
          <p:cNvPr id="34" name="Group 33">
            <a:extLst>
              <a:ext uri="{FF2B5EF4-FFF2-40B4-BE49-F238E27FC236}">
                <a16:creationId xmlns:a16="http://schemas.microsoft.com/office/drawing/2014/main" id="{2FC948B1-CE8A-45C2-9547-20572925E441}"/>
              </a:ext>
            </a:extLst>
          </p:cNvPr>
          <p:cNvGrpSpPr/>
          <p:nvPr userDrawn="1"/>
        </p:nvGrpSpPr>
        <p:grpSpPr bwMode="gray">
          <a:xfrm>
            <a:off x="-1987489" y="3445698"/>
            <a:ext cx="1572481" cy="3412302"/>
            <a:chOff x="2051720" y="348323"/>
            <a:chExt cx="1572481" cy="3412302"/>
          </a:xfrm>
        </p:grpSpPr>
        <p:sp>
          <p:nvSpPr>
            <p:cNvPr id="35" name="TextBox 34">
              <a:extLst>
                <a:ext uri="{FF2B5EF4-FFF2-40B4-BE49-F238E27FC236}">
                  <a16:creationId xmlns:a16="http://schemas.microsoft.com/office/drawing/2014/main" id="{00AC49FF-2180-4539-8FB8-9FD54A2A1613}"/>
                </a:ext>
              </a:extLst>
            </p:cNvPr>
            <p:cNvSpPr txBox="1"/>
            <p:nvPr/>
          </p:nvSpPr>
          <p:spPr bwMode="gray">
            <a:xfrm>
              <a:off x="2051720" y="1052191"/>
              <a:ext cx="1572481" cy="2708434"/>
            </a:xfrm>
            <a:prstGeom prst="rect">
              <a:avLst/>
            </a:prstGeom>
            <a:noFill/>
          </p:spPr>
          <p:txBody>
            <a:bodyPr wrap="square" lIns="0" tIns="0" rIns="0" bIns="0" rtlCol="0">
              <a:spAutoFit/>
            </a:bodyPr>
            <a:lstStyle/>
            <a:p>
              <a:r>
                <a:rPr lang="en-GB" sz="1100" dirty="0">
                  <a:solidFill>
                    <a:srgbClr val="000000"/>
                  </a:solidFill>
                </a:rPr>
                <a:t>To format</a:t>
              </a:r>
              <a:r>
                <a:rPr lang="en-GB" sz="1100" baseline="0" dirty="0">
                  <a:solidFill>
                    <a:srgbClr val="000000"/>
                  </a:solidFill>
                </a:rPr>
                <a:t> the body text, simply highlight the specific line(s) of text and click ‘tab’ or press ‘increase/decrease list level’ button. If you continue to click the ‘Tab’ button and the text turns </a:t>
              </a:r>
              <a:r>
                <a:rPr lang="en-GB" sz="1100" baseline="0" dirty="0">
                  <a:solidFill>
                    <a:srgbClr val="FF0000"/>
                  </a:solidFill>
                </a:rPr>
                <a:t>red</a:t>
              </a:r>
              <a:r>
                <a:rPr lang="en-GB" sz="1100" baseline="0" dirty="0">
                  <a:solidFill>
                    <a:srgbClr val="000000"/>
                  </a:solidFill>
                </a:rPr>
                <a:t> you have tabbed too far and should use the ‘decrease level’ button to return to compliant text.</a:t>
              </a:r>
            </a:p>
            <a:p>
              <a:endParaRPr lang="en-GB" sz="1100" baseline="0" dirty="0">
                <a:solidFill>
                  <a:srgbClr val="000000"/>
                </a:solidFill>
              </a:endParaRPr>
            </a:p>
            <a:p>
              <a:r>
                <a:rPr lang="en-GB" sz="1100" baseline="0" dirty="0">
                  <a:solidFill>
                    <a:srgbClr val="000000"/>
                  </a:solidFill>
                </a:rPr>
                <a:t>Do not use the bullet point button to format your text.</a:t>
              </a:r>
              <a:endParaRPr lang="en-GB" sz="1100" dirty="0">
                <a:solidFill>
                  <a:srgbClr val="000000"/>
                </a:solidFill>
              </a:endParaRPr>
            </a:p>
          </p:txBody>
        </p:sp>
        <p:grpSp>
          <p:nvGrpSpPr>
            <p:cNvPr id="37" name="Group 36">
              <a:extLst>
                <a:ext uri="{FF2B5EF4-FFF2-40B4-BE49-F238E27FC236}">
                  <a16:creationId xmlns:a16="http://schemas.microsoft.com/office/drawing/2014/main" id="{48C2AB69-0462-4BCE-BD56-9FC53AC4568F}"/>
                </a:ext>
              </a:extLst>
            </p:cNvPr>
            <p:cNvGrpSpPr/>
            <p:nvPr/>
          </p:nvGrpSpPr>
          <p:grpSpPr bwMode="gray">
            <a:xfrm>
              <a:off x="2051720" y="348323"/>
              <a:ext cx="551687" cy="608260"/>
              <a:chOff x="580210" y="472455"/>
              <a:chExt cx="551687" cy="608260"/>
            </a:xfrm>
          </p:grpSpPr>
          <p:sp>
            <p:nvSpPr>
              <p:cNvPr id="56" name="Donut 24">
                <a:extLst>
                  <a:ext uri="{FF2B5EF4-FFF2-40B4-BE49-F238E27FC236}">
                    <a16:creationId xmlns:a16="http://schemas.microsoft.com/office/drawing/2014/main" id="{0CA43353-DD50-4F34-BB1D-1BE991E8881F}"/>
                  </a:ext>
                </a:extLst>
              </p:cNvPr>
              <p:cNvSpPr/>
              <p:nvPr/>
            </p:nvSpPr>
            <p:spPr bwMode="gray">
              <a:xfrm>
                <a:off x="591837" y="47245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dirty="0">
                  <a:solidFill>
                    <a:schemeClr val="tx1"/>
                  </a:solidFill>
                </a:endParaRPr>
              </a:p>
            </p:txBody>
          </p:sp>
          <p:sp>
            <p:nvSpPr>
              <p:cNvPr id="57" name="Freeform 5">
                <a:extLst>
                  <a:ext uri="{FF2B5EF4-FFF2-40B4-BE49-F238E27FC236}">
                    <a16:creationId xmlns:a16="http://schemas.microsoft.com/office/drawing/2014/main" id="{E85D49CF-852E-4100-A564-6717CF1BEB17}"/>
                  </a:ext>
                </a:extLst>
              </p:cNvPr>
              <p:cNvSpPr>
                <a:spLocks noEditPoints="1"/>
              </p:cNvSpPr>
              <p:nvPr/>
            </p:nvSpPr>
            <p:spPr bwMode="gray">
              <a:xfrm>
                <a:off x="580210" y="7424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dirty="0"/>
              </a:p>
            </p:txBody>
          </p:sp>
        </p:grpSp>
        <p:grpSp>
          <p:nvGrpSpPr>
            <p:cNvPr id="38" name="Group 4">
              <a:extLst>
                <a:ext uri="{FF2B5EF4-FFF2-40B4-BE49-F238E27FC236}">
                  <a16:creationId xmlns:a16="http://schemas.microsoft.com/office/drawing/2014/main" id="{0E8CBD8F-7ECD-4433-BEFC-3EDDE7AC70DD}"/>
                </a:ext>
              </a:extLst>
            </p:cNvPr>
            <p:cNvGrpSpPr>
              <a:grpSpLocks noChangeAspect="1"/>
            </p:cNvGrpSpPr>
            <p:nvPr/>
          </p:nvGrpSpPr>
          <p:grpSpPr bwMode="gray">
            <a:xfrm>
              <a:off x="2160620" y="483078"/>
              <a:ext cx="330076" cy="242523"/>
              <a:chOff x="2018" y="401"/>
              <a:chExt cx="3016" cy="2216"/>
            </a:xfrm>
          </p:grpSpPr>
          <p:sp>
            <p:nvSpPr>
              <p:cNvPr id="39" name="Freeform 7">
                <a:extLst>
                  <a:ext uri="{FF2B5EF4-FFF2-40B4-BE49-F238E27FC236}">
                    <a16:creationId xmlns:a16="http://schemas.microsoft.com/office/drawing/2014/main" id="{1188A2AC-ED8E-41A5-8AFB-DF48E4C9344B}"/>
                  </a:ext>
                </a:extLst>
              </p:cNvPr>
              <p:cNvSpPr>
                <a:spLocks/>
              </p:cNvSpPr>
              <p:nvPr/>
            </p:nvSpPr>
            <p:spPr bwMode="gray">
              <a:xfrm>
                <a:off x="2360" y="401"/>
                <a:ext cx="847" cy="307"/>
              </a:xfrm>
              <a:custGeom>
                <a:avLst/>
                <a:gdLst>
                  <a:gd name="T0" fmla="*/ 2 w 4791"/>
                  <a:gd name="T1" fmla="*/ 2 h 1737"/>
                  <a:gd name="T2" fmla="*/ 4791 w 4791"/>
                  <a:gd name="T3" fmla="*/ 2 h 1737"/>
                  <a:gd name="T4" fmla="*/ 4791 w 4791"/>
                  <a:gd name="T5" fmla="*/ 1737 h 1737"/>
                  <a:gd name="T6" fmla="*/ 3 w 4791"/>
                  <a:gd name="T7" fmla="*/ 1737 h 1737"/>
                  <a:gd name="T8" fmla="*/ 2 w 4791"/>
                  <a:gd name="T9" fmla="*/ 2 h 1737"/>
                </a:gdLst>
                <a:ahLst/>
                <a:cxnLst>
                  <a:cxn ang="0">
                    <a:pos x="T0" y="T1"/>
                  </a:cxn>
                  <a:cxn ang="0">
                    <a:pos x="T2" y="T3"/>
                  </a:cxn>
                  <a:cxn ang="0">
                    <a:pos x="T4" y="T5"/>
                  </a:cxn>
                  <a:cxn ang="0">
                    <a:pos x="T6" y="T7"/>
                  </a:cxn>
                  <a:cxn ang="0">
                    <a:pos x="T8" y="T9"/>
                  </a:cxn>
                </a:cxnLst>
                <a:rect l="0" t="0" r="r" b="b"/>
                <a:pathLst>
                  <a:path w="4791" h="1737">
                    <a:moveTo>
                      <a:pt x="2" y="2"/>
                    </a:moveTo>
                    <a:cubicBezTo>
                      <a:pt x="1594" y="0"/>
                      <a:pt x="3199" y="1"/>
                      <a:pt x="4791" y="2"/>
                    </a:cubicBezTo>
                    <a:cubicBezTo>
                      <a:pt x="4791" y="580"/>
                      <a:pt x="4791" y="1158"/>
                      <a:pt x="4791" y="1737"/>
                    </a:cubicBezTo>
                    <a:cubicBezTo>
                      <a:pt x="3195" y="1737"/>
                      <a:pt x="1599" y="1736"/>
                      <a:pt x="3" y="1737"/>
                    </a:cubicBezTo>
                    <a:cubicBezTo>
                      <a:pt x="0" y="1159"/>
                      <a:pt x="2" y="580"/>
                      <a:pt x="2"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40" name="Freeform 8">
                <a:extLst>
                  <a:ext uri="{FF2B5EF4-FFF2-40B4-BE49-F238E27FC236}">
                    <a16:creationId xmlns:a16="http://schemas.microsoft.com/office/drawing/2014/main" id="{60C9EFF0-F857-42A0-8E23-78D800215860}"/>
                  </a:ext>
                </a:extLst>
              </p:cNvPr>
              <p:cNvSpPr>
                <a:spLocks/>
              </p:cNvSpPr>
              <p:nvPr/>
            </p:nvSpPr>
            <p:spPr bwMode="gray">
              <a:xfrm>
                <a:off x="3300" y="401"/>
                <a:ext cx="1734" cy="307"/>
              </a:xfrm>
              <a:custGeom>
                <a:avLst/>
                <a:gdLst>
                  <a:gd name="T0" fmla="*/ 1 w 9814"/>
                  <a:gd name="T1" fmla="*/ 2 h 1737"/>
                  <a:gd name="T2" fmla="*/ 9814 w 9814"/>
                  <a:gd name="T3" fmla="*/ 1 h 1737"/>
                  <a:gd name="T4" fmla="*/ 9814 w 9814"/>
                  <a:gd name="T5" fmla="*/ 1737 h 1737"/>
                  <a:gd name="T6" fmla="*/ 0 w 9814"/>
                  <a:gd name="T7" fmla="*/ 1737 h 1737"/>
                  <a:gd name="T8" fmla="*/ 1 w 9814"/>
                  <a:gd name="T9" fmla="*/ 2 h 1737"/>
                </a:gdLst>
                <a:ahLst/>
                <a:cxnLst>
                  <a:cxn ang="0">
                    <a:pos x="T0" y="T1"/>
                  </a:cxn>
                  <a:cxn ang="0">
                    <a:pos x="T2" y="T3"/>
                  </a:cxn>
                  <a:cxn ang="0">
                    <a:pos x="T4" y="T5"/>
                  </a:cxn>
                  <a:cxn ang="0">
                    <a:pos x="T6" y="T7"/>
                  </a:cxn>
                  <a:cxn ang="0">
                    <a:pos x="T8" y="T9"/>
                  </a:cxn>
                </a:cxnLst>
                <a:rect l="0" t="0" r="r" b="b"/>
                <a:pathLst>
                  <a:path w="9814" h="1737">
                    <a:moveTo>
                      <a:pt x="1" y="2"/>
                    </a:moveTo>
                    <a:cubicBezTo>
                      <a:pt x="3271" y="0"/>
                      <a:pt x="6543" y="1"/>
                      <a:pt x="9814" y="1"/>
                    </a:cubicBezTo>
                    <a:lnTo>
                      <a:pt x="9814" y="1737"/>
                    </a:lnTo>
                    <a:cubicBezTo>
                      <a:pt x="6543" y="1737"/>
                      <a:pt x="3272" y="1736"/>
                      <a:pt x="0" y="1737"/>
                    </a:cubicBezTo>
                    <a:cubicBezTo>
                      <a:pt x="0" y="1159"/>
                      <a:pt x="0" y="580"/>
                      <a:pt x="1"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41" name="Freeform 9">
                <a:extLst>
                  <a:ext uri="{FF2B5EF4-FFF2-40B4-BE49-F238E27FC236}">
                    <a16:creationId xmlns:a16="http://schemas.microsoft.com/office/drawing/2014/main" id="{46AAB82F-7572-4816-9576-70CEFBB25C1B}"/>
                  </a:ext>
                </a:extLst>
              </p:cNvPr>
              <p:cNvSpPr>
                <a:spLocks/>
              </p:cNvSpPr>
              <p:nvPr/>
            </p:nvSpPr>
            <p:spPr bwMode="gray">
              <a:xfrm>
                <a:off x="3300" y="877"/>
                <a:ext cx="1734" cy="311"/>
              </a:xfrm>
              <a:custGeom>
                <a:avLst/>
                <a:gdLst>
                  <a:gd name="T0" fmla="*/ 0 w 9814"/>
                  <a:gd name="T1" fmla="*/ 0 h 2561"/>
                  <a:gd name="T2" fmla="*/ 9814 w 9814"/>
                  <a:gd name="T3" fmla="*/ 1 h 2561"/>
                  <a:gd name="T4" fmla="*/ 9814 w 9814"/>
                  <a:gd name="T5" fmla="*/ 2561 h 2561"/>
                  <a:gd name="T6" fmla="*/ 0 w 9814"/>
                  <a:gd name="T7" fmla="*/ 2561 h 2561"/>
                  <a:gd name="T8" fmla="*/ 0 w 9814"/>
                  <a:gd name="T9" fmla="*/ 0 h 2561"/>
                </a:gdLst>
                <a:ahLst/>
                <a:cxnLst>
                  <a:cxn ang="0">
                    <a:pos x="T0" y="T1"/>
                  </a:cxn>
                  <a:cxn ang="0">
                    <a:pos x="T2" y="T3"/>
                  </a:cxn>
                  <a:cxn ang="0">
                    <a:pos x="T4" y="T5"/>
                  </a:cxn>
                  <a:cxn ang="0">
                    <a:pos x="T6" y="T7"/>
                  </a:cxn>
                  <a:cxn ang="0">
                    <a:pos x="T8" y="T9"/>
                  </a:cxn>
                </a:cxnLst>
                <a:rect l="0" t="0" r="r" b="b"/>
                <a:pathLst>
                  <a:path w="9814" h="2561">
                    <a:moveTo>
                      <a:pt x="0" y="0"/>
                    </a:moveTo>
                    <a:cubicBezTo>
                      <a:pt x="3271" y="1"/>
                      <a:pt x="6543" y="1"/>
                      <a:pt x="9814" y="1"/>
                    </a:cubicBezTo>
                    <a:lnTo>
                      <a:pt x="9814" y="2561"/>
                    </a:lnTo>
                    <a:cubicBezTo>
                      <a:pt x="6543" y="2561"/>
                      <a:pt x="3271" y="2560"/>
                      <a:pt x="0" y="2561"/>
                    </a:cubicBezTo>
                    <a:cubicBezTo>
                      <a:pt x="0" y="1708"/>
                      <a:pt x="0" y="854"/>
                      <a:pt x="0"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42" name="Freeform 10">
                <a:extLst>
                  <a:ext uri="{FF2B5EF4-FFF2-40B4-BE49-F238E27FC236}">
                    <a16:creationId xmlns:a16="http://schemas.microsoft.com/office/drawing/2014/main" id="{F3026C34-3EB2-4719-A9C4-D1A02D85607D}"/>
                  </a:ext>
                </a:extLst>
              </p:cNvPr>
              <p:cNvSpPr>
                <a:spLocks/>
              </p:cNvSpPr>
              <p:nvPr/>
            </p:nvSpPr>
            <p:spPr bwMode="gray">
              <a:xfrm>
                <a:off x="2018" y="944"/>
                <a:ext cx="1172" cy="892"/>
              </a:xfrm>
              <a:custGeom>
                <a:avLst/>
                <a:gdLst>
                  <a:gd name="T0" fmla="*/ 2824 w 6635"/>
                  <a:gd name="T1" fmla="*/ 0 h 5043"/>
                  <a:gd name="T2" fmla="*/ 2878 w 6635"/>
                  <a:gd name="T3" fmla="*/ 15 h 5043"/>
                  <a:gd name="T4" fmla="*/ 6627 w 6635"/>
                  <a:gd name="T5" fmla="*/ 2635 h 5043"/>
                  <a:gd name="T6" fmla="*/ 6570 w 6635"/>
                  <a:gd name="T7" fmla="*/ 2683 h 5043"/>
                  <a:gd name="T8" fmla="*/ 2824 w 6635"/>
                  <a:gd name="T9" fmla="*/ 5043 h 5043"/>
                  <a:gd name="T10" fmla="*/ 2823 w 6635"/>
                  <a:gd name="T11" fmla="*/ 3688 h 5043"/>
                  <a:gd name="T12" fmla="*/ 0 w 6635"/>
                  <a:gd name="T13" fmla="*/ 3688 h 5043"/>
                  <a:gd name="T14" fmla="*/ 0 w 6635"/>
                  <a:gd name="T15" fmla="*/ 1545 h 5043"/>
                  <a:gd name="T16" fmla="*/ 2823 w 6635"/>
                  <a:gd name="T17" fmla="*/ 1546 h 5043"/>
                  <a:gd name="T18" fmla="*/ 2824 w 6635"/>
                  <a:gd name="T19" fmla="*/ 0 h 5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35" h="5043">
                    <a:moveTo>
                      <a:pt x="2824" y="0"/>
                    </a:moveTo>
                    <a:cubicBezTo>
                      <a:pt x="2845" y="1"/>
                      <a:pt x="2861" y="1"/>
                      <a:pt x="2878" y="15"/>
                    </a:cubicBezTo>
                    <a:cubicBezTo>
                      <a:pt x="4127" y="888"/>
                      <a:pt x="5378" y="1763"/>
                      <a:pt x="6627" y="2635"/>
                    </a:cubicBezTo>
                    <a:cubicBezTo>
                      <a:pt x="6635" y="2656"/>
                      <a:pt x="6583" y="2671"/>
                      <a:pt x="6570" y="2683"/>
                    </a:cubicBezTo>
                    <a:cubicBezTo>
                      <a:pt x="5322" y="3470"/>
                      <a:pt x="4072" y="4256"/>
                      <a:pt x="2824" y="5043"/>
                    </a:cubicBezTo>
                    <a:cubicBezTo>
                      <a:pt x="2821" y="4592"/>
                      <a:pt x="2823" y="4140"/>
                      <a:pt x="2823" y="3688"/>
                    </a:cubicBezTo>
                    <a:cubicBezTo>
                      <a:pt x="1882" y="3688"/>
                      <a:pt x="941" y="3688"/>
                      <a:pt x="0" y="3688"/>
                    </a:cubicBezTo>
                    <a:lnTo>
                      <a:pt x="0" y="1545"/>
                    </a:lnTo>
                    <a:cubicBezTo>
                      <a:pt x="941" y="1545"/>
                      <a:pt x="1882" y="1545"/>
                      <a:pt x="2823" y="1546"/>
                    </a:cubicBezTo>
                    <a:cubicBezTo>
                      <a:pt x="2823" y="1031"/>
                      <a:pt x="2821" y="515"/>
                      <a:pt x="2824"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52" name="Freeform 11">
                <a:extLst>
                  <a:ext uri="{FF2B5EF4-FFF2-40B4-BE49-F238E27FC236}">
                    <a16:creationId xmlns:a16="http://schemas.microsoft.com/office/drawing/2014/main" id="{6791A5EC-66AB-441A-B952-364A6A7B27B5}"/>
                  </a:ext>
                </a:extLst>
              </p:cNvPr>
              <p:cNvSpPr>
                <a:spLocks/>
              </p:cNvSpPr>
              <p:nvPr/>
            </p:nvSpPr>
            <p:spPr bwMode="gray">
              <a:xfrm>
                <a:off x="3300" y="1356"/>
                <a:ext cx="1734" cy="311"/>
              </a:xfrm>
              <a:custGeom>
                <a:avLst/>
                <a:gdLst>
                  <a:gd name="T0" fmla="*/ 0 w 9814"/>
                  <a:gd name="T1" fmla="*/ 1 h 2561"/>
                  <a:gd name="T2" fmla="*/ 9814 w 9814"/>
                  <a:gd name="T3" fmla="*/ 1 h 2561"/>
                  <a:gd name="T4" fmla="*/ 9814 w 9814"/>
                  <a:gd name="T5" fmla="*/ 2561 h 2561"/>
                  <a:gd name="T6" fmla="*/ 1 w 9814"/>
                  <a:gd name="T7" fmla="*/ 2561 h 2561"/>
                  <a:gd name="T8" fmla="*/ 0 w 9814"/>
                  <a:gd name="T9" fmla="*/ 1 h 2561"/>
                </a:gdLst>
                <a:ahLst/>
                <a:cxnLst>
                  <a:cxn ang="0">
                    <a:pos x="T0" y="T1"/>
                  </a:cxn>
                  <a:cxn ang="0">
                    <a:pos x="T2" y="T3"/>
                  </a:cxn>
                  <a:cxn ang="0">
                    <a:pos x="T4" y="T5"/>
                  </a:cxn>
                  <a:cxn ang="0">
                    <a:pos x="T6" y="T7"/>
                  </a:cxn>
                  <a:cxn ang="0">
                    <a:pos x="T8" y="T9"/>
                  </a:cxn>
                </a:cxnLst>
                <a:rect l="0" t="0" r="r" b="b"/>
                <a:pathLst>
                  <a:path w="9814" h="2561">
                    <a:moveTo>
                      <a:pt x="0" y="1"/>
                    </a:moveTo>
                    <a:cubicBezTo>
                      <a:pt x="3271" y="0"/>
                      <a:pt x="6543" y="1"/>
                      <a:pt x="9814" y="1"/>
                    </a:cubicBezTo>
                    <a:lnTo>
                      <a:pt x="9814" y="2561"/>
                    </a:lnTo>
                    <a:cubicBezTo>
                      <a:pt x="6543" y="2561"/>
                      <a:pt x="3272" y="2561"/>
                      <a:pt x="1" y="2561"/>
                    </a:cubicBezTo>
                    <a:cubicBezTo>
                      <a:pt x="0" y="1708"/>
                      <a:pt x="0" y="854"/>
                      <a:pt x="0"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53" name="Freeform 13">
                <a:extLst>
                  <a:ext uri="{FF2B5EF4-FFF2-40B4-BE49-F238E27FC236}">
                    <a16:creationId xmlns:a16="http://schemas.microsoft.com/office/drawing/2014/main" id="{A03B2C75-FD65-4FDF-AE40-85FB25803222}"/>
                  </a:ext>
                </a:extLst>
              </p:cNvPr>
              <p:cNvSpPr>
                <a:spLocks/>
              </p:cNvSpPr>
              <p:nvPr/>
            </p:nvSpPr>
            <p:spPr bwMode="gray">
              <a:xfrm>
                <a:off x="3300" y="1836"/>
                <a:ext cx="1734" cy="306"/>
              </a:xfrm>
              <a:custGeom>
                <a:avLst/>
                <a:gdLst>
                  <a:gd name="T0" fmla="*/ 0 w 9814"/>
                  <a:gd name="T1" fmla="*/ 0 h 1736"/>
                  <a:gd name="T2" fmla="*/ 9814 w 9814"/>
                  <a:gd name="T3" fmla="*/ 0 h 1736"/>
                  <a:gd name="T4" fmla="*/ 9814 w 9814"/>
                  <a:gd name="T5" fmla="*/ 1736 h 1736"/>
                  <a:gd name="T6" fmla="*/ 0 w 9814"/>
                  <a:gd name="T7" fmla="*/ 1736 h 1736"/>
                  <a:gd name="T8" fmla="*/ 0 w 9814"/>
                  <a:gd name="T9" fmla="*/ 0 h 1736"/>
                </a:gdLst>
                <a:ahLst/>
                <a:cxnLst>
                  <a:cxn ang="0">
                    <a:pos x="T0" y="T1"/>
                  </a:cxn>
                  <a:cxn ang="0">
                    <a:pos x="T2" y="T3"/>
                  </a:cxn>
                  <a:cxn ang="0">
                    <a:pos x="T4" y="T5"/>
                  </a:cxn>
                  <a:cxn ang="0">
                    <a:pos x="T6" y="T7"/>
                  </a:cxn>
                  <a:cxn ang="0">
                    <a:pos x="T8" y="T9"/>
                  </a:cxn>
                </a:cxnLst>
                <a:rect l="0" t="0" r="r" b="b"/>
                <a:pathLst>
                  <a:path w="9814" h="1736">
                    <a:moveTo>
                      <a:pt x="0" y="0"/>
                    </a:moveTo>
                    <a:cubicBezTo>
                      <a:pt x="3272" y="0"/>
                      <a:pt x="6543" y="0"/>
                      <a:pt x="9814" y="0"/>
                    </a:cubicBezTo>
                    <a:lnTo>
                      <a:pt x="9814" y="1736"/>
                    </a:lnTo>
                    <a:cubicBezTo>
                      <a:pt x="6543" y="1736"/>
                      <a:pt x="3271" y="1736"/>
                      <a:pt x="0" y="1736"/>
                    </a:cubicBezTo>
                    <a:cubicBezTo>
                      <a:pt x="0" y="1157"/>
                      <a:pt x="0" y="578"/>
                      <a:pt x="0" y="0"/>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54" name="Freeform 14">
                <a:extLst>
                  <a:ext uri="{FF2B5EF4-FFF2-40B4-BE49-F238E27FC236}">
                    <a16:creationId xmlns:a16="http://schemas.microsoft.com/office/drawing/2014/main" id="{5F6E9C4C-9EDE-4CFD-AB0D-69F516E946CA}"/>
                  </a:ext>
                </a:extLst>
              </p:cNvPr>
              <p:cNvSpPr>
                <a:spLocks/>
              </p:cNvSpPr>
              <p:nvPr/>
            </p:nvSpPr>
            <p:spPr bwMode="gray">
              <a:xfrm>
                <a:off x="2361" y="2310"/>
                <a:ext cx="846" cy="307"/>
              </a:xfrm>
              <a:custGeom>
                <a:avLst/>
                <a:gdLst>
                  <a:gd name="T0" fmla="*/ 1 w 4790"/>
                  <a:gd name="T1" fmla="*/ 1 h 1737"/>
                  <a:gd name="T2" fmla="*/ 4790 w 4790"/>
                  <a:gd name="T3" fmla="*/ 1 h 1737"/>
                  <a:gd name="T4" fmla="*/ 4790 w 4790"/>
                  <a:gd name="T5" fmla="*/ 1736 h 1737"/>
                  <a:gd name="T6" fmla="*/ 1 w 4790"/>
                  <a:gd name="T7" fmla="*/ 1736 h 1737"/>
                  <a:gd name="T8" fmla="*/ 1 w 4790"/>
                  <a:gd name="T9" fmla="*/ 1 h 1737"/>
                </a:gdLst>
                <a:ahLst/>
                <a:cxnLst>
                  <a:cxn ang="0">
                    <a:pos x="T0" y="T1"/>
                  </a:cxn>
                  <a:cxn ang="0">
                    <a:pos x="T2" y="T3"/>
                  </a:cxn>
                  <a:cxn ang="0">
                    <a:pos x="T4" y="T5"/>
                  </a:cxn>
                  <a:cxn ang="0">
                    <a:pos x="T6" y="T7"/>
                  </a:cxn>
                  <a:cxn ang="0">
                    <a:pos x="T8" y="T9"/>
                  </a:cxn>
                </a:cxnLst>
                <a:rect l="0" t="0" r="r" b="b"/>
                <a:pathLst>
                  <a:path w="4790" h="1737">
                    <a:moveTo>
                      <a:pt x="1" y="1"/>
                    </a:moveTo>
                    <a:cubicBezTo>
                      <a:pt x="1592" y="0"/>
                      <a:pt x="3199" y="1"/>
                      <a:pt x="4790" y="1"/>
                    </a:cubicBezTo>
                    <a:cubicBezTo>
                      <a:pt x="4790" y="579"/>
                      <a:pt x="4790" y="1157"/>
                      <a:pt x="4790" y="1736"/>
                    </a:cubicBezTo>
                    <a:cubicBezTo>
                      <a:pt x="3194" y="1737"/>
                      <a:pt x="1597" y="1736"/>
                      <a:pt x="1" y="1736"/>
                    </a:cubicBezTo>
                    <a:cubicBezTo>
                      <a:pt x="1" y="1159"/>
                      <a:pt x="0" y="578"/>
                      <a:pt x="1"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55" name="Freeform 15">
                <a:extLst>
                  <a:ext uri="{FF2B5EF4-FFF2-40B4-BE49-F238E27FC236}">
                    <a16:creationId xmlns:a16="http://schemas.microsoft.com/office/drawing/2014/main" id="{23A62338-75C1-48BD-9FAC-F93CC98A147D}"/>
                  </a:ext>
                </a:extLst>
              </p:cNvPr>
              <p:cNvSpPr>
                <a:spLocks/>
              </p:cNvSpPr>
              <p:nvPr/>
            </p:nvSpPr>
            <p:spPr bwMode="gray">
              <a:xfrm>
                <a:off x="3300" y="2310"/>
                <a:ext cx="1734" cy="307"/>
              </a:xfrm>
              <a:custGeom>
                <a:avLst/>
                <a:gdLst>
                  <a:gd name="T0" fmla="*/ 1 w 9814"/>
                  <a:gd name="T1" fmla="*/ 1 h 1736"/>
                  <a:gd name="T2" fmla="*/ 9814 w 9814"/>
                  <a:gd name="T3" fmla="*/ 0 h 1736"/>
                  <a:gd name="T4" fmla="*/ 9814 w 9814"/>
                  <a:gd name="T5" fmla="*/ 1736 h 1736"/>
                  <a:gd name="T6" fmla="*/ 0 w 9814"/>
                  <a:gd name="T7" fmla="*/ 1736 h 1736"/>
                  <a:gd name="T8" fmla="*/ 1 w 9814"/>
                  <a:gd name="T9" fmla="*/ 1 h 1736"/>
                </a:gdLst>
                <a:ahLst/>
                <a:cxnLst>
                  <a:cxn ang="0">
                    <a:pos x="T0" y="T1"/>
                  </a:cxn>
                  <a:cxn ang="0">
                    <a:pos x="T2" y="T3"/>
                  </a:cxn>
                  <a:cxn ang="0">
                    <a:pos x="T4" y="T5"/>
                  </a:cxn>
                  <a:cxn ang="0">
                    <a:pos x="T6" y="T7"/>
                  </a:cxn>
                  <a:cxn ang="0">
                    <a:pos x="T8" y="T9"/>
                  </a:cxn>
                </a:cxnLst>
                <a:rect l="0" t="0" r="r" b="b"/>
                <a:pathLst>
                  <a:path w="9814" h="1736">
                    <a:moveTo>
                      <a:pt x="1" y="1"/>
                    </a:moveTo>
                    <a:cubicBezTo>
                      <a:pt x="3272" y="0"/>
                      <a:pt x="6543" y="1"/>
                      <a:pt x="9814" y="0"/>
                    </a:cubicBezTo>
                    <a:lnTo>
                      <a:pt x="9814" y="1736"/>
                    </a:lnTo>
                    <a:cubicBezTo>
                      <a:pt x="6542" y="1736"/>
                      <a:pt x="3271" y="1736"/>
                      <a:pt x="0" y="1736"/>
                    </a:cubicBezTo>
                    <a:cubicBezTo>
                      <a:pt x="1" y="1158"/>
                      <a:pt x="0" y="579"/>
                      <a:pt x="1" y="1"/>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grpSp>
      </p:grpSp>
    </p:spTree>
    <p:extLst>
      <p:ext uri="{BB962C8B-B14F-4D97-AF65-F5344CB8AC3E}">
        <p14:creationId xmlns:p14="http://schemas.microsoft.com/office/powerpoint/2010/main" val="3403269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x content + world map">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6B11A062-0EFB-4874-849B-CB331A91691B}"/>
              </a:ext>
            </a:extLst>
          </p:cNvPr>
          <p:cNvSpPr/>
          <p:nvPr userDrawn="1"/>
        </p:nvSpPr>
        <p:spPr bwMode="gray">
          <a:xfrm>
            <a:off x="0" y="0"/>
            <a:ext cx="12193200" cy="6858000"/>
          </a:xfrm>
          <a:prstGeom prst="rect">
            <a:avLst/>
          </a:prstGeom>
          <a:solidFill>
            <a:schemeClr val="bg1">
              <a:alpha val="80000"/>
            </a:schemeClr>
          </a:solidFill>
          <a:ln w="1905">
            <a:no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Freeform: Shape 31">
            <a:extLst>
              <a:ext uri="{FF2B5EF4-FFF2-40B4-BE49-F238E27FC236}">
                <a16:creationId xmlns:a16="http://schemas.microsoft.com/office/drawing/2014/main" id="{3E13EEC3-A479-4EFD-A73E-EAC7702A9450}"/>
              </a:ext>
            </a:extLst>
          </p:cNvPr>
          <p:cNvSpPr/>
          <p:nvPr userDrawn="1"/>
        </p:nvSpPr>
        <p:spPr bwMode="gray">
          <a:xfrm rot="16200000">
            <a:off x="-741746" y="4464772"/>
            <a:ext cx="3135556" cy="1672496"/>
          </a:xfrm>
          <a:custGeom>
            <a:avLst/>
            <a:gdLst>
              <a:gd name="connsiteX0" fmla="*/ 3135556 w 3135556"/>
              <a:gd name="connsiteY0" fmla="*/ 0 h 1672496"/>
              <a:gd name="connsiteX1" fmla="*/ 3097591 w 3135556"/>
              <a:gd name="connsiteY1" fmla="*/ 78811 h 1672496"/>
              <a:gd name="connsiteX2" fmla="*/ 419916 w 3135556"/>
              <a:gd name="connsiteY2" fmla="*/ 1672496 h 1672496"/>
              <a:gd name="connsiteX3" fmla="*/ 108561 w 3135556"/>
              <a:gd name="connsiteY3" fmla="*/ 1656774 h 1672496"/>
              <a:gd name="connsiteX4" fmla="*/ 0 w 3135556"/>
              <a:gd name="connsiteY4" fmla="*/ 1640206 h 1672496"/>
              <a:gd name="connsiteX5" fmla="*/ 0 w 3135556"/>
              <a:gd name="connsiteY5" fmla="*/ 421401 h 1672496"/>
              <a:gd name="connsiteX6" fmla="*/ 48286 w 3135556"/>
              <a:gd name="connsiteY6" fmla="*/ 433817 h 1672496"/>
              <a:gd name="connsiteX7" fmla="*/ 419916 w 3135556"/>
              <a:gd name="connsiteY7" fmla="*/ 471280 h 1672496"/>
              <a:gd name="connsiteX8" fmla="*/ 1592872 w 3135556"/>
              <a:gd name="connsiteY8" fmla="*/ 50200 h 1672496"/>
              <a:gd name="connsiteX9" fmla="*/ 1648106 w 3135556"/>
              <a:gd name="connsiteY9" fmla="*/ 0 h 1672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35556" h="1672496">
                <a:moveTo>
                  <a:pt x="3135556" y="0"/>
                </a:moveTo>
                <a:lnTo>
                  <a:pt x="3097591" y="78811"/>
                </a:lnTo>
                <a:cubicBezTo>
                  <a:pt x="2581916" y="1028082"/>
                  <a:pt x="1576172" y="1672496"/>
                  <a:pt x="419916" y="1672496"/>
                </a:cubicBezTo>
                <a:cubicBezTo>
                  <a:pt x="314802" y="1672496"/>
                  <a:pt x="210932" y="1667171"/>
                  <a:pt x="108561" y="1656774"/>
                </a:cubicBezTo>
                <a:lnTo>
                  <a:pt x="0" y="1640206"/>
                </a:lnTo>
                <a:lnTo>
                  <a:pt x="0" y="421401"/>
                </a:lnTo>
                <a:lnTo>
                  <a:pt x="48286" y="433817"/>
                </a:lnTo>
                <a:cubicBezTo>
                  <a:pt x="168326" y="458381"/>
                  <a:pt x="292615" y="471280"/>
                  <a:pt x="419916" y="471280"/>
                </a:cubicBezTo>
                <a:cubicBezTo>
                  <a:pt x="865472" y="471280"/>
                  <a:pt x="1274119" y="313258"/>
                  <a:pt x="1592872" y="50200"/>
                </a:cubicBezTo>
                <a:lnTo>
                  <a:pt x="1648106" y="0"/>
                </a:lnTo>
                <a:close/>
              </a:path>
            </a:pathLst>
          </a:cu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31" name="Freeform: Shape 27">
            <a:extLst>
              <a:ext uri="{FF2B5EF4-FFF2-40B4-BE49-F238E27FC236}">
                <a16:creationId xmlns:a16="http://schemas.microsoft.com/office/drawing/2014/main" id="{1C7D2C82-713C-4BC5-AA72-6CBAD96EDBEC}"/>
              </a:ext>
            </a:extLst>
          </p:cNvPr>
          <p:cNvSpPr/>
          <p:nvPr userDrawn="1"/>
        </p:nvSpPr>
        <p:spPr bwMode="gray">
          <a:xfrm rot="16200000">
            <a:off x="10494620" y="5171419"/>
            <a:ext cx="1386623" cy="2008136"/>
          </a:xfrm>
          <a:custGeom>
            <a:avLst/>
            <a:gdLst>
              <a:gd name="connsiteX0" fmla="*/ 1386623 w 1386623"/>
              <a:gd name="connsiteY0" fmla="*/ 1375823 h 2008136"/>
              <a:gd name="connsiteX1" fmla="*/ 1278504 w 1386623"/>
              <a:gd name="connsiteY1" fmla="*/ 1911355 h 2008136"/>
              <a:gd name="connsiteX2" fmla="*/ 1231883 w 1386623"/>
              <a:gd name="connsiteY2" fmla="*/ 2008136 h 2008136"/>
              <a:gd name="connsiteX3" fmla="*/ 281400 w 1386623"/>
              <a:gd name="connsiteY3" fmla="*/ 2008136 h 2008136"/>
              <a:gd name="connsiteX4" fmla="*/ 395417 w 1386623"/>
              <a:gd name="connsiteY4" fmla="*/ 1946250 h 2008136"/>
              <a:gd name="connsiteX5" fmla="*/ 698710 w 1386623"/>
              <a:gd name="connsiteY5" fmla="*/ 1375823 h 2008136"/>
              <a:gd name="connsiteX6" fmla="*/ 10799 w 1386623"/>
              <a:gd name="connsiteY6" fmla="*/ 687912 h 2008136"/>
              <a:gd name="connsiteX7" fmla="*/ 0 w 1386623"/>
              <a:gd name="connsiteY7" fmla="*/ 689001 h 2008136"/>
              <a:gd name="connsiteX8" fmla="*/ 0 w 1386623"/>
              <a:gd name="connsiteY8" fmla="*/ 545 h 2008136"/>
              <a:gd name="connsiteX9" fmla="*/ 10800 w 1386623"/>
              <a:gd name="connsiteY9" fmla="*/ 0 h 2008136"/>
              <a:gd name="connsiteX10" fmla="*/ 1386623 w 1386623"/>
              <a:gd name="connsiteY10" fmla="*/ 1375823 h 2008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86623" h="2008136">
                <a:moveTo>
                  <a:pt x="1386623" y="1375823"/>
                </a:moveTo>
                <a:cubicBezTo>
                  <a:pt x="1386623" y="1565784"/>
                  <a:pt x="1348125" y="1746754"/>
                  <a:pt x="1278504" y="1911355"/>
                </a:cubicBezTo>
                <a:lnTo>
                  <a:pt x="1231883" y="2008136"/>
                </a:lnTo>
                <a:lnTo>
                  <a:pt x="281400" y="2008136"/>
                </a:lnTo>
                <a:lnTo>
                  <a:pt x="395417" y="1946250"/>
                </a:lnTo>
                <a:cubicBezTo>
                  <a:pt x="578402" y="1822627"/>
                  <a:pt x="698710" y="1613275"/>
                  <a:pt x="698710" y="1375823"/>
                </a:cubicBezTo>
                <a:cubicBezTo>
                  <a:pt x="698710" y="995900"/>
                  <a:pt x="390722" y="687912"/>
                  <a:pt x="10799" y="687912"/>
                </a:cubicBezTo>
                <a:lnTo>
                  <a:pt x="0" y="689001"/>
                </a:lnTo>
                <a:lnTo>
                  <a:pt x="0" y="545"/>
                </a:lnTo>
                <a:lnTo>
                  <a:pt x="10800" y="0"/>
                </a:lnTo>
                <a:cubicBezTo>
                  <a:pt x="770646" y="0"/>
                  <a:pt x="1386623" y="615977"/>
                  <a:pt x="1386623" y="1375823"/>
                </a:cubicBezTo>
                <a:close/>
              </a:path>
            </a:pathLst>
          </a:cu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32" name="Freeform: Shape 25">
            <a:extLst>
              <a:ext uri="{FF2B5EF4-FFF2-40B4-BE49-F238E27FC236}">
                <a16:creationId xmlns:a16="http://schemas.microsoft.com/office/drawing/2014/main" id="{810FFDDA-E9AB-4786-87B5-8C22878417A5}"/>
              </a:ext>
            </a:extLst>
          </p:cNvPr>
          <p:cNvSpPr/>
          <p:nvPr userDrawn="1"/>
        </p:nvSpPr>
        <p:spPr bwMode="gray">
          <a:xfrm rot="10800000">
            <a:off x="8787378" y="1"/>
            <a:ext cx="3404622" cy="1194284"/>
          </a:xfrm>
          <a:custGeom>
            <a:avLst/>
            <a:gdLst>
              <a:gd name="connsiteX0" fmla="*/ 3404622 w 3404622"/>
              <a:gd name="connsiteY0" fmla="*/ 1194284 h 1194284"/>
              <a:gd name="connsiteX1" fmla="*/ 2361695 w 3404622"/>
              <a:gd name="connsiteY1" fmla="*/ 1194284 h 1194284"/>
              <a:gd name="connsiteX2" fmla="*/ 2343277 w 3404622"/>
              <a:gd name="connsiteY2" fmla="*/ 1171961 h 1194284"/>
              <a:gd name="connsiteX3" fmla="*/ 1702310 w 3404622"/>
              <a:gd name="connsiteY3" fmla="*/ 906464 h 1194284"/>
              <a:gd name="connsiteX4" fmla="*/ 1061344 w 3404622"/>
              <a:gd name="connsiteY4" fmla="*/ 1171961 h 1194284"/>
              <a:gd name="connsiteX5" fmla="*/ 1042926 w 3404622"/>
              <a:gd name="connsiteY5" fmla="*/ 1194284 h 1194284"/>
              <a:gd name="connsiteX6" fmla="*/ 0 w 3404622"/>
              <a:gd name="connsiteY6" fmla="*/ 1194284 h 1194284"/>
              <a:gd name="connsiteX7" fmla="*/ 31853 w 3404622"/>
              <a:gd name="connsiteY7" fmla="*/ 1107254 h 1194284"/>
              <a:gd name="connsiteX8" fmla="*/ 1702311 w 3404622"/>
              <a:gd name="connsiteY8" fmla="*/ 0 h 1194284"/>
              <a:gd name="connsiteX9" fmla="*/ 3372769 w 3404622"/>
              <a:gd name="connsiteY9" fmla="*/ 1107254 h 1194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04622" h="1194284">
                <a:moveTo>
                  <a:pt x="3404622" y="1194284"/>
                </a:moveTo>
                <a:lnTo>
                  <a:pt x="2361695" y="1194284"/>
                </a:lnTo>
                <a:lnTo>
                  <a:pt x="2343277" y="1171961"/>
                </a:lnTo>
                <a:cubicBezTo>
                  <a:pt x="2179239" y="1007923"/>
                  <a:pt x="1952623" y="906464"/>
                  <a:pt x="1702310" y="906464"/>
                </a:cubicBezTo>
                <a:cubicBezTo>
                  <a:pt x="1451997" y="906464"/>
                  <a:pt x="1225381" y="1007923"/>
                  <a:pt x="1061344" y="1171961"/>
                </a:cubicBezTo>
                <a:lnTo>
                  <a:pt x="1042926" y="1194284"/>
                </a:lnTo>
                <a:lnTo>
                  <a:pt x="0" y="1194284"/>
                </a:lnTo>
                <a:lnTo>
                  <a:pt x="31853" y="1107254"/>
                </a:lnTo>
                <a:cubicBezTo>
                  <a:pt x="307070" y="456567"/>
                  <a:pt x="951372" y="0"/>
                  <a:pt x="1702311" y="0"/>
                </a:cubicBezTo>
                <a:cubicBezTo>
                  <a:pt x="2453250" y="0"/>
                  <a:pt x="3097552" y="456567"/>
                  <a:pt x="3372769" y="1107254"/>
                </a:cubicBezTo>
                <a:close/>
              </a:path>
            </a:pathLst>
          </a:custGeom>
          <a:solidFill>
            <a:schemeClr val="bg2">
              <a:lumMod val="8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7" name="Content Placeholder 6"/>
          <p:cNvSpPr>
            <a:spLocks noGrp="1"/>
          </p:cNvSpPr>
          <p:nvPr>
            <p:ph sz="quarter" idx="15" hasCustomPrompt="1"/>
          </p:nvPr>
        </p:nvSpPr>
        <p:spPr bwMode="gray">
          <a:xfrm>
            <a:off x="881745" y="1989138"/>
            <a:ext cx="5202000" cy="3340301"/>
          </a:xfrm>
        </p:spPr>
        <p:txBody>
          <a:bodyPr rIns="180000"/>
          <a:lstStyle>
            <a:lvl1pPr>
              <a:defRPr/>
            </a:lvl1pPr>
          </a:lstStyle>
          <a:p>
            <a:pPr lvl="0"/>
            <a:r>
              <a:rPr lang="en-GB" dirty="0"/>
              <a:t>Click to edit body text – see user tip to the left on how to style this text. Or click an icon below to add other content. Pictures should be 960 pixels W x 614 pixels H.</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a:extLst>
              <a:ext uri="{FF2B5EF4-FFF2-40B4-BE49-F238E27FC236}">
                <a16:creationId xmlns:a16="http://schemas.microsoft.com/office/drawing/2014/main" id="{2856C770-F323-480F-AED5-938D06DBFAB7}"/>
              </a:ext>
            </a:extLst>
          </p:cNvPr>
          <p:cNvSpPr>
            <a:spLocks noGrp="1"/>
          </p:cNvSpPr>
          <p:nvPr>
            <p:ph type="title" hasCustomPrompt="1"/>
          </p:nvPr>
        </p:nvSpPr>
        <p:spPr bwMode="gray">
          <a:xfrm>
            <a:off x="881742" y="8620"/>
            <a:ext cx="5202000" cy="1296144"/>
          </a:xfrm>
        </p:spPr>
        <p:txBody>
          <a:bodyPr lIns="0" rIns="0" anchor="b">
            <a:normAutofit/>
          </a:bodyPr>
          <a:lstStyle>
            <a:lvl1pPr>
              <a:lnSpc>
                <a:spcPct val="80000"/>
              </a:lnSpc>
              <a:defRPr sz="3000">
                <a:ln>
                  <a:noFill/>
                </a:ln>
                <a:solidFill>
                  <a:schemeClr val="tx1"/>
                </a:solidFill>
              </a:defRPr>
            </a:lvl1pPr>
          </a:lstStyle>
          <a:p>
            <a:r>
              <a:rPr lang="en-US" dirty="0"/>
              <a:t>Click to edit slide title</a:t>
            </a:r>
            <a:endParaRPr lang="en-GB" dirty="0"/>
          </a:p>
        </p:txBody>
      </p:sp>
      <p:sp>
        <p:nvSpPr>
          <p:cNvPr id="3" name="Date Placeholder 2">
            <a:extLst>
              <a:ext uri="{FF2B5EF4-FFF2-40B4-BE49-F238E27FC236}">
                <a16:creationId xmlns:a16="http://schemas.microsoft.com/office/drawing/2014/main" id="{A1BD451D-8B7C-4789-993A-172D0706AF5E}"/>
              </a:ext>
            </a:extLst>
          </p:cNvPr>
          <p:cNvSpPr>
            <a:spLocks noGrp="1"/>
          </p:cNvSpPr>
          <p:nvPr>
            <p:ph type="dt" sz="half" idx="10"/>
          </p:nvPr>
        </p:nvSpPr>
        <p:spPr bwMode="gray"/>
        <p:txBody>
          <a:bodyPr/>
          <a:lstStyle/>
          <a:p>
            <a:r>
              <a:rPr lang="en-US"/>
              <a:t>March 23 2022 </a:t>
            </a:r>
            <a:endParaRPr lang="en-GB" dirty="0"/>
          </a:p>
        </p:txBody>
      </p:sp>
      <p:sp>
        <p:nvSpPr>
          <p:cNvPr id="4" name="Footer Placeholder 3">
            <a:extLst>
              <a:ext uri="{FF2B5EF4-FFF2-40B4-BE49-F238E27FC236}">
                <a16:creationId xmlns:a16="http://schemas.microsoft.com/office/drawing/2014/main" id="{51C24A0E-E745-4891-AAAA-FE3FAA48FCEA}"/>
              </a:ext>
            </a:extLst>
          </p:cNvPr>
          <p:cNvSpPr>
            <a:spLocks noGrp="1"/>
          </p:cNvSpPr>
          <p:nvPr>
            <p:ph type="ftr" sz="quarter" idx="11"/>
          </p:nvPr>
        </p:nvSpPr>
        <p:spPr bwMode="gray">
          <a:xfrm>
            <a:off x="515938" y="6470651"/>
            <a:ext cx="11160682" cy="105917"/>
          </a:xfrm>
        </p:spPr>
        <p:txBody>
          <a:bodyPr/>
          <a:lstStyle/>
          <a:p>
            <a:r>
              <a:rPr lang="en-US"/>
              <a:t>World Gold Council  | Webinar for Assurance Providers | May 2022</a:t>
            </a:r>
            <a:endParaRPr lang="en-GB" dirty="0"/>
          </a:p>
        </p:txBody>
      </p:sp>
      <p:sp>
        <p:nvSpPr>
          <p:cNvPr id="5" name="Slide Number Placeholder 4">
            <a:extLst>
              <a:ext uri="{FF2B5EF4-FFF2-40B4-BE49-F238E27FC236}">
                <a16:creationId xmlns:a16="http://schemas.microsoft.com/office/drawing/2014/main" id="{A894864D-A93D-4369-9B10-830529D3BE0C}"/>
              </a:ext>
            </a:extLst>
          </p:cNvPr>
          <p:cNvSpPr>
            <a:spLocks noGrp="1"/>
          </p:cNvSpPr>
          <p:nvPr>
            <p:ph type="sldNum" sz="quarter" idx="12"/>
          </p:nvPr>
        </p:nvSpPr>
        <p:spPr bwMode="gray"/>
        <p:txBody>
          <a:bodyPr/>
          <a:lstStyle/>
          <a:p>
            <a:fld id="{501147BB-AEC0-4063-9B38-B923881AE4E7}" type="slidenum">
              <a:rPr lang="en-GB" smtClean="0"/>
              <a:pPr/>
              <a:t>‹#›</a:t>
            </a:fld>
            <a:endParaRPr lang="en-GB" dirty="0"/>
          </a:p>
        </p:txBody>
      </p:sp>
      <p:sp>
        <p:nvSpPr>
          <p:cNvPr id="118" name="Rectangle 117">
            <a:extLst>
              <a:ext uri="{FF2B5EF4-FFF2-40B4-BE49-F238E27FC236}">
                <a16:creationId xmlns:a16="http://schemas.microsoft.com/office/drawing/2014/main" id="{21FF9E3B-43C7-43E1-832D-4CE2F0F74A70}"/>
              </a:ext>
            </a:extLst>
          </p:cNvPr>
          <p:cNvSpPr/>
          <p:nvPr userDrawn="1"/>
        </p:nvSpPr>
        <p:spPr bwMode="gray">
          <a:xfrm>
            <a:off x="881745" y="1403816"/>
            <a:ext cx="1561068" cy="45719"/>
          </a:xfrm>
          <a:prstGeom prst="rect">
            <a:avLst/>
          </a:prstGeom>
          <a:solidFill>
            <a:schemeClr val="tx2"/>
          </a:solidFill>
          <a:ln w="63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algn="l">
              <a:lnSpc>
                <a:spcPct val="90000"/>
              </a:lnSpc>
              <a:spcBef>
                <a:spcPts val="400"/>
              </a:spcBef>
              <a:spcAft>
                <a:spcPts val="400"/>
              </a:spcAft>
            </a:pPr>
            <a:endParaRPr lang="en-GB" sz="1000" dirty="0">
              <a:solidFill>
                <a:schemeClr val="tx2"/>
              </a:solidFill>
            </a:endParaRPr>
          </a:p>
        </p:txBody>
      </p:sp>
      <p:sp>
        <p:nvSpPr>
          <p:cNvPr id="30" name="Text Placeholder 43">
            <a:extLst>
              <a:ext uri="{FF2B5EF4-FFF2-40B4-BE49-F238E27FC236}">
                <a16:creationId xmlns:a16="http://schemas.microsoft.com/office/drawing/2014/main" id="{D3BCF8FA-0FDE-4326-BEBC-46A289ECCE7B}"/>
              </a:ext>
            </a:extLst>
          </p:cNvPr>
          <p:cNvSpPr>
            <a:spLocks noGrp="1"/>
          </p:cNvSpPr>
          <p:nvPr>
            <p:ph type="body" sz="quarter" idx="25" hasCustomPrompt="1"/>
          </p:nvPr>
        </p:nvSpPr>
        <p:spPr bwMode="gray">
          <a:xfrm>
            <a:off x="881744" y="5329439"/>
            <a:ext cx="4284662" cy="691949"/>
          </a:xfrm>
        </p:spPr>
        <p:txBody>
          <a:bodyPr lIns="0" rIns="0" anchor="b">
            <a:noAutofit/>
          </a:bodyPr>
          <a:lstStyle>
            <a:lvl1pPr marL="0" indent="0">
              <a:spcBef>
                <a:spcPts val="0"/>
              </a:spcBef>
              <a:spcAft>
                <a:spcPts val="0"/>
              </a:spcAft>
              <a:buNone/>
              <a:defRPr sz="800" b="0">
                <a:solidFill>
                  <a:schemeClr val="tx1"/>
                </a:solidFill>
              </a:defRPr>
            </a:lvl1pPr>
            <a:lvl2pPr marL="0" indent="0">
              <a:spcBef>
                <a:spcPts val="0"/>
              </a:spcBef>
              <a:spcAft>
                <a:spcPts val="0"/>
              </a:spcAft>
              <a:buNone/>
              <a:defRPr sz="800" b="1">
                <a:solidFill>
                  <a:schemeClr val="tx2"/>
                </a:solidFill>
              </a:defRPr>
            </a:lvl2pPr>
            <a:lvl3pPr marL="0" indent="0">
              <a:spcBef>
                <a:spcPts val="0"/>
              </a:spcBef>
              <a:spcAft>
                <a:spcPts val="0"/>
              </a:spcAft>
              <a:buNone/>
              <a:defRPr sz="800" b="1">
                <a:solidFill>
                  <a:schemeClr val="tx1"/>
                </a:solidFill>
              </a:defRPr>
            </a:lvl3pPr>
            <a:lvl4pPr>
              <a:defRPr>
                <a:solidFill>
                  <a:srgbClr val="FF0000"/>
                </a:solidFill>
              </a:defRPr>
            </a:lvl4pPr>
            <a:lvl5pPr>
              <a:defRPr>
                <a:solidFill>
                  <a:srgbClr val="FF0000"/>
                </a:solidFill>
              </a:defRPr>
            </a:lvl5pPr>
          </a:lstStyle>
          <a:p>
            <a:pPr lvl="0"/>
            <a:r>
              <a:rPr lang="en-GB" dirty="0"/>
              <a:t>Click to edit ‘source’ body text – see user tip to the left on how to style this text</a:t>
            </a:r>
          </a:p>
          <a:p>
            <a:pPr lvl="1"/>
            <a:r>
              <a:rPr lang="en-US" dirty="0"/>
              <a:t>Second level</a:t>
            </a:r>
          </a:p>
          <a:p>
            <a:pPr lvl="2"/>
            <a:r>
              <a:rPr lang="en-US" dirty="0"/>
              <a:t>Third level</a:t>
            </a:r>
            <a:endParaRPr lang="en-GB" dirty="0"/>
          </a:p>
        </p:txBody>
      </p:sp>
      <p:sp>
        <p:nvSpPr>
          <p:cNvPr id="33" name="Text Placeholder 43">
            <a:extLst>
              <a:ext uri="{FF2B5EF4-FFF2-40B4-BE49-F238E27FC236}">
                <a16:creationId xmlns:a16="http://schemas.microsoft.com/office/drawing/2014/main" id="{F99D8873-4939-464E-A40D-A83E85E67A5D}"/>
              </a:ext>
            </a:extLst>
          </p:cNvPr>
          <p:cNvSpPr>
            <a:spLocks noGrp="1"/>
          </p:cNvSpPr>
          <p:nvPr>
            <p:ph type="body" sz="quarter" idx="23" hasCustomPrompt="1"/>
          </p:nvPr>
        </p:nvSpPr>
        <p:spPr bwMode="gray">
          <a:xfrm>
            <a:off x="881744" y="1441936"/>
            <a:ext cx="5202000" cy="537032"/>
          </a:xfrm>
        </p:spPr>
        <p:txBody>
          <a:bodyPr lIns="0" rIns="0" bIns="90000" anchor="b">
            <a:noAutofit/>
          </a:bodyPr>
          <a:lstStyle>
            <a:lvl1pPr marL="0" indent="0">
              <a:spcBef>
                <a:spcPts val="0"/>
              </a:spcBef>
              <a:spcAft>
                <a:spcPts val="0"/>
              </a:spcAft>
              <a:buNone/>
              <a:defRPr sz="1600" b="1">
                <a:solidFill>
                  <a:schemeClr val="tx1"/>
                </a:solidFill>
              </a:defRPr>
            </a:lvl1pPr>
            <a:lvl2pPr marL="0" indent="0">
              <a:spcBef>
                <a:spcPts val="0"/>
              </a:spcBef>
              <a:spcAft>
                <a:spcPts val="0"/>
              </a:spcAft>
              <a:buNone/>
              <a:defRPr sz="800" b="0">
                <a:solidFill>
                  <a:schemeClr val="tx2"/>
                </a:solidFill>
              </a:defRPr>
            </a:lvl2pPr>
            <a:lvl3pPr marL="914423" indent="0">
              <a:buNone/>
              <a:defRPr>
                <a:solidFill>
                  <a:srgbClr val="FF0000"/>
                </a:solidFill>
              </a:defRPr>
            </a:lvl3pPr>
            <a:lvl4pPr>
              <a:defRPr>
                <a:solidFill>
                  <a:srgbClr val="FF0000"/>
                </a:solidFill>
              </a:defRPr>
            </a:lvl4pPr>
            <a:lvl5pPr>
              <a:defRPr>
                <a:solidFill>
                  <a:srgbClr val="FF0000"/>
                </a:solidFill>
              </a:defRPr>
            </a:lvl5pPr>
          </a:lstStyle>
          <a:p>
            <a:pPr lvl="0"/>
            <a:r>
              <a:rPr lang="en-US" dirty="0"/>
              <a:t>Click here to add sub or chart title</a:t>
            </a:r>
          </a:p>
          <a:p>
            <a:pPr lvl="1"/>
            <a:r>
              <a:rPr lang="en-US" dirty="0"/>
              <a:t>Second level</a:t>
            </a:r>
            <a:endParaRPr lang="en-GB" dirty="0"/>
          </a:p>
        </p:txBody>
      </p:sp>
      <p:pic>
        <p:nvPicPr>
          <p:cNvPr id="34" name="Picture 33">
            <a:extLst>
              <a:ext uri="{FF2B5EF4-FFF2-40B4-BE49-F238E27FC236}">
                <a16:creationId xmlns:a16="http://schemas.microsoft.com/office/drawing/2014/main" id="{A752DB08-2ED7-41D7-982A-76BC0E1C0C8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5919280" y="1410824"/>
            <a:ext cx="6369408" cy="4610564"/>
          </a:xfrm>
          <a:prstGeom prst="rect">
            <a:avLst/>
          </a:prstGeom>
        </p:spPr>
      </p:pic>
      <p:grpSp>
        <p:nvGrpSpPr>
          <p:cNvPr id="75" name="Group 74">
            <a:extLst>
              <a:ext uri="{FF2B5EF4-FFF2-40B4-BE49-F238E27FC236}">
                <a16:creationId xmlns:a16="http://schemas.microsoft.com/office/drawing/2014/main" id="{BB3F0136-75BA-4B2B-B30F-C9C846BDABDC}"/>
              </a:ext>
            </a:extLst>
          </p:cNvPr>
          <p:cNvGrpSpPr/>
          <p:nvPr userDrawn="1"/>
        </p:nvGrpSpPr>
        <p:grpSpPr bwMode="gray">
          <a:xfrm>
            <a:off x="-1987491" y="115408"/>
            <a:ext cx="1818795" cy="2906737"/>
            <a:chOff x="287524" y="320055"/>
            <a:chExt cx="1818794" cy="2906737"/>
          </a:xfrm>
        </p:grpSpPr>
        <p:sp>
          <p:nvSpPr>
            <p:cNvPr id="76" name="TextBox 75">
              <a:extLst>
                <a:ext uri="{FF2B5EF4-FFF2-40B4-BE49-F238E27FC236}">
                  <a16:creationId xmlns:a16="http://schemas.microsoft.com/office/drawing/2014/main" id="{D35A9981-4C9A-4AEB-84AA-E47CF24F4230}"/>
                </a:ext>
              </a:extLst>
            </p:cNvPr>
            <p:cNvSpPr txBox="1"/>
            <p:nvPr/>
          </p:nvSpPr>
          <p:spPr bwMode="gray">
            <a:xfrm>
              <a:off x="287524" y="1010801"/>
              <a:ext cx="1818794" cy="2215991"/>
            </a:xfrm>
            <a:prstGeom prst="rect">
              <a:avLst/>
            </a:prstGeom>
            <a:noFill/>
          </p:spPr>
          <p:txBody>
            <a:bodyPr wrap="square" lIns="0" tIns="0" rIns="0" bIns="0" rtlCol="0">
              <a:spAutoFit/>
            </a:bodyPr>
            <a:lstStyle/>
            <a:p>
              <a:r>
                <a:rPr lang="en-GB" sz="1100" dirty="0">
                  <a:solidFill>
                    <a:srgbClr val="000000"/>
                  </a:solidFill>
                </a:rPr>
                <a:t>To add or change a photographic image to the faded background.</a:t>
              </a:r>
            </a:p>
            <a:p>
              <a:r>
                <a:rPr lang="en-GB" sz="1100" dirty="0">
                  <a:solidFill>
                    <a:srgbClr val="000000"/>
                  </a:solidFill>
                </a:rPr>
                <a:t>&gt;Right</a:t>
              </a:r>
              <a:r>
                <a:rPr lang="en-GB" sz="1100" baseline="0" dirty="0">
                  <a:solidFill>
                    <a:srgbClr val="000000"/>
                  </a:solidFill>
                </a:rPr>
                <a:t> Click over slide</a:t>
              </a:r>
            </a:p>
            <a:p>
              <a:r>
                <a:rPr lang="en-GB" sz="1100" baseline="0" dirty="0">
                  <a:solidFill>
                    <a:srgbClr val="000000"/>
                  </a:solidFill>
                </a:rPr>
                <a:t>&gt;format background</a:t>
              </a:r>
            </a:p>
            <a:p>
              <a:r>
                <a:rPr lang="en-GB" sz="1100" baseline="0" dirty="0">
                  <a:solidFill>
                    <a:srgbClr val="000000"/>
                  </a:solidFill>
                </a:rPr>
                <a:t>&gt;fill</a:t>
              </a:r>
            </a:p>
            <a:p>
              <a:r>
                <a:rPr lang="en-GB" sz="1100" baseline="0" dirty="0">
                  <a:solidFill>
                    <a:srgbClr val="000000"/>
                  </a:solidFill>
                </a:rPr>
                <a:t>&gt;picture or texture fill</a:t>
              </a:r>
            </a:p>
            <a:p>
              <a:r>
                <a:rPr lang="en-GB" sz="1100" baseline="0" dirty="0">
                  <a:solidFill>
                    <a:srgbClr val="000000"/>
                  </a:solidFill>
                </a:rPr>
                <a:t>&gt;select image from  </a:t>
              </a:r>
              <a:br>
                <a:rPr lang="en-GB" sz="1100" baseline="0" dirty="0">
                  <a:solidFill>
                    <a:srgbClr val="000000"/>
                  </a:solidFill>
                </a:rPr>
              </a:br>
              <a:r>
                <a:rPr lang="en-GB" sz="1100" baseline="0" dirty="0">
                  <a:solidFill>
                    <a:srgbClr val="000000"/>
                  </a:solidFill>
                </a:rPr>
                <a:t>  your file</a:t>
              </a:r>
            </a:p>
            <a:p>
              <a:r>
                <a:rPr lang="en-GB" sz="900" baseline="0" dirty="0">
                  <a:solidFill>
                    <a:srgbClr val="000000"/>
                  </a:solidFill>
                </a:rPr>
                <a:t>*Pictures should be ideally </a:t>
              </a:r>
              <a:br>
                <a:rPr lang="en-GB" sz="900" baseline="0" dirty="0">
                  <a:solidFill>
                    <a:srgbClr val="000000"/>
                  </a:solidFill>
                </a:rPr>
              </a:br>
              <a:r>
                <a:rPr lang="en-GB" sz="900" baseline="0" dirty="0">
                  <a:solidFill>
                    <a:srgbClr val="000000"/>
                  </a:solidFill>
                </a:rPr>
                <a:t>1920 pixels W x 1080 pixels H</a:t>
              </a:r>
            </a:p>
            <a:p>
              <a:endParaRPr lang="en-GB" sz="900" baseline="0" dirty="0">
                <a:solidFill>
                  <a:srgbClr val="000000"/>
                </a:solidFill>
              </a:endParaRPr>
            </a:p>
            <a:p>
              <a:r>
                <a:rPr lang="en-GB" sz="900" baseline="0" dirty="0">
                  <a:solidFill>
                    <a:srgbClr val="000000"/>
                  </a:solidFill>
                </a:rPr>
                <a:t>Alternatively leave background with a solid white fill.</a:t>
              </a:r>
              <a:endParaRPr lang="en-GB" sz="900" dirty="0">
                <a:solidFill>
                  <a:srgbClr val="000000"/>
                </a:solidFill>
              </a:endParaRPr>
            </a:p>
          </p:txBody>
        </p:sp>
        <p:grpSp>
          <p:nvGrpSpPr>
            <p:cNvPr id="77" name="Group 76">
              <a:extLst>
                <a:ext uri="{FF2B5EF4-FFF2-40B4-BE49-F238E27FC236}">
                  <a16:creationId xmlns:a16="http://schemas.microsoft.com/office/drawing/2014/main" id="{FF2554C2-7F4B-4AFC-96FA-CD357E31B732}"/>
                </a:ext>
              </a:extLst>
            </p:cNvPr>
            <p:cNvGrpSpPr>
              <a:grpSpLocks noChangeAspect="1"/>
            </p:cNvGrpSpPr>
            <p:nvPr userDrawn="1"/>
          </p:nvGrpSpPr>
          <p:grpSpPr bwMode="gray">
            <a:xfrm>
              <a:off x="407162" y="448083"/>
              <a:ext cx="335767" cy="274418"/>
              <a:chOff x="431" y="79"/>
              <a:chExt cx="4882" cy="3990"/>
            </a:xfrm>
            <a:solidFill>
              <a:schemeClr val="accent1"/>
            </a:solidFill>
          </p:grpSpPr>
          <p:sp>
            <p:nvSpPr>
              <p:cNvPr id="80" name="Oval 9">
                <a:extLst>
                  <a:ext uri="{FF2B5EF4-FFF2-40B4-BE49-F238E27FC236}">
                    <a16:creationId xmlns:a16="http://schemas.microsoft.com/office/drawing/2014/main" id="{1892404B-D3D9-4862-AD9C-93C78243EB6A}"/>
                  </a:ext>
                </a:extLst>
              </p:cNvPr>
              <p:cNvSpPr>
                <a:spLocks noChangeArrowheads="1"/>
              </p:cNvSpPr>
              <p:nvPr/>
            </p:nvSpPr>
            <p:spPr bwMode="gray">
              <a:xfrm>
                <a:off x="1895" y="1299"/>
                <a:ext cx="1953" cy="195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81" name="Freeform 10">
                <a:extLst>
                  <a:ext uri="{FF2B5EF4-FFF2-40B4-BE49-F238E27FC236}">
                    <a16:creationId xmlns:a16="http://schemas.microsoft.com/office/drawing/2014/main" id="{C1207B22-712B-4320-BFD8-BF75F770658E}"/>
                  </a:ext>
                </a:extLst>
              </p:cNvPr>
              <p:cNvSpPr>
                <a:spLocks noEditPoints="1"/>
              </p:cNvSpPr>
              <p:nvPr/>
            </p:nvSpPr>
            <p:spPr bwMode="gray">
              <a:xfrm>
                <a:off x="431" y="79"/>
                <a:ext cx="4882" cy="3990"/>
              </a:xfrm>
              <a:custGeom>
                <a:avLst/>
                <a:gdLst>
                  <a:gd name="T0" fmla="*/ 736 w 800"/>
                  <a:gd name="T1" fmla="*/ 134 h 654"/>
                  <a:gd name="T2" fmla="*/ 622 w 800"/>
                  <a:gd name="T3" fmla="*/ 134 h 654"/>
                  <a:gd name="T4" fmla="*/ 569 w 800"/>
                  <a:gd name="T5" fmla="*/ 0 h 654"/>
                  <a:gd name="T6" fmla="*/ 231 w 800"/>
                  <a:gd name="T7" fmla="*/ 0 h 654"/>
                  <a:gd name="T8" fmla="*/ 178 w 800"/>
                  <a:gd name="T9" fmla="*/ 134 h 654"/>
                  <a:gd name="T10" fmla="*/ 160 w 800"/>
                  <a:gd name="T11" fmla="*/ 134 h 654"/>
                  <a:gd name="T12" fmla="*/ 160 w 800"/>
                  <a:gd name="T13" fmla="*/ 67 h 654"/>
                  <a:gd name="T14" fmla="*/ 80 w 800"/>
                  <a:gd name="T15" fmla="*/ 67 h 654"/>
                  <a:gd name="T16" fmla="*/ 80 w 800"/>
                  <a:gd name="T17" fmla="*/ 134 h 654"/>
                  <a:gd name="T18" fmla="*/ 64 w 800"/>
                  <a:gd name="T19" fmla="*/ 134 h 654"/>
                  <a:gd name="T20" fmla="*/ 0 w 800"/>
                  <a:gd name="T21" fmla="*/ 198 h 654"/>
                  <a:gd name="T22" fmla="*/ 0 w 800"/>
                  <a:gd name="T23" fmla="*/ 589 h 654"/>
                  <a:gd name="T24" fmla="*/ 64 w 800"/>
                  <a:gd name="T25" fmla="*/ 654 h 654"/>
                  <a:gd name="T26" fmla="*/ 736 w 800"/>
                  <a:gd name="T27" fmla="*/ 654 h 654"/>
                  <a:gd name="T28" fmla="*/ 800 w 800"/>
                  <a:gd name="T29" fmla="*/ 589 h 654"/>
                  <a:gd name="T30" fmla="*/ 800 w 800"/>
                  <a:gd name="T31" fmla="*/ 198 h 654"/>
                  <a:gd name="T32" fmla="*/ 736 w 800"/>
                  <a:gd name="T33" fmla="*/ 134 h 654"/>
                  <a:gd name="T34" fmla="*/ 133 w 800"/>
                  <a:gd name="T35" fmla="*/ 134 h 654"/>
                  <a:gd name="T36" fmla="*/ 107 w 800"/>
                  <a:gd name="T37" fmla="*/ 134 h 654"/>
                  <a:gd name="T38" fmla="*/ 107 w 800"/>
                  <a:gd name="T39" fmla="*/ 94 h 654"/>
                  <a:gd name="T40" fmla="*/ 133 w 800"/>
                  <a:gd name="T41" fmla="*/ 94 h 654"/>
                  <a:gd name="T42" fmla="*/ 133 w 800"/>
                  <a:gd name="T43" fmla="*/ 134 h 654"/>
                  <a:gd name="T44" fmla="*/ 400 w 800"/>
                  <a:gd name="T45" fmla="*/ 600 h 654"/>
                  <a:gd name="T46" fmla="*/ 160 w 800"/>
                  <a:gd name="T47" fmla="*/ 360 h 654"/>
                  <a:gd name="T48" fmla="*/ 400 w 800"/>
                  <a:gd name="T49" fmla="*/ 120 h 654"/>
                  <a:gd name="T50" fmla="*/ 640 w 800"/>
                  <a:gd name="T51" fmla="*/ 360 h 654"/>
                  <a:gd name="T52" fmla="*/ 400 w 800"/>
                  <a:gd name="T53" fmla="*/ 600 h 654"/>
                  <a:gd name="T54" fmla="*/ 693 w 800"/>
                  <a:gd name="T55" fmla="*/ 294 h 654"/>
                  <a:gd name="T56" fmla="*/ 640 w 800"/>
                  <a:gd name="T57" fmla="*/ 240 h 654"/>
                  <a:gd name="T58" fmla="*/ 693 w 800"/>
                  <a:gd name="T59" fmla="*/ 187 h 654"/>
                  <a:gd name="T60" fmla="*/ 747 w 800"/>
                  <a:gd name="T61" fmla="*/ 240 h 654"/>
                  <a:gd name="T62" fmla="*/ 693 w 800"/>
                  <a:gd name="T63" fmla="*/ 294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0" h="654">
                    <a:moveTo>
                      <a:pt x="736" y="134"/>
                    </a:moveTo>
                    <a:lnTo>
                      <a:pt x="622" y="134"/>
                    </a:lnTo>
                    <a:lnTo>
                      <a:pt x="569" y="0"/>
                    </a:lnTo>
                    <a:lnTo>
                      <a:pt x="231" y="0"/>
                    </a:lnTo>
                    <a:lnTo>
                      <a:pt x="178" y="134"/>
                    </a:lnTo>
                    <a:lnTo>
                      <a:pt x="160" y="134"/>
                    </a:lnTo>
                    <a:lnTo>
                      <a:pt x="160" y="67"/>
                    </a:lnTo>
                    <a:lnTo>
                      <a:pt x="80" y="67"/>
                    </a:lnTo>
                    <a:lnTo>
                      <a:pt x="80" y="134"/>
                    </a:lnTo>
                    <a:lnTo>
                      <a:pt x="64" y="134"/>
                    </a:lnTo>
                    <a:cubicBezTo>
                      <a:pt x="29" y="134"/>
                      <a:pt x="0" y="162"/>
                      <a:pt x="0" y="198"/>
                    </a:cubicBezTo>
                    <a:lnTo>
                      <a:pt x="0" y="589"/>
                    </a:lnTo>
                    <a:cubicBezTo>
                      <a:pt x="0" y="625"/>
                      <a:pt x="29" y="654"/>
                      <a:pt x="64" y="654"/>
                    </a:cubicBezTo>
                    <a:lnTo>
                      <a:pt x="736" y="654"/>
                    </a:lnTo>
                    <a:cubicBezTo>
                      <a:pt x="771" y="654"/>
                      <a:pt x="800" y="625"/>
                      <a:pt x="800" y="589"/>
                    </a:cubicBezTo>
                    <a:lnTo>
                      <a:pt x="800" y="198"/>
                    </a:lnTo>
                    <a:cubicBezTo>
                      <a:pt x="800" y="162"/>
                      <a:pt x="771" y="134"/>
                      <a:pt x="736" y="134"/>
                    </a:cubicBezTo>
                    <a:close/>
                    <a:moveTo>
                      <a:pt x="133" y="134"/>
                    </a:moveTo>
                    <a:lnTo>
                      <a:pt x="107" y="134"/>
                    </a:lnTo>
                    <a:lnTo>
                      <a:pt x="107" y="94"/>
                    </a:lnTo>
                    <a:lnTo>
                      <a:pt x="133" y="94"/>
                    </a:lnTo>
                    <a:lnTo>
                      <a:pt x="133" y="134"/>
                    </a:lnTo>
                    <a:close/>
                    <a:moveTo>
                      <a:pt x="400" y="600"/>
                    </a:moveTo>
                    <a:cubicBezTo>
                      <a:pt x="268" y="600"/>
                      <a:pt x="160" y="493"/>
                      <a:pt x="160" y="360"/>
                    </a:cubicBezTo>
                    <a:cubicBezTo>
                      <a:pt x="160" y="228"/>
                      <a:pt x="268" y="120"/>
                      <a:pt x="400" y="120"/>
                    </a:cubicBezTo>
                    <a:cubicBezTo>
                      <a:pt x="532" y="120"/>
                      <a:pt x="640" y="228"/>
                      <a:pt x="640" y="360"/>
                    </a:cubicBezTo>
                    <a:cubicBezTo>
                      <a:pt x="640" y="493"/>
                      <a:pt x="532" y="600"/>
                      <a:pt x="400" y="600"/>
                    </a:cubicBezTo>
                    <a:close/>
                    <a:moveTo>
                      <a:pt x="693" y="294"/>
                    </a:moveTo>
                    <a:cubicBezTo>
                      <a:pt x="664" y="294"/>
                      <a:pt x="640" y="270"/>
                      <a:pt x="640" y="240"/>
                    </a:cubicBezTo>
                    <a:cubicBezTo>
                      <a:pt x="640" y="211"/>
                      <a:pt x="664" y="187"/>
                      <a:pt x="693" y="187"/>
                    </a:cubicBezTo>
                    <a:cubicBezTo>
                      <a:pt x="723" y="187"/>
                      <a:pt x="747" y="211"/>
                      <a:pt x="747" y="240"/>
                    </a:cubicBezTo>
                    <a:cubicBezTo>
                      <a:pt x="747" y="270"/>
                      <a:pt x="723" y="294"/>
                      <a:pt x="693" y="29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grpSp>
        <p:sp>
          <p:nvSpPr>
            <p:cNvPr id="78" name="Donut 24">
              <a:extLst>
                <a:ext uri="{FF2B5EF4-FFF2-40B4-BE49-F238E27FC236}">
                  <a16:creationId xmlns:a16="http://schemas.microsoft.com/office/drawing/2014/main" id="{159AD679-9E82-43F7-8E5A-F2B9B7B8F098}"/>
                </a:ext>
              </a:extLst>
            </p:cNvPr>
            <p:cNvSpPr/>
            <p:nvPr userDrawn="1"/>
          </p:nvSpPr>
          <p:spPr bwMode="gray">
            <a:xfrm>
              <a:off x="299151" y="32005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dirty="0">
                <a:solidFill>
                  <a:schemeClr val="tx1"/>
                </a:solidFill>
              </a:endParaRPr>
            </a:p>
          </p:txBody>
        </p:sp>
        <p:sp>
          <p:nvSpPr>
            <p:cNvPr id="79" name="Freeform 5">
              <a:extLst>
                <a:ext uri="{FF2B5EF4-FFF2-40B4-BE49-F238E27FC236}">
                  <a16:creationId xmlns:a16="http://schemas.microsoft.com/office/drawing/2014/main" id="{F9B77A76-1D73-4D21-971D-ADF9C8341048}"/>
                </a:ext>
              </a:extLst>
            </p:cNvPr>
            <p:cNvSpPr>
              <a:spLocks noEditPoints="1"/>
            </p:cNvSpPr>
            <p:nvPr userDrawn="1"/>
          </p:nvSpPr>
          <p:spPr bwMode="gray">
            <a:xfrm>
              <a:off x="287524" y="5900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dirty="0"/>
            </a:p>
          </p:txBody>
        </p:sp>
      </p:grpSp>
      <p:grpSp>
        <p:nvGrpSpPr>
          <p:cNvPr id="37" name="Group 36">
            <a:extLst>
              <a:ext uri="{FF2B5EF4-FFF2-40B4-BE49-F238E27FC236}">
                <a16:creationId xmlns:a16="http://schemas.microsoft.com/office/drawing/2014/main" id="{2FC948B1-CE8A-45C2-9547-20572925E441}"/>
              </a:ext>
            </a:extLst>
          </p:cNvPr>
          <p:cNvGrpSpPr/>
          <p:nvPr userDrawn="1"/>
        </p:nvGrpSpPr>
        <p:grpSpPr bwMode="gray">
          <a:xfrm>
            <a:off x="-1987489" y="3445698"/>
            <a:ext cx="1572481" cy="3412302"/>
            <a:chOff x="2051720" y="348323"/>
            <a:chExt cx="1572481" cy="3412302"/>
          </a:xfrm>
        </p:grpSpPr>
        <p:sp>
          <p:nvSpPr>
            <p:cNvPr id="38" name="TextBox 37">
              <a:extLst>
                <a:ext uri="{FF2B5EF4-FFF2-40B4-BE49-F238E27FC236}">
                  <a16:creationId xmlns:a16="http://schemas.microsoft.com/office/drawing/2014/main" id="{00AC49FF-2180-4539-8FB8-9FD54A2A1613}"/>
                </a:ext>
              </a:extLst>
            </p:cNvPr>
            <p:cNvSpPr txBox="1"/>
            <p:nvPr/>
          </p:nvSpPr>
          <p:spPr bwMode="gray">
            <a:xfrm>
              <a:off x="2051720" y="1052191"/>
              <a:ext cx="1572481" cy="2708434"/>
            </a:xfrm>
            <a:prstGeom prst="rect">
              <a:avLst/>
            </a:prstGeom>
            <a:noFill/>
          </p:spPr>
          <p:txBody>
            <a:bodyPr wrap="square" lIns="0" tIns="0" rIns="0" bIns="0" rtlCol="0">
              <a:spAutoFit/>
            </a:bodyPr>
            <a:lstStyle/>
            <a:p>
              <a:r>
                <a:rPr lang="en-GB" sz="1100" dirty="0">
                  <a:solidFill>
                    <a:srgbClr val="000000"/>
                  </a:solidFill>
                </a:rPr>
                <a:t>To format</a:t>
              </a:r>
              <a:r>
                <a:rPr lang="en-GB" sz="1100" baseline="0" dirty="0">
                  <a:solidFill>
                    <a:srgbClr val="000000"/>
                  </a:solidFill>
                </a:rPr>
                <a:t> the body text, simply highlight the specific line(s) of text and click ‘tab’ or press ‘increase/decrease list level’ button. If you continue to click the ‘Tab’ button and the text turns </a:t>
              </a:r>
              <a:r>
                <a:rPr lang="en-GB" sz="1100" baseline="0" dirty="0">
                  <a:solidFill>
                    <a:srgbClr val="FF0000"/>
                  </a:solidFill>
                </a:rPr>
                <a:t>red</a:t>
              </a:r>
              <a:r>
                <a:rPr lang="en-GB" sz="1100" baseline="0" dirty="0">
                  <a:solidFill>
                    <a:srgbClr val="000000"/>
                  </a:solidFill>
                </a:rPr>
                <a:t> you have tabbed too far and should use the ‘decrease level’ button to return to compliant text.</a:t>
              </a:r>
            </a:p>
            <a:p>
              <a:endParaRPr lang="en-GB" sz="1100" baseline="0" dirty="0">
                <a:solidFill>
                  <a:srgbClr val="000000"/>
                </a:solidFill>
              </a:endParaRPr>
            </a:p>
            <a:p>
              <a:r>
                <a:rPr lang="en-GB" sz="1100" baseline="0" dirty="0">
                  <a:solidFill>
                    <a:srgbClr val="000000"/>
                  </a:solidFill>
                </a:rPr>
                <a:t>Do not use the bullet point button to format your text.</a:t>
              </a:r>
              <a:endParaRPr lang="en-GB" sz="1100" dirty="0">
                <a:solidFill>
                  <a:srgbClr val="000000"/>
                </a:solidFill>
              </a:endParaRPr>
            </a:p>
          </p:txBody>
        </p:sp>
        <p:grpSp>
          <p:nvGrpSpPr>
            <p:cNvPr id="39" name="Group 38">
              <a:extLst>
                <a:ext uri="{FF2B5EF4-FFF2-40B4-BE49-F238E27FC236}">
                  <a16:creationId xmlns:a16="http://schemas.microsoft.com/office/drawing/2014/main" id="{48C2AB69-0462-4BCE-BD56-9FC53AC4568F}"/>
                </a:ext>
              </a:extLst>
            </p:cNvPr>
            <p:cNvGrpSpPr/>
            <p:nvPr/>
          </p:nvGrpSpPr>
          <p:grpSpPr bwMode="gray">
            <a:xfrm>
              <a:off x="2051720" y="348323"/>
              <a:ext cx="551687" cy="608260"/>
              <a:chOff x="580210" y="472455"/>
              <a:chExt cx="551687" cy="608260"/>
            </a:xfrm>
          </p:grpSpPr>
          <p:sp>
            <p:nvSpPr>
              <p:cNvPr id="54" name="Donut 24">
                <a:extLst>
                  <a:ext uri="{FF2B5EF4-FFF2-40B4-BE49-F238E27FC236}">
                    <a16:creationId xmlns:a16="http://schemas.microsoft.com/office/drawing/2014/main" id="{0CA43353-DD50-4F34-BB1D-1BE991E8881F}"/>
                  </a:ext>
                </a:extLst>
              </p:cNvPr>
              <p:cNvSpPr/>
              <p:nvPr/>
            </p:nvSpPr>
            <p:spPr bwMode="gray">
              <a:xfrm>
                <a:off x="591837" y="47245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dirty="0">
                  <a:solidFill>
                    <a:schemeClr val="tx1"/>
                  </a:solidFill>
                </a:endParaRPr>
              </a:p>
            </p:txBody>
          </p:sp>
          <p:sp>
            <p:nvSpPr>
              <p:cNvPr id="55" name="Freeform 5">
                <a:extLst>
                  <a:ext uri="{FF2B5EF4-FFF2-40B4-BE49-F238E27FC236}">
                    <a16:creationId xmlns:a16="http://schemas.microsoft.com/office/drawing/2014/main" id="{E85D49CF-852E-4100-A564-6717CF1BEB17}"/>
                  </a:ext>
                </a:extLst>
              </p:cNvPr>
              <p:cNvSpPr>
                <a:spLocks noEditPoints="1"/>
              </p:cNvSpPr>
              <p:nvPr/>
            </p:nvSpPr>
            <p:spPr bwMode="gray">
              <a:xfrm>
                <a:off x="580210" y="7424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dirty="0"/>
              </a:p>
            </p:txBody>
          </p:sp>
        </p:grpSp>
        <p:grpSp>
          <p:nvGrpSpPr>
            <p:cNvPr id="40" name="Group 4">
              <a:extLst>
                <a:ext uri="{FF2B5EF4-FFF2-40B4-BE49-F238E27FC236}">
                  <a16:creationId xmlns:a16="http://schemas.microsoft.com/office/drawing/2014/main" id="{0E8CBD8F-7ECD-4433-BEFC-3EDDE7AC70DD}"/>
                </a:ext>
              </a:extLst>
            </p:cNvPr>
            <p:cNvGrpSpPr>
              <a:grpSpLocks noChangeAspect="1"/>
            </p:cNvGrpSpPr>
            <p:nvPr/>
          </p:nvGrpSpPr>
          <p:grpSpPr bwMode="gray">
            <a:xfrm>
              <a:off x="2160620" y="483078"/>
              <a:ext cx="330076" cy="242523"/>
              <a:chOff x="2018" y="401"/>
              <a:chExt cx="3016" cy="2216"/>
            </a:xfrm>
          </p:grpSpPr>
          <p:sp>
            <p:nvSpPr>
              <p:cNvPr id="41" name="Freeform 7">
                <a:extLst>
                  <a:ext uri="{FF2B5EF4-FFF2-40B4-BE49-F238E27FC236}">
                    <a16:creationId xmlns:a16="http://schemas.microsoft.com/office/drawing/2014/main" id="{1188A2AC-ED8E-41A5-8AFB-DF48E4C9344B}"/>
                  </a:ext>
                </a:extLst>
              </p:cNvPr>
              <p:cNvSpPr>
                <a:spLocks/>
              </p:cNvSpPr>
              <p:nvPr/>
            </p:nvSpPr>
            <p:spPr bwMode="gray">
              <a:xfrm>
                <a:off x="2360" y="401"/>
                <a:ext cx="847" cy="307"/>
              </a:xfrm>
              <a:custGeom>
                <a:avLst/>
                <a:gdLst>
                  <a:gd name="T0" fmla="*/ 2 w 4791"/>
                  <a:gd name="T1" fmla="*/ 2 h 1737"/>
                  <a:gd name="T2" fmla="*/ 4791 w 4791"/>
                  <a:gd name="T3" fmla="*/ 2 h 1737"/>
                  <a:gd name="T4" fmla="*/ 4791 w 4791"/>
                  <a:gd name="T5" fmla="*/ 1737 h 1737"/>
                  <a:gd name="T6" fmla="*/ 3 w 4791"/>
                  <a:gd name="T7" fmla="*/ 1737 h 1737"/>
                  <a:gd name="T8" fmla="*/ 2 w 4791"/>
                  <a:gd name="T9" fmla="*/ 2 h 1737"/>
                </a:gdLst>
                <a:ahLst/>
                <a:cxnLst>
                  <a:cxn ang="0">
                    <a:pos x="T0" y="T1"/>
                  </a:cxn>
                  <a:cxn ang="0">
                    <a:pos x="T2" y="T3"/>
                  </a:cxn>
                  <a:cxn ang="0">
                    <a:pos x="T4" y="T5"/>
                  </a:cxn>
                  <a:cxn ang="0">
                    <a:pos x="T6" y="T7"/>
                  </a:cxn>
                  <a:cxn ang="0">
                    <a:pos x="T8" y="T9"/>
                  </a:cxn>
                </a:cxnLst>
                <a:rect l="0" t="0" r="r" b="b"/>
                <a:pathLst>
                  <a:path w="4791" h="1737">
                    <a:moveTo>
                      <a:pt x="2" y="2"/>
                    </a:moveTo>
                    <a:cubicBezTo>
                      <a:pt x="1594" y="0"/>
                      <a:pt x="3199" y="1"/>
                      <a:pt x="4791" y="2"/>
                    </a:cubicBezTo>
                    <a:cubicBezTo>
                      <a:pt x="4791" y="580"/>
                      <a:pt x="4791" y="1158"/>
                      <a:pt x="4791" y="1737"/>
                    </a:cubicBezTo>
                    <a:cubicBezTo>
                      <a:pt x="3195" y="1737"/>
                      <a:pt x="1599" y="1736"/>
                      <a:pt x="3" y="1737"/>
                    </a:cubicBezTo>
                    <a:cubicBezTo>
                      <a:pt x="0" y="1159"/>
                      <a:pt x="2" y="580"/>
                      <a:pt x="2"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42" name="Freeform 8">
                <a:extLst>
                  <a:ext uri="{FF2B5EF4-FFF2-40B4-BE49-F238E27FC236}">
                    <a16:creationId xmlns:a16="http://schemas.microsoft.com/office/drawing/2014/main" id="{60C9EFF0-F857-42A0-8E23-78D800215860}"/>
                  </a:ext>
                </a:extLst>
              </p:cNvPr>
              <p:cNvSpPr>
                <a:spLocks/>
              </p:cNvSpPr>
              <p:nvPr/>
            </p:nvSpPr>
            <p:spPr bwMode="gray">
              <a:xfrm>
                <a:off x="3300" y="401"/>
                <a:ext cx="1734" cy="307"/>
              </a:xfrm>
              <a:custGeom>
                <a:avLst/>
                <a:gdLst>
                  <a:gd name="T0" fmla="*/ 1 w 9814"/>
                  <a:gd name="T1" fmla="*/ 2 h 1737"/>
                  <a:gd name="T2" fmla="*/ 9814 w 9814"/>
                  <a:gd name="T3" fmla="*/ 1 h 1737"/>
                  <a:gd name="T4" fmla="*/ 9814 w 9814"/>
                  <a:gd name="T5" fmla="*/ 1737 h 1737"/>
                  <a:gd name="T6" fmla="*/ 0 w 9814"/>
                  <a:gd name="T7" fmla="*/ 1737 h 1737"/>
                  <a:gd name="T8" fmla="*/ 1 w 9814"/>
                  <a:gd name="T9" fmla="*/ 2 h 1737"/>
                </a:gdLst>
                <a:ahLst/>
                <a:cxnLst>
                  <a:cxn ang="0">
                    <a:pos x="T0" y="T1"/>
                  </a:cxn>
                  <a:cxn ang="0">
                    <a:pos x="T2" y="T3"/>
                  </a:cxn>
                  <a:cxn ang="0">
                    <a:pos x="T4" y="T5"/>
                  </a:cxn>
                  <a:cxn ang="0">
                    <a:pos x="T6" y="T7"/>
                  </a:cxn>
                  <a:cxn ang="0">
                    <a:pos x="T8" y="T9"/>
                  </a:cxn>
                </a:cxnLst>
                <a:rect l="0" t="0" r="r" b="b"/>
                <a:pathLst>
                  <a:path w="9814" h="1737">
                    <a:moveTo>
                      <a:pt x="1" y="2"/>
                    </a:moveTo>
                    <a:cubicBezTo>
                      <a:pt x="3271" y="0"/>
                      <a:pt x="6543" y="1"/>
                      <a:pt x="9814" y="1"/>
                    </a:cubicBezTo>
                    <a:lnTo>
                      <a:pt x="9814" y="1737"/>
                    </a:lnTo>
                    <a:cubicBezTo>
                      <a:pt x="6543" y="1737"/>
                      <a:pt x="3272" y="1736"/>
                      <a:pt x="0" y="1737"/>
                    </a:cubicBezTo>
                    <a:cubicBezTo>
                      <a:pt x="0" y="1159"/>
                      <a:pt x="0" y="580"/>
                      <a:pt x="1"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43" name="Freeform 9">
                <a:extLst>
                  <a:ext uri="{FF2B5EF4-FFF2-40B4-BE49-F238E27FC236}">
                    <a16:creationId xmlns:a16="http://schemas.microsoft.com/office/drawing/2014/main" id="{46AAB82F-7572-4816-9576-70CEFBB25C1B}"/>
                  </a:ext>
                </a:extLst>
              </p:cNvPr>
              <p:cNvSpPr>
                <a:spLocks/>
              </p:cNvSpPr>
              <p:nvPr/>
            </p:nvSpPr>
            <p:spPr bwMode="gray">
              <a:xfrm>
                <a:off x="3300" y="877"/>
                <a:ext cx="1734" cy="311"/>
              </a:xfrm>
              <a:custGeom>
                <a:avLst/>
                <a:gdLst>
                  <a:gd name="T0" fmla="*/ 0 w 9814"/>
                  <a:gd name="T1" fmla="*/ 0 h 2561"/>
                  <a:gd name="T2" fmla="*/ 9814 w 9814"/>
                  <a:gd name="T3" fmla="*/ 1 h 2561"/>
                  <a:gd name="T4" fmla="*/ 9814 w 9814"/>
                  <a:gd name="T5" fmla="*/ 2561 h 2561"/>
                  <a:gd name="T6" fmla="*/ 0 w 9814"/>
                  <a:gd name="T7" fmla="*/ 2561 h 2561"/>
                  <a:gd name="T8" fmla="*/ 0 w 9814"/>
                  <a:gd name="T9" fmla="*/ 0 h 2561"/>
                </a:gdLst>
                <a:ahLst/>
                <a:cxnLst>
                  <a:cxn ang="0">
                    <a:pos x="T0" y="T1"/>
                  </a:cxn>
                  <a:cxn ang="0">
                    <a:pos x="T2" y="T3"/>
                  </a:cxn>
                  <a:cxn ang="0">
                    <a:pos x="T4" y="T5"/>
                  </a:cxn>
                  <a:cxn ang="0">
                    <a:pos x="T6" y="T7"/>
                  </a:cxn>
                  <a:cxn ang="0">
                    <a:pos x="T8" y="T9"/>
                  </a:cxn>
                </a:cxnLst>
                <a:rect l="0" t="0" r="r" b="b"/>
                <a:pathLst>
                  <a:path w="9814" h="2561">
                    <a:moveTo>
                      <a:pt x="0" y="0"/>
                    </a:moveTo>
                    <a:cubicBezTo>
                      <a:pt x="3271" y="1"/>
                      <a:pt x="6543" y="1"/>
                      <a:pt x="9814" y="1"/>
                    </a:cubicBezTo>
                    <a:lnTo>
                      <a:pt x="9814" y="2561"/>
                    </a:lnTo>
                    <a:cubicBezTo>
                      <a:pt x="6543" y="2561"/>
                      <a:pt x="3271" y="2560"/>
                      <a:pt x="0" y="2561"/>
                    </a:cubicBezTo>
                    <a:cubicBezTo>
                      <a:pt x="0" y="1708"/>
                      <a:pt x="0" y="854"/>
                      <a:pt x="0"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44" name="Freeform 10">
                <a:extLst>
                  <a:ext uri="{FF2B5EF4-FFF2-40B4-BE49-F238E27FC236}">
                    <a16:creationId xmlns:a16="http://schemas.microsoft.com/office/drawing/2014/main" id="{F3026C34-3EB2-4719-A9C4-D1A02D85607D}"/>
                  </a:ext>
                </a:extLst>
              </p:cNvPr>
              <p:cNvSpPr>
                <a:spLocks/>
              </p:cNvSpPr>
              <p:nvPr/>
            </p:nvSpPr>
            <p:spPr bwMode="gray">
              <a:xfrm>
                <a:off x="2018" y="944"/>
                <a:ext cx="1172" cy="892"/>
              </a:xfrm>
              <a:custGeom>
                <a:avLst/>
                <a:gdLst>
                  <a:gd name="T0" fmla="*/ 2824 w 6635"/>
                  <a:gd name="T1" fmla="*/ 0 h 5043"/>
                  <a:gd name="T2" fmla="*/ 2878 w 6635"/>
                  <a:gd name="T3" fmla="*/ 15 h 5043"/>
                  <a:gd name="T4" fmla="*/ 6627 w 6635"/>
                  <a:gd name="T5" fmla="*/ 2635 h 5043"/>
                  <a:gd name="T6" fmla="*/ 6570 w 6635"/>
                  <a:gd name="T7" fmla="*/ 2683 h 5043"/>
                  <a:gd name="T8" fmla="*/ 2824 w 6635"/>
                  <a:gd name="T9" fmla="*/ 5043 h 5043"/>
                  <a:gd name="T10" fmla="*/ 2823 w 6635"/>
                  <a:gd name="T11" fmla="*/ 3688 h 5043"/>
                  <a:gd name="T12" fmla="*/ 0 w 6635"/>
                  <a:gd name="T13" fmla="*/ 3688 h 5043"/>
                  <a:gd name="T14" fmla="*/ 0 w 6635"/>
                  <a:gd name="T15" fmla="*/ 1545 h 5043"/>
                  <a:gd name="T16" fmla="*/ 2823 w 6635"/>
                  <a:gd name="T17" fmla="*/ 1546 h 5043"/>
                  <a:gd name="T18" fmla="*/ 2824 w 6635"/>
                  <a:gd name="T19" fmla="*/ 0 h 5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35" h="5043">
                    <a:moveTo>
                      <a:pt x="2824" y="0"/>
                    </a:moveTo>
                    <a:cubicBezTo>
                      <a:pt x="2845" y="1"/>
                      <a:pt x="2861" y="1"/>
                      <a:pt x="2878" y="15"/>
                    </a:cubicBezTo>
                    <a:cubicBezTo>
                      <a:pt x="4127" y="888"/>
                      <a:pt x="5378" y="1763"/>
                      <a:pt x="6627" y="2635"/>
                    </a:cubicBezTo>
                    <a:cubicBezTo>
                      <a:pt x="6635" y="2656"/>
                      <a:pt x="6583" y="2671"/>
                      <a:pt x="6570" y="2683"/>
                    </a:cubicBezTo>
                    <a:cubicBezTo>
                      <a:pt x="5322" y="3470"/>
                      <a:pt x="4072" y="4256"/>
                      <a:pt x="2824" y="5043"/>
                    </a:cubicBezTo>
                    <a:cubicBezTo>
                      <a:pt x="2821" y="4592"/>
                      <a:pt x="2823" y="4140"/>
                      <a:pt x="2823" y="3688"/>
                    </a:cubicBezTo>
                    <a:cubicBezTo>
                      <a:pt x="1882" y="3688"/>
                      <a:pt x="941" y="3688"/>
                      <a:pt x="0" y="3688"/>
                    </a:cubicBezTo>
                    <a:lnTo>
                      <a:pt x="0" y="1545"/>
                    </a:lnTo>
                    <a:cubicBezTo>
                      <a:pt x="941" y="1545"/>
                      <a:pt x="1882" y="1545"/>
                      <a:pt x="2823" y="1546"/>
                    </a:cubicBezTo>
                    <a:cubicBezTo>
                      <a:pt x="2823" y="1031"/>
                      <a:pt x="2821" y="515"/>
                      <a:pt x="2824"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45" name="Freeform 11">
                <a:extLst>
                  <a:ext uri="{FF2B5EF4-FFF2-40B4-BE49-F238E27FC236}">
                    <a16:creationId xmlns:a16="http://schemas.microsoft.com/office/drawing/2014/main" id="{6791A5EC-66AB-441A-B952-364A6A7B27B5}"/>
                  </a:ext>
                </a:extLst>
              </p:cNvPr>
              <p:cNvSpPr>
                <a:spLocks/>
              </p:cNvSpPr>
              <p:nvPr/>
            </p:nvSpPr>
            <p:spPr bwMode="gray">
              <a:xfrm>
                <a:off x="3300" y="1356"/>
                <a:ext cx="1734" cy="311"/>
              </a:xfrm>
              <a:custGeom>
                <a:avLst/>
                <a:gdLst>
                  <a:gd name="T0" fmla="*/ 0 w 9814"/>
                  <a:gd name="T1" fmla="*/ 1 h 2561"/>
                  <a:gd name="T2" fmla="*/ 9814 w 9814"/>
                  <a:gd name="T3" fmla="*/ 1 h 2561"/>
                  <a:gd name="T4" fmla="*/ 9814 w 9814"/>
                  <a:gd name="T5" fmla="*/ 2561 h 2561"/>
                  <a:gd name="T6" fmla="*/ 1 w 9814"/>
                  <a:gd name="T7" fmla="*/ 2561 h 2561"/>
                  <a:gd name="T8" fmla="*/ 0 w 9814"/>
                  <a:gd name="T9" fmla="*/ 1 h 2561"/>
                </a:gdLst>
                <a:ahLst/>
                <a:cxnLst>
                  <a:cxn ang="0">
                    <a:pos x="T0" y="T1"/>
                  </a:cxn>
                  <a:cxn ang="0">
                    <a:pos x="T2" y="T3"/>
                  </a:cxn>
                  <a:cxn ang="0">
                    <a:pos x="T4" y="T5"/>
                  </a:cxn>
                  <a:cxn ang="0">
                    <a:pos x="T6" y="T7"/>
                  </a:cxn>
                  <a:cxn ang="0">
                    <a:pos x="T8" y="T9"/>
                  </a:cxn>
                </a:cxnLst>
                <a:rect l="0" t="0" r="r" b="b"/>
                <a:pathLst>
                  <a:path w="9814" h="2561">
                    <a:moveTo>
                      <a:pt x="0" y="1"/>
                    </a:moveTo>
                    <a:cubicBezTo>
                      <a:pt x="3271" y="0"/>
                      <a:pt x="6543" y="1"/>
                      <a:pt x="9814" y="1"/>
                    </a:cubicBezTo>
                    <a:lnTo>
                      <a:pt x="9814" y="2561"/>
                    </a:lnTo>
                    <a:cubicBezTo>
                      <a:pt x="6543" y="2561"/>
                      <a:pt x="3272" y="2561"/>
                      <a:pt x="1" y="2561"/>
                    </a:cubicBezTo>
                    <a:cubicBezTo>
                      <a:pt x="0" y="1708"/>
                      <a:pt x="0" y="854"/>
                      <a:pt x="0"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46" name="Freeform 13">
                <a:extLst>
                  <a:ext uri="{FF2B5EF4-FFF2-40B4-BE49-F238E27FC236}">
                    <a16:creationId xmlns:a16="http://schemas.microsoft.com/office/drawing/2014/main" id="{A03B2C75-FD65-4FDF-AE40-85FB25803222}"/>
                  </a:ext>
                </a:extLst>
              </p:cNvPr>
              <p:cNvSpPr>
                <a:spLocks/>
              </p:cNvSpPr>
              <p:nvPr/>
            </p:nvSpPr>
            <p:spPr bwMode="gray">
              <a:xfrm>
                <a:off x="3300" y="1836"/>
                <a:ext cx="1734" cy="306"/>
              </a:xfrm>
              <a:custGeom>
                <a:avLst/>
                <a:gdLst>
                  <a:gd name="T0" fmla="*/ 0 w 9814"/>
                  <a:gd name="T1" fmla="*/ 0 h 1736"/>
                  <a:gd name="T2" fmla="*/ 9814 w 9814"/>
                  <a:gd name="T3" fmla="*/ 0 h 1736"/>
                  <a:gd name="T4" fmla="*/ 9814 w 9814"/>
                  <a:gd name="T5" fmla="*/ 1736 h 1736"/>
                  <a:gd name="T6" fmla="*/ 0 w 9814"/>
                  <a:gd name="T7" fmla="*/ 1736 h 1736"/>
                  <a:gd name="T8" fmla="*/ 0 w 9814"/>
                  <a:gd name="T9" fmla="*/ 0 h 1736"/>
                </a:gdLst>
                <a:ahLst/>
                <a:cxnLst>
                  <a:cxn ang="0">
                    <a:pos x="T0" y="T1"/>
                  </a:cxn>
                  <a:cxn ang="0">
                    <a:pos x="T2" y="T3"/>
                  </a:cxn>
                  <a:cxn ang="0">
                    <a:pos x="T4" y="T5"/>
                  </a:cxn>
                  <a:cxn ang="0">
                    <a:pos x="T6" y="T7"/>
                  </a:cxn>
                  <a:cxn ang="0">
                    <a:pos x="T8" y="T9"/>
                  </a:cxn>
                </a:cxnLst>
                <a:rect l="0" t="0" r="r" b="b"/>
                <a:pathLst>
                  <a:path w="9814" h="1736">
                    <a:moveTo>
                      <a:pt x="0" y="0"/>
                    </a:moveTo>
                    <a:cubicBezTo>
                      <a:pt x="3272" y="0"/>
                      <a:pt x="6543" y="0"/>
                      <a:pt x="9814" y="0"/>
                    </a:cubicBezTo>
                    <a:lnTo>
                      <a:pt x="9814" y="1736"/>
                    </a:lnTo>
                    <a:cubicBezTo>
                      <a:pt x="6543" y="1736"/>
                      <a:pt x="3271" y="1736"/>
                      <a:pt x="0" y="1736"/>
                    </a:cubicBezTo>
                    <a:cubicBezTo>
                      <a:pt x="0" y="1157"/>
                      <a:pt x="0" y="578"/>
                      <a:pt x="0" y="0"/>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52" name="Freeform 14">
                <a:extLst>
                  <a:ext uri="{FF2B5EF4-FFF2-40B4-BE49-F238E27FC236}">
                    <a16:creationId xmlns:a16="http://schemas.microsoft.com/office/drawing/2014/main" id="{5F6E9C4C-9EDE-4CFD-AB0D-69F516E946CA}"/>
                  </a:ext>
                </a:extLst>
              </p:cNvPr>
              <p:cNvSpPr>
                <a:spLocks/>
              </p:cNvSpPr>
              <p:nvPr/>
            </p:nvSpPr>
            <p:spPr bwMode="gray">
              <a:xfrm>
                <a:off x="2361" y="2310"/>
                <a:ext cx="846" cy="307"/>
              </a:xfrm>
              <a:custGeom>
                <a:avLst/>
                <a:gdLst>
                  <a:gd name="T0" fmla="*/ 1 w 4790"/>
                  <a:gd name="T1" fmla="*/ 1 h 1737"/>
                  <a:gd name="T2" fmla="*/ 4790 w 4790"/>
                  <a:gd name="T3" fmla="*/ 1 h 1737"/>
                  <a:gd name="T4" fmla="*/ 4790 w 4790"/>
                  <a:gd name="T5" fmla="*/ 1736 h 1737"/>
                  <a:gd name="T6" fmla="*/ 1 w 4790"/>
                  <a:gd name="T7" fmla="*/ 1736 h 1737"/>
                  <a:gd name="T8" fmla="*/ 1 w 4790"/>
                  <a:gd name="T9" fmla="*/ 1 h 1737"/>
                </a:gdLst>
                <a:ahLst/>
                <a:cxnLst>
                  <a:cxn ang="0">
                    <a:pos x="T0" y="T1"/>
                  </a:cxn>
                  <a:cxn ang="0">
                    <a:pos x="T2" y="T3"/>
                  </a:cxn>
                  <a:cxn ang="0">
                    <a:pos x="T4" y="T5"/>
                  </a:cxn>
                  <a:cxn ang="0">
                    <a:pos x="T6" y="T7"/>
                  </a:cxn>
                  <a:cxn ang="0">
                    <a:pos x="T8" y="T9"/>
                  </a:cxn>
                </a:cxnLst>
                <a:rect l="0" t="0" r="r" b="b"/>
                <a:pathLst>
                  <a:path w="4790" h="1737">
                    <a:moveTo>
                      <a:pt x="1" y="1"/>
                    </a:moveTo>
                    <a:cubicBezTo>
                      <a:pt x="1592" y="0"/>
                      <a:pt x="3199" y="1"/>
                      <a:pt x="4790" y="1"/>
                    </a:cubicBezTo>
                    <a:cubicBezTo>
                      <a:pt x="4790" y="579"/>
                      <a:pt x="4790" y="1157"/>
                      <a:pt x="4790" y="1736"/>
                    </a:cubicBezTo>
                    <a:cubicBezTo>
                      <a:pt x="3194" y="1737"/>
                      <a:pt x="1597" y="1736"/>
                      <a:pt x="1" y="1736"/>
                    </a:cubicBezTo>
                    <a:cubicBezTo>
                      <a:pt x="1" y="1159"/>
                      <a:pt x="0" y="578"/>
                      <a:pt x="1"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53" name="Freeform 15">
                <a:extLst>
                  <a:ext uri="{FF2B5EF4-FFF2-40B4-BE49-F238E27FC236}">
                    <a16:creationId xmlns:a16="http://schemas.microsoft.com/office/drawing/2014/main" id="{23A62338-75C1-48BD-9FAC-F93CC98A147D}"/>
                  </a:ext>
                </a:extLst>
              </p:cNvPr>
              <p:cNvSpPr>
                <a:spLocks/>
              </p:cNvSpPr>
              <p:nvPr/>
            </p:nvSpPr>
            <p:spPr bwMode="gray">
              <a:xfrm>
                <a:off x="3300" y="2310"/>
                <a:ext cx="1734" cy="307"/>
              </a:xfrm>
              <a:custGeom>
                <a:avLst/>
                <a:gdLst>
                  <a:gd name="T0" fmla="*/ 1 w 9814"/>
                  <a:gd name="T1" fmla="*/ 1 h 1736"/>
                  <a:gd name="T2" fmla="*/ 9814 w 9814"/>
                  <a:gd name="T3" fmla="*/ 0 h 1736"/>
                  <a:gd name="T4" fmla="*/ 9814 w 9814"/>
                  <a:gd name="T5" fmla="*/ 1736 h 1736"/>
                  <a:gd name="T6" fmla="*/ 0 w 9814"/>
                  <a:gd name="T7" fmla="*/ 1736 h 1736"/>
                  <a:gd name="T8" fmla="*/ 1 w 9814"/>
                  <a:gd name="T9" fmla="*/ 1 h 1736"/>
                </a:gdLst>
                <a:ahLst/>
                <a:cxnLst>
                  <a:cxn ang="0">
                    <a:pos x="T0" y="T1"/>
                  </a:cxn>
                  <a:cxn ang="0">
                    <a:pos x="T2" y="T3"/>
                  </a:cxn>
                  <a:cxn ang="0">
                    <a:pos x="T4" y="T5"/>
                  </a:cxn>
                  <a:cxn ang="0">
                    <a:pos x="T6" y="T7"/>
                  </a:cxn>
                  <a:cxn ang="0">
                    <a:pos x="T8" y="T9"/>
                  </a:cxn>
                </a:cxnLst>
                <a:rect l="0" t="0" r="r" b="b"/>
                <a:pathLst>
                  <a:path w="9814" h="1736">
                    <a:moveTo>
                      <a:pt x="1" y="1"/>
                    </a:moveTo>
                    <a:cubicBezTo>
                      <a:pt x="3272" y="0"/>
                      <a:pt x="6543" y="1"/>
                      <a:pt x="9814" y="0"/>
                    </a:cubicBezTo>
                    <a:lnTo>
                      <a:pt x="9814" y="1736"/>
                    </a:lnTo>
                    <a:cubicBezTo>
                      <a:pt x="6542" y="1736"/>
                      <a:pt x="3271" y="1736"/>
                      <a:pt x="0" y="1736"/>
                    </a:cubicBezTo>
                    <a:cubicBezTo>
                      <a:pt x="1" y="1158"/>
                      <a:pt x="0" y="579"/>
                      <a:pt x="1" y="1"/>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grpSp>
      </p:grpSp>
    </p:spTree>
    <p:extLst>
      <p:ext uri="{BB962C8B-B14F-4D97-AF65-F5344CB8AC3E}">
        <p14:creationId xmlns:p14="http://schemas.microsoft.com/office/powerpoint/2010/main" val="2599817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arge world map">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6B11A062-0EFB-4874-849B-CB331A91691B}"/>
              </a:ext>
            </a:extLst>
          </p:cNvPr>
          <p:cNvSpPr/>
          <p:nvPr userDrawn="1"/>
        </p:nvSpPr>
        <p:spPr bwMode="gray">
          <a:xfrm>
            <a:off x="0" y="0"/>
            <a:ext cx="12193200" cy="6858000"/>
          </a:xfrm>
          <a:prstGeom prst="rect">
            <a:avLst/>
          </a:prstGeom>
          <a:solidFill>
            <a:schemeClr val="bg1">
              <a:alpha val="80000"/>
            </a:schemeClr>
          </a:solidFill>
          <a:ln w="1905">
            <a:no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4" name="Picture 33">
            <a:extLst>
              <a:ext uri="{FF2B5EF4-FFF2-40B4-BE49-F238E27FC236}">
                <a16:creationId xmlns:a16="http://schemas.microsoft.com/office/drawing/2014/main" id="{A752DB08-2ED7-41D7-982A-76BC0E1C0C8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2110938" y="1088741"/>
            <a:ext cx="7970125" cy="5769260"/>
          </a:xfrm>
          <a:prstGeom prst="rect">
            <a:avLst/>
          </a:prstGeom>
        </p:spPr>
      </p:pic>
      <p:sp>
        <p:nvSpPr>
          <p:cNvPr id="2" name="Title 1">
            <a:extLst>
              <a:ext uri="{FF2B5EF4-FFF2-40B4-BE49-F238E27FC236}">
                <a16:creationId xmlns:a16="http://schemas.microsoft.com/office/drawing/2014/main" id="{2856C770-F323-480F-AED5-938D06DBFAB7}"/>
              </a:ext>
            </a:extLst>
          </p:cNvPr>
          <p:cNvSpPr>
            <a:spLocks noGrp="1"/>
          </p:cNvSpPr>
          <p:nvPr>
            <p:ph type="title" hasCustomPrompt="1"/>
          </p:nvPr>
        </p:nvSpPr>
        <p:spPr bwMode="gray">
          <a:xfrm>
            <a:off x="881742" y="8620"/>
            <a:ext cx="5202000" cy="1296144"/>
          </a:xfrm>
        </p:spPr>
        <p:txBody>
          <a:bodyPr lIns="0" rIns="0" anchor="b">
            <a:normAutofit/>
          </a:bodyPr>
          <a:lstStyle>
            <a:lvl1pPr>
              <a:lnSpc>
                <a:spcPct val="80000"/>
              </a:lnSpc>
              <a:defRPr sz="3000">
                <a:ln>
                  <a:noFill/>
                </a:ln>
                <a:solidFill>
                  <a:schemeClr val="tx1"/>
                </a:solidFill>
              </a:defRPr>
            </a:lvl1pPr>
          </a:lstStyle>
          <a:p>
            <a:r>
              <a:rPr lang="en-US" dirty="0"/>
              <a:t>Click to edit slide title</a:t>
            </a:r>
            <a:endParaRPr lang="en-GB" dirty="0"/>
          </a:p>
        </p:txBody>
      </p:sp>
      <p:sp>
        <p:nvSpPr>
          <p:cNvPr id="3" name="Date Placeholder 2">
            <a:extLst>
              <a:ext uri="{FF2B5EF4-FFF2-40B4-BE49-F238E27FC236}">
                <a16:creationId xmlns:a16="http://schemas.microsoft.com/office/drawing/2014/main" id="{A1BD451D-8B7C-4789-993A-172D0706AF5E}"/>
              </a:ext>
            </a:extLst>
          </p:cNvPr>
          <p:cNvSpPr>
            <a:spLocks noGrp="1"/>
          </p:cNvSpPr>
          <p:nvPr>
            <p:ph type="dt" sz="half" idx="10"/>
          </p:nvPr>
        </p:nvSpPr>
        <p:spPr bwMode="gray"/>
        <p:txBody>
          <a:bodyPr/>
          <a:lstStyle/>
          <a:p>
            <a:r>
              <a:rPr lang="en-US"/>
              <a:t>March 23 2022 </a:t>
            </a:r>
            <a:endParaRPr lang="en-GB" dirty="0"/>
          </a:p>
        </p:txBody>
      </p:sp>
      <p:sp>
        <p:nvSpPr>
          <p:cNvPr id="4" name="Footer Placeholder 3">
            <a:extLst>
              <a:ext uri="{FF2B5EF4-FFF2-40B4-BE49-F238E27FC236}">
                <a16:creationId xmlns:a16="http://schemas.microsoft.com/office/drawing/2014/main" id="{51C24A0E-E745-4891-AAAA-FE3FAA48FCEA}"/>
              </a:ext>
            </a:extLst>
          </p:cNvPr>
          <p:cNvSpPr>
            <a:spLocks noGrp="1"/>
          </p:cNvSpPr>
          <p:nvPr>
            <p:ph type="ftr" sz="quarter" idx="11"/>
          </p:nvPr>
        </p:nvSpPr>
        <p:spPr bwMode="gray">
          <a:xfrm>
            <a:off x="515938" y="6470651"/>
            <a:ext cx="11160682" cy="105917"/>
          </a:xfrm>
        </p:spPr>
        <p:txBody>
          <a:bodyPr/>
          <a:lstStyle/>
          <a:p>
            <a:r>
              <a:rPr lang="en-US"/>
              <a:t>World Gold Council  | Webinar for Assurance Providers | May 2022</a:t>
            </a:r>
            <a:endParaRPr lang="en-GB" dirty="0"/>
          </a:p>
        </p:txBody>
      </p:sp>
      <p:sp>
        <p:nvSpPr>
          <p:cNvPr id="5" name="Slide Number Placeholder 4">
            <a:extLst>
              <a:ext uri="{FF2B5EF4-FFF2-40B4-BE49-F238E27FC236}">
                <a16:creationId xmlns:a16="http://schemas.microsoft.com/office/drawing/2014/main" id="{A894864D-A93D-4369-9B10-830529D3BE0C}"/>
              </a:ext>
            </a:extLst>
          </p:cNvPr>
          <p:cNvSpPr>
            <a:spLocks noGrp="1"/>
          </p:cNvSpPr>
          <p:nvPr>
            <p:ph type="sldNum" sz="quarter" idx="12"/>
          </p:nvPr>
        </p:nvSpPr>
        <p:spPr bwMode="gray"/>
        <p:txBody>
          <a:bodyPr/>
          <a:lstStyle/>
          <a:p>
            <a:fld id="{501147BB-AEC0-4063-9B38-B923881AE4E7}" type="slidenum">
              <a:rPr lang="en-GB" smtClean="0"/>
              <a:pPr/>
              <a:t>‹#›</a:t>
            </a:fld>
            <a:endParaRPr lang="en-GB" dirty="0"/>
          </a:p>
        </p:txBody>
      </p:sp>
      <p:sp>
        <p:nvSpPr>
          <p:cNvPr id="118" name="Rectangle 117">
            <a:extLst>
              <a:ext uri="{FF2B5EF4-FFF2-40B4-BE49-F238E27FC236}">
                <a16:creationId xmlns:a16="http://schemas.microsoft.com/office/drawing/2014/main" id="{21FF9E3B-43C7-43E1-832D-4CE2F0F74A70}"/>
              </a:ext>
            </a:extLst>
          </p:cNvPr>
          <p:cNvSpPr/>
          <p:nvPr userDrawn="1"/>
        </p:nvSpPr>
        <p:spPr bwMode="gray">
          <a:xfrm>
            <a:off x="881745" y="1403816"/>
            <a:ext cx="1561068" cy="45719"/>
          </a:xfrm>
          <a:prstGeom prst="rect">
            <a:avLst/>
          </a:prstGeom>
          <a:solidFill>
            <a:schemeClr val="tx2"/>
          </a:solidFill>
          <a:ln w="63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algn="l">
              <a:lnSpc>
                <a:spcPct val="90000"/>
              </a:lnSpc>
              <a:spcBef>
                <a:spcPts val="400"/>
              </a:spcBef>
              <a:spcAft>
                <a:spcPts val="400"/>
              </a:spcAft>
            </a:pPr>
            <a:endParaRPr lang="en-GB" sz="1000" dirty="0">
              <a:solidFill>
                <a:schemeClr val="tx2"/>
              </a:solidFill>
            </a:endParaRPr>
          </a:p>
        </p:txBody>
      </p:sp>
      <p:sp>
        <p:nvSpPr>
          <p:cNvPr id="30" name="Text Placeholder 43">
            <a:extLst>
              <a:ext uri="{FF2B5EF4-FFF2-40B4-BE49-F238E27FC236}">
                <a16:creationId xmlns:a16="http://schemas.microsoft.com/office/drawing/2014/main" id="{D3BCF8FA-0FDE-4326-BEBC-46A289ECCE7B}"/>
              </a:ext>
            </a:extLst>
          </p:cNvPr>
          <p:cNvSpPr>
            <a:spLocks noGrp="1"/>
          </p:cNvSpPr>
          <p:nvPr>
            <p:ph type="body" sz="quarter" idx="25" hasCustomPrompt="1"/>
          </p:nvPr>
        </p:nvSpPr>
        <p:spPr bwMode="gray">
          <a:xfrm>
            <a:off x="881744" y="5329439"/>
            <a:ext cx="4284662" cy="691949"/>
          </a:xfrm>
        </p:spPr>
        <p:txBody>
          <a:bodyPr lIns="0" rIns="0" anchor="b">
            <a:noAutofit/>
          </a:bodyPr>
          <a:lstStyle>
            <a:lvl1pPr marL="0" indent="0">
              <a:spcBef>
                <a:spcPts val="0"/>
              </a:spcBef>
              <a:spcAft>
                <a:spcPts val="0"/>
              </a:spcAft>
              <a:buNone/>
              <a:defRPr sz="800" b="0">
                <a:solidFill>
                  <a:schemeClr val="tx1"/>
                </a:solidFill>
              </a:defRPr>
            </a:lvl1pPr>
            <a:lvl2pPr marL="0" indent="0">
              <a:spcBef>
                <a:spcPts val="0"/>
              </a:spcBef>
              <a:spcAft>
                <a:spcPts val="0"/>
              </a:spcAft>
              <a:buNone/>
              <a:defRPr sz="800" b="1">
                <a:solidFill>
                  <a:schemeClr val="tx2"/>
                </a:solidFill>
              </a:defRPr>
            </a:lvl2pPr>
            <a:lvl3pPr marL="0" indent="0">
              <a:spcBef>
                <a:spcPts val="0"/>
              </a:spcBef>
              <a:spcAft>
                <a:spcPts val="0"/>
              </a:spcAft>
              <a:buNone/>
              <a:defRPr sz="800" b="1">
                <a:solidFill>
                  <a:schemeClr val="tx1"/>
                </a:solidFill>
              </a:defRPr>
            </a:lvl3pPr>
            <a:lvl4pPr>
              <a:defRPr>
                <a:solidFill>
                  <a:srgbClr val="FF0000"/>
                </a:solidFill>
              </a:defRPr>
            </a:lvl4pPr>
            <a:lvl5pPr>
              <a:defRPr>
                <a:solidFill>
                  <a:srgbClr val="FF0000"/>
                </a:solidFill>
              </a:defRPr>
            </a:lvl5pPr>
          </a:lstStyle>
          <a:p>
            <a:pPr lvl="0"/>
            <a:r>
              <a:rPr lang="en-GB" dirty="0"/>
              <a:t>Click to edit ‘source’ body text – see user tip to the left on how to style this text</a:t>
            </a:r>
          </a:p>
          <a:p>
            <a:pPr lvl="1"/>
            <a:r>
              <a:rPr lang="en-US" dirty="0"/>
              <a:t>Second level</a:t>
            </a:r>
          </a:p>
          <a:p>
            <a:pPr lvl="2"/>
            <a:r>
              <a:rPr lang="en-US" dirty="0"/>
              <a:t>Third level</a:t>
            </a:r>
            <a:endParaRPr lang="en-GB" dirty="0"/>
          </a:p>
        </p:txBody>
      </p:sp>
      <p:sp>
        <p:nvSpPr>
          <p:cNvPr id="33" name="Text Placeholder 43">
            <a:extLst>
              <a:ext uri="{FF2B5EF4-FFF2-40B4-BE49-F238E27FC236}">
                <a16:creationId xmlns:a16="http://schemas.microsoft.com/office/drawing/2014/main" id="{F99D8873-4939-464E-A40D-A83E85E67A5D}"/>
              </a:ext>
            </a:extLst>
          </p:cNvPr>
          <p:cNvSpPr>
            <a:spLocks noGrp="1"/>
          </p:cNvSpPr>
          <p:nvPr>
            <p:ph type="body" sz="quarter" idx="23" hasCustomPrompt="1"/>
          </p:nvPr>
        </p:nvSpPr>
        <p:spPr bwMode="gray">
          <a:xfrm>
            <a:off x="881744" y="1441936"/>
            <a:ext cx="5202000" cy="537032"/>
          </a:xfrm>
        </p:spPr>
        <p:txBody>
          <a:bodyPr lIns="0" rIns="0" bIns="90000" anchor="b">
            <a:noAutofit/>
          </a:bodyPr>
          <a:lstStyle>
            <a:lvl1pPr marL="0" indent="0">
              <a:spcBef>
                <a:spcPts val="0"/>
              </a:spcBef>
              <a:spcAft>
                <a:spcPts val="0"/>
              </a:spcAft>
              <a:buNone/>
              <a:defRPr sz="1600" b="1">
                <a:solidFill>
                  <a:schemeClr val="tx1"/>
                </a:solidFill>
              </a:defRPr>
            </a:lvl1pPr>
            <a:lvl2pPr marL="0" indent="0">
              <a:spcBef>
                <a:spcPts val="0"/>
              </a:spcBef>
              <a:spcAft>
                <a:spcPts val="0"/>
              </a:spcAft>
              <a:buNone/>
              <a:defRPr sz="800" b="0">
                <a:solidFill>
                  <a:schemeClr val="tx2"/>
                </a:solidFill>
              </a:defRPr>
            </a:lvl2pPr>
            <a:lvl3pPr marL="914423" indent="0">
              <a:buNone/>
              <a:defRPr>
                <a:solidFill>
                  <a:srgbClr val="FF0000"/>
                </a:solidFill>
              </a:defRPr>
            </a:lvl3pPr>
            <a:lvl4pPr>
              <a:defRPr>
                <a:solidFill>
                  <a:srgbClr val="FF0000"/>
                </a:solidFill>
              </a:defRPr>
            </a:lvl4pPr>
            <a:lvl5pPr>
              <a:defRPr>
                <a:solidFill>
                  <a:srgbClr val="FF0000"/>
                </a:solidFill>
              </a:defRPr>
            </a:lvl5pPr>
          </a:lstStyle>
          <a:p>
            <a:pPr lvl="0"/>
            <a:r>
              <a:rPr lang="en-US" dirty="0"/>
              <a:t>Click here to add subtitle</a:t>
            </a:r>
          </a:p>
          <a:p>
            <a:pPr lvl="1"/>
            <a:r>
              <a:rPr lang="en-US" dirty="0"/>
              <a:t>Second level</a:t>
            </a:r>
            <a:endParaRPr lang="en-GB" dirty="0"/>
          </a:p>
        </p:txBody>
      </p:sp>
      <p:sp>
        <p:nvSpPr>
          <p:cNvPr id="39" name="Freeform: Shape 50">
            <a:extLst>
              <a:ext uri="{FF2B5EF4-FFF2-40B4-BE49-F238E27FC236}">
                <a16:creationId xmlns:a16="http://schemas.microsoft.com/office/drawing/2014/main" id="{728E60E4-128A-466E-AE88-3708532A3EF0}"/>
              </a:ext>
            </a:extLst>
          </p:cNvPr>
          <p:cNvSpPr/>
          <p:nvPr userDrawn="1"/>
        </p:nvSpPr>
        <p:spPr bwMode="gray">
          <a:xfrm rot="16200000">
            <a:off x="10202191" y="493235"/>
            <a:ext cx="2484535" cy="1495082"/>
          </a:xfrm>
          <a:custGeom>
            <a:avLst/>
            <a:gdLst>
              <a:gd name="connsiteX0" fmla="*/ 3680340 w 3680340"/>
              <a:gd name="connsiteY0" fmla="*/ 1840170 h 2214664"/>
              <a:gd name="connsiteX1" fmla="*/ 3642954 w 3680340"/>
              <a:gd name="connsiteY1" fmla="*/ 2211029 h 2214664"/>
              <a:gd name="connsiteX2" fmla="*/ 3642019 w 3680340"/>
              <a:gd name="connsiteY2" fmla="*/ 2214664 h 2214664"/>
              <a:gd name="connsiteX3" fmla="*/ 2888582 w 3680340"/>
              <a:gd name="connsiteY3" fmla="*/ 2214664 h 2214664"/>
              <a:gd name="connsiteX4" fmla="*/ 2904370 w 3680340"/>
              <a:gd name="connsiteY4" fmla="*/ 2171528 h 2214664"/>
              <a:gd name="connsiteX5" fmla="*/ 2954467 w 3680340"/>
              <a:gd name="connsiteY5" fmla="*/ 1840170 h 2214664"/>
              <a:gd name="connsiteX6" fmla="*/ 1840170 w 3680340"/>
              <a:gd name="connsiteY6" fmla="*/ 725873 h 2214664"/>
              <a:gd name="connsiteX7" fmla="*/ 725873 w 3680340"/>
              <a:gd name="connsiteY7" fmla="*/ 1840170 h 2214664"/>
              <a:gd name="connsiteX8" fmla="*/ 775969 w 3680340"/>
              <a:gd name="connsiteY8" fmla="*/ 2171528 h 2214664"/>
              <a:gd name="connsiteX9" fmla="*/ 791757 w 3680340"/>
              <a:gd name="connsiteY9" fmla="*/ 2214664 h 2214664"/>
              <a:gd name="connsiteX10" fmla="*/ 38320 w 3680340"/>
              <a:gd name="connsiteY10" fmla="*/ 2214664 h 2214664"/>
              <a:gd name="connsiteX11" fmla="*/ 37386 w 3680340"/>
              <a:gd name="connsiteY11" fmla="*/ 2211029 h 2214664"/>
              <a:gd name="connsiteX12" fmla="*/ 0 w 3680340"/>
              <a:gd name="connsiteY12" fmla="*/ 1840170 h 2214664"/>
              <a:gd name="connsiteX13" fmla="*/ 1840170 w 3680340"/>
              <a:gd name="connsiteY13" fmla="*/ 0 h 2214664"/>
              <a:gd name="connsiteX14" fmla="*/ 3680340 w 3680340"/>
              <a:gd name="connsiteY14" fmla="*/ 1840170 h 2214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80340" h="2214664">
                <a:moveTo>
                  <a:pt x="3680340" y="1840170"/>
                </a:moveTo>
                <a:cubicBezTo>
                  <a:pt x="3680340" y="1967207"/>
                  <a:pt x="3667467" y="2091238"/>
                  <a:pt x="3642954" y="2211029"/>
                </a:cubicBezTo>
                <a:lnTo>
                  <a:pt x="3642019" y="2214664"/>
                </a:lnTo>
                <a:lnTo>
                  <a:pt x="2888582" y="2214664"/>
                </a:lnTo>
                <a:lnTo>
                  <a:pt x="2904370" y="2171528"/>
                </a:lnTo>
                <a:cubicBezTo>
                  <a:pt x="2936928" y="2066852"/>
                  <a:pt x="2954467" y="1955559"/>
                  <a:pt x="2954467" y="1840170"/>
                </a:cubicBezTo>
                <a:cubicBezTo>
                  <a:pt x="2954467" y="1224761"/>
                  <a:pt x="2455579" y="725873"/>
                  <a:pt x="1840170" y="725873"/>
                </a:cubicBezTo>
                <a:cubicBezTo>
                  <a:pt x="1224761" y="725873"/>
                  <a:pt x="725873" y="1224761"/>
                  <a:pt x="725873" y="1840170"/>
                </a:cubicBezTo>
                <a:cubicBezTo>
                  <a:pt x="725873" y="1955559"/>
                  <a:pt x="743412" y="2066852"/>
                  <a:pt x="775969" y="2171528"/>
                </a:cubicBezTo>
                <a:lnTo>
                  <a:pt x="791757" y="2214664"/>
                </a:lnTo>
                <a:lnTo>
                  <a:pt x="38320" y="2214664"/>
                </a:lnTo>
                <a:lnTo>
                  <a:pt x="37386" y="2211029"/>
                </a:lnTo>
                <a:cubicBezTo>
                  <a:pt x="12873" y="2091238"/>
                  <a:pt x="0" y="1967207"/>
                  <a:pt x="0" y="1840170"/>
                </a:cubicBezTo>
                <a:cubicBezTo>
                  <a:pt x="0" y="823872"/>
                  <a:pt x="823872" y="0"/>
                  <a:pt x="1840170" y="0"/>
                </a:cubicBezTo>
                <a:cubicBezTo>
                  <a:pt x="2856468" y="0"/>
                  <a:pt x="3680340" y="823872"/>
                  <a:pt x="3680340" y="1840170"/>
                </a:cubicBezTo>
                <a:close/>
              </a:path>
            </a:pathLst>
          </a:cu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40" name="Freeform: Shape 52">
            <a:extLst>
              <a:ext uri="{FF2B5EF4-FFF2-40B4-BE49-F238E27FC236}">
                <a16:creationId xmlns:a16="http://schemas.microsoft.com/office/drawing/2014/main" id="{6A239DB5-E3EF-4054-A957-FB1B0EA3B598}"/>
              </a:ext>
            </a:extLst>
          </p:cNvPr>
          <p:cNvSpPr/>
          <p:nvPr userDrawn="1"/>
        </p:nvSpPr>
        <p:spPr bwMode="gray">
          <a:xfrm flipV="1">
            <a:off x="9949785" y="0"/>
            <a:ext cx="2232108" cy="1302296"/>
          </a:xfrm>
          <a:custGeom>
            <a:avLst/>
            <a:gdLst>
              <a:gd name="connsiteX0" fmla="*/ 3518504 w 3518504"/>
              <a:gd name="connsiteY0" fmla="*/ 1759252 h 2052828"/>
              <a:gd name="connsiteX1" fmla="*/ 3509421 w 3518504"/>
              <a:gd name="connsiteY1" fmla="*/ 1939125 h 2052828"/>
              <a:gd name="connsiteX2" fmla="*/ 3492068 w 3518504"/>
              <a:gd name="connsiteY2" fmla="*/ 2052828 h 2052828"/>
              <a:gd name="connsiteX3" fmla="*/ 2587619 w 3518504"/>
              <a:gd name="connsiteY3" fmla="*/ 2052828 h 2052828"/>
              <a:gd name="connsiteX4" fmla="*/ 2599332 w 3518504"/>
              <a:gd name="connsiteY4" fmla="*/ 2020826 h 2052828"/>
              <a:gd name="connsiteX5" fmla="*/ 2638878 w 3518504"/>
              <a:gd name="connsiteY5" fmla="*/ 1759252 h 2052828"/>
              <a:gd name="connsiteX6" fmla="*/ 1759252 w 3518504"/>
              <a:gd name="connsiteY6" fmla="*/ 879626 h 2052828"/>
              <a:gd name="connsiteX7" fmla="*/ 879626 w 3518504"/>
              <a:gd name="connsiteY7" fmla="*/ 1759252 h 2052828"/>
              <a:gd name="connsiteX8" fmla="*/ 919172 w 3518504"/>
              <a:gd name="connsiteY8" fmla="*/ 2020826 h 2052828"/>
              <a:gd name="connsiteX9" fmla="*/ 930885 w 3518504"/>
              <a:gd name="connsiteY9" fmla="*/ 2052828 h 2052828"/>
              <a:gd name="connsiteX10" fmla="*/ 26436 w 3518504"/>
              <a:gd name="connsiteY10" fmla="*/ 2052828 h 2052828"/>
              <a:gd name="connsiteX11" fmla="*/ 9083 w 3518504"/>
              <a:gd name="connsiteY11" fmla="*/ 1939125 h 2052828"/>
              <a:gd name="connsiteX12" fmla="*/ 0 w 3518504"/>
              <a:gd name="connsiteY12" fmla="*/ 1759252 h 2052828"/>
              <a:gd name="connsiteX13" fmla="*/ 1759252 w 3518504"/>
              <a:gd name="connsiteY13" fmla="*/ 0 h 2052828"/>
              <a:gd name="connsiteX14" fmla="*/ 3518504 w 3518504"/>
              <a:gd name="connsiteY14" fmla="*/ 1759252 h 2052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18504" h="2052828">
                <a:moveTo>
                  <a:pt x="3518504" y="1759252"/>
                </a:moveTo>
                <a:cubicBezTo>
                  <a:pt x="3518504" y="1819978"/>
                  <a:pt x="3515427" y="1879984"/>
                  <a:pt x="3509421" y="1939125"/>
                </a:cubicBezTo>
                <a:lnTo>
                  <a:pt x="3492068" y="2052828"/>
                </a:lnTo>
                <a:lnTo>
                  <a:pt x="2587619" y="2052828"/>
                </a:lnTo>
                <a:lnTo>
                  <a:pt x="2599332" y="2020826"/>
                </a:lnTo>
                <a:cubicBezTo>
                  <a:pt x="2625033" y="1938195"/>
                  <a:pt x="2638878" y="1850340"/>
                  <a:pt x="2638878" y="1759252"/>
                </a:cubicBezTo>
                <a:cubicBezTo>
                  <a:pt x="2638878" y="1273448"/>
                  <a:pt x="2245056" y="879626"/>
                  <a:pt x="1759252" y="879626"/>
                </a:cubicBezTo>
                <a:cubicBezTo>
                  <a:pt x="1273448" y="879626"/>
                  <a:pt x="879626" y="1273448"/>
                  <a:pt x="879626" y="1759252"/>
                </a:cubicBezTo>
                <a:cubicBezTo>
                  <a:pt x="879626" y="1850340"/>
                  <a:pt x="893472" y="1938195"/>
                  <a:pt x="919172" y="2020826"/>
                </a:cubicBezTo>
                <a:lnTo>
                  <a:pt x="930885" y="2052828"/>
                </a:lnTo>
                <a:lnTo>
                  <a:pt x="26436" y="2052828"/>
                </a:lnTo>
                <a:lnTo>
                  <a:pt x="9083" y="1939125"/>
                </a:lnTo>
                <a:cubicBezTo>
                  <a:pt x="3077" y="1879984"/>
                  <a:pt x="0" y="1819978"/>
                  <a:pt x="0" y="1759252"/>
                </a:cubicBezTo>
                <a:cubicBezTo>
                  <a:pt x="0" y="787644"/>
                  <a:pt x="787644" y="0"/>
                  <a:pt x="1759252" y="0"/>
                </a:cubicBezTo>
                <a:cubicBezTo>
                  <a:pt x="2730860" y="0"/>
                  <a:pt x="3518504" y="787644"/>
                  <a:pt x="3518504" y="1759252"/>
                </a:cubicBezTo>
                <a:close/>
              </a:path>
            </a:pathLst>
          </a:custGeom>
          <a:solidFill>
            <a:schemeClr val="bg1">
              <a:lumMod val="5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41" name="Freeform: Shape 45">
            <a:extLst>
              <a:ext uri="{FF2B5EF4-FFF2-40B4-BE49-F238E27FC236}">
                <a16:creationId xmlns:a16="http://schemas.microsoft.com/office/drawing/2014/main" id="{F6249484-F6C2-457B-A741-F7B53D350AA2}"/>
              </a:ext>
            </a:extLst>
          </p:cNvPr>
          <p:cNvSpPr/>
          <p:nvPr userDrawn="1"/>
        </p:nvSpPr>
        <p:spPr bwMode="gray">
          <a:xfrm rot="5400000" flipV="1">
            <a:off x="328914" y="5411392"/>
            <a:ext cx="1117695" cy="1775521"/>
          </a:xfrm>
          <a:custGeom>
            <a:avLst/>
            <a:gdLst>
              <a:gd name="connsiteX0" fmla="*/ 1702539 w 1702539"/>
              <a:gd name="connsiteY0" fmla="*/ 47457 h 2704578"/>
              <a:gd name="connsiteX1" fmla="*/ 1702539 w 1702539"/>
              <a:gd name="connsiteY1" fmla="*/ 776537 h 2704578"/>
              <a:gd name="connsiteX2" fmla="*/ 1615473 w 1702539"/>
              <a:gd name="connsiteY2" fmla="*/ 729280 h 2704578"/>
              <a:gd name="connsiteX3" fmla="*/ 1352288 w 1702539"/>
              <a:gd name="connsiteY3" fmla="*/ 676145 h 2704578"/>
              <a:gd name="connsiteX4" fmla="*/ 676144 w 1702539"/>
              <a:gd name="connsiteY4" fmla="*/ 1352289 h 2704578"/>
              <a:gd name="connsiteX5" fmla="*/ 1352288 w 1702539"/>
              <a:gd name="connsiteY5" fmla="*/ 2028433 h 2704578"/>
              <a:gd name="connsiteX6" fmla="*/ 1615473 w 1702539"/>
              <a:gd name="connsiteY6" fmla="*/ 1975298 h 2704578"/>
              <a:gd name="connsiteX7" fmla="*/ 1702539 w 1702539"/>
              <a:gd name="connsiteY7" fmla="*/ 1928041 h 2704578"/>
              <a:gd name="connsiteX8" fmla="*/ 1702539 w 1702539"/>
              <a:gd name="connsiteY8" fmla="*/ 2657121 h 2704578"/>
              <a:gd name="connsiteX9" fmla="*/ 1624822 w 1702539"/>
              <a:gd name="connsiteY9" fmla="*/ 2677104 h 2704578"/>
              <a:gd name="connsiteX10" fmla="*/ 1352289 w 1702539"/>
              <a:gd name="connsiteY10" fmla="*/ 2704578 h 2704578"/>
              <a:gd name="connsiteX11" fmla="*/ 0 w 1702539"/>
              <a:gd name="connsiteY11" fmla="*/ 1352289 h 2704578"/>
              <a:gd name="connsiteX12" fmla="*/ 1352289 w 1702539"/>
              <a:gd name="connsiteY12" fmla="*/ 0 h 2704578"/>
              <a:gd name="connsiteX13" fmla="*/ 1624822 w 1702539"/>
              <a:gd name="connsiteY13" fmla="*/ 27474 h 2704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02539" h="2704578">
                <a:moveTo>
                  <a:pt x="1702539" y="47457"/>
                </a:moveTo>
                <a:lnTo>
                  <a:pt x="1702539" y="776537"/>
                </a:lnTo>
                <a:lnTo>
                  <a:pt x="1615473" y="729280"/>
                </a:lnTo>
                <a:cubicBezTo>
                  <a:pt x="1534581" y="695065"/>
                  <a:pt x="1445644" y="676145"/>
                  <a:pt x="1352288" y="676145"/>
                </a:cubicBezTo>
                <a:cubicBezTo>
                  <a:pt x="978864" y="676145"/>
                  <a:pt x="676144" y="978865"/>
                  <a:pt x="676144" y="1352289"/>
                </a:cubicBezTo>
                <a:cubicBezTo>
                  <a:pt x="676144" y="1725713"/>
                  <a:pt x="978864" y="2028433"/>
                  <a:pt x="1352288" y="2028433"/>
                </a:cubicBezTo>
                <a:cubicBezTo>
                  <a:pt x="1445644" y="2028433"/>
                  <a:pt x="1534581" y="2009513"/>
                  <a:pt x="1615473" y="1975298"/>
                </a:cubicBezTo>
                <a:lnTo>
                  <a:pt x="1702539" y="1928041"/>
                </a:lnTo>
                <a:lnTo>
                  <a:pt x="1702539" y="2657121"/>
                </a:lnTo>
                <a:lnTo>
                  <a:pt x="1624822" y="2677104"/>
                </a:lnTo>
                <a:cubicBezTo>
                  <a:pt x="1536792" y="2695118"/>
                  <a:pt x="1445645" y="2704578"/>
                  <a:pt x="1352289" y="2704578"/>
                </a:cubicBezTo>
                <a:cubicBezTo>
                  <a:pt x="605440" y="2704578"/>
                  <a:pt x="0" y="2099138"/>
                  <a:pt x="0" y="1352289"/>
                </a:cubicBezTo>
                <a:cubicBezTo>
                  <a:pt x="0" y="605440"/>
                  <a:pt x="605440" y="0"/>
                  <a:pt x="1352289" y="0"/>
                </a:cubicBezTo>
                <a:cubicBezTo>
                  <a:pt x="1445645" y="0"/>
                  <a:pt x="1536792" y="9460"/>
                  <a:pt x="1624822" y="27474"/>
                </a:cubicBezTo>
                <a:close/>
              </a:path>
            </a:pathLst>
          </a:custGeom>
          <a:solidFill>
            <a:schemeClr val="bg2">
              <a:lumMod val="8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grpSp>
        <p:nvGrpSpPr>
          <p:cNvPr id="74" name="Group 73">
            <a:extLst>
              <a:ext uri="{FF2B5EF4-FFF2-40B4-BE49-F238E27FC236}">
                <a16:creationId xmlns:a16="http://schemas.microsoft.com/office/drawing/2014/main" id="{BB3F0136-75BA-4B2B-B30F-C9C846BDABDC}"/>
              </a:ext>
            </a:extLst>
          </p:cNvPr>
          <p:cNvGrpSpPr/>
          <p:nvPr userDrawn="1"/>
        </p:nvGrpSpPr>
        <p:grpSpPr bwMode="gray">
          <a:xfrm>
            <a:off x="-1987491" y="115408"/>
            <a:ext cx="1818795" cy="2906737"/>
            <a:chOff x="287524" y="320055"/>
            <a:chExt cx="1818794" cy="2906737"/>
          </a:xfrm>
        </p:grpSpPr>
        <p:sp>
          <p:nvSpPr>
            <p:cNvPr id="75" name="TextBox 74">
              <a:extLst>
                <a:ext uri="{FF2B5EF4-FFF2-40B4-BE49-F238E27FC236}">
                  <a16:creationId xmlns:a16="http://schemas.microsoft.com/office/drawing/2014/main" id="{D35A9981-4C9A-4AEB-84AA-E47CF24F4230}"/>
                </a:ext>
              </a:extLst>
            </p:cNvPr>
            <p:cNvSpPr txBox="1"/>
            <p:nvPr/>
          </p:nvSpPr>
          <p:spPr bwMode="gray">
            <a:xfrm>
              <a:off x="287524" y="1010801"/>
              <a:ext cx="1818794" cy="2215991"/>
            </a:xfrm>
            <a:prstGeom prst="rect">
              <a:avLst/>
            </a:prstGeom>
            <a:noFill/>
          </p:spPr>
          <p:txBody>
            <a:bodyPr wrap="square" lIns="0" tIns="0" rIns="0" bIns="0" rtlCol="0">
              <a:spAutoFit/>
            </a:bodyPr>
            <a:lstStyle/>
            <a:p>
              <a:r>
                <a:rPr lang="en-GB" sz="1100" dirty="0">
                  <a:solidFill>
                    <a:srgbClr val="000000"/>
                  </a:solidFill>
                </a:rPr>
                <a:t>To add or change a photographic image to the faded background.</a:t>
              </a:r>
            </a:p>
            <a:p>
              <a:r>
                <a:rPr lang="en-GB" sz="1100" dirty="0">
                  <a:solidFill>
                    <a:srgbClr val="000000"/>
                  </a:solidFill>
                </a:rPr>
                <a:t>&gt;Right</a:t>
              </a:r>
              <a:r>
                <a:rPr lang="en-GB" sz="1100" baseline="0" dirty="0">
                  <a:solidFill>
                    <a:srgbClr val="000000"/>
                  </a:solidFill>
                </a:rPr>
                <a:t> Click over slide</a:t>
              </a:r>
            </a:p>
            <a:p>
              <a:r>
                <a:rPr lang="en-GB" sz="1100" baseline="0" dirty="0">
                  <a:solidFill>
                    <a:srgbClr val="000000"/>
                  </a:solidFill>
                </a:rPr>
                <a:t>&gt;format background</a:t>
              </a:r>
            </a:p>
            <a:p>
              <a:r>
                <a:rPr lang="en-GB" sz="1100" baseline="0" dirty="0">
                  <a:solidFill>
                    <a:srgbClr val="000000"/>
                  </a:solidFill>
                </a:rPr>
                <a:t>&gt;fill</a:t>
              </a:r>
            </a:p>
            <a:p>
              <a:r>
                <a:rPr lang="en-GB" sz="1100" baseline="0" dirty="0">
                  <a:solidFill>
                    <a:srgbClr val="000000"/>
                  </a:solidFill>
                </a:rPr>
                <a:t>&gt;picture or texture fill</a:t>
              </a:r>
            </a:p>
            <a:p>
              <a:r>
                <a:rPr lang="en-GB" sz="1100" baseline="0" dirty="0">
                  <a:solidFill>
                    <a:srgbClr val="000000"/>
                  </a:solidFill>
                </a:rPr>
                <a:t>&gt;select image from  </a:t>
              </a:r>
              <a:br>
                <a:rPr lang="en-GB" sz="1100" baseline="0" dirty="0">
                  <a:solidFill>
                    <a:srgbClr val="000000"/>
                  </a:solidFill>
                </a:rPr>
              </a:br>
              <a:r>
                <a:rPr lang="en-GB" sz="1100" baseline="0" dirty="0">
                  <a:solidFill>
                    <a:srgbClr val="000000"/>
                  </a:solidFill>
                </a:rPr>
                <a:t>  your file</a:t>
              </a:r>
            </a:p>
            <a:p>
              <a:r>
                <a:rPr lang="en-GB" sz="900" baseline="0" dirty="0">
                  <a:solidFill>
                    <a:srgbClr val="000000"/>
                  </a:solidFill>
                </a:rPr>
                <a:t>*Pictures should be ideally </a:t>
              </a:r>
              <a:br>
                <a:rPr lang="en-GB" sz="900" baseline="0" dirty="0">
                  <a:solidFill>
                    <a:srgbClr val="000000"/>
                  </a:solidFill>
                </a:rPr>
              </a:br>
              <a:r>
                <a:rPr lang="en-GB" sz="900" baseline="0" dirty="0">
                  <a:solidFill>
                    <a:srgbClr val="000000"/>
                  </a:solidFill>
                </a:rPr>
                <a:t>1920 pixels W x 1080 pixels H</a:t>
              </a:r>
            </a:p>
            <a:p>
              <a:endParaRPr lang="en-GB" sz="900" baseline="0" dirty="0">
                <a:solidFill>
                  <a:srgbClr val="000000"/>
                </a:solidFill>
              </a:endParaRPr>
            </a:p>
            <a:p>
              <a:r>
                <a:rPr lang="en-GB" sz="900" baseline="0" dirty="0">
                  <a:solidFill>
                    <a:srgbClr val="000000"/>
                  </a:solidFill>
                </a:rPr>
                <a:t>Alternatively leave background with a solid white fill.</a:t>
              </a:r>
              <a:endParaRPr lang="en-GB" sz="900" dirty="0">
                <a:solidFill>
                  <a:srgbClr val="000000"/>
                </a:solidFill>
              </a:endParaRPr>
            </a:p>
          </p:txBody>
        </p:sp>
        <p:grpSp>
          <p:nvGrpSpPr>
            <p:cNvPr id="76" name="Group 75">
              <a:extLst>
                <a:ext uri="{FF2B5EF4-FFF2-40B4-BE49-F238E27FC236}">
                  <a16:creationId xmlns:a16="http://schemas.microsoft.com/office/drawing/2014/main" id="{FF2554C2-7F4B-4AFC-96FA-CD357E31B732}"/>
                </a:ext>
              </a:extLst>
            </p:cNvPr>
            <p:cNvGrpSpPr>
              <a:grpSpLocks noChangeAspect="1"/>
            </p:cNvGrpSpPr>
            <p:nvPr userDrawn="1"/>
          </p:nvGrpSpPr>
          <p:grpSpPr bwMode="gray">
            <a:xfrm>
              <a:off x="407162" y="448083"/>
              <a:ext cx="335767" cy="274418"/>
              <a:chOff x="431" y="79"/>
              <a:chExt cx="4882" cy="3990"/>
            </a:xfrm>
            <a:solidFill>
              <a:schemeClr val="accent1"/>
            </a:solidFill>
          </p:grpSpPr>
          <p:sp>
            <p:nvSpPr>
              <p:cNvPr id="79" name="Oval 9">
                <a:extLst>
                  <a:ext uri="{FF2B5EF4-FFF2-40B4-BE49-F238E27FC236}">
                    <a16:creationId xmlns:a16="http://schemas.microsoft.com/office/drawing/2014/main" id="{1892404B-D3D9-4862-AD9C-93C78243EB6A}"/>
                  </a:ext>
                </a:extLst>
              </p:cNvPr>
              <p:cNvSpPr>
                <a:spLocks noChangeArrowheads="1"/>
              </p:cNvSpPr>
              <p:nvPr/>
            </p:nvSpPr>
            <p:spPr bwMode="gray">
              <a:xfrm>
                <a:off x="1895" y="1299"/>
                <a:ext cx="1953" cy="195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80" name="Freeform 10">
                <a:extLst>
                  <a:ext uri="{FF2B5EF4-FFF2-40B4-BE49-F238E27FC236}">
                    <a16:creationId xmlns:a16="http://schemas.microsoft.com/office/drawing/2014/main" id="{C1207B22-712B-4320-BFD8-BF75F770658E}"/>
                  </a:ext>
                </a:extLst>
              </p:cNvPr>
              <p:cNvSpPr>
                <a:spLocks noEditPoints="1"/>
              </p:cNvSpPr>
              <p:nvPr/>
            </p:nvSpPr>
            <p:spPr bwMode="gray">
              <a:xfrm>
                <a:off x="431" y="79"/>
                <a:ext cx="4882" cy="3990"/>
              </a:xfrm>
              <a:custGeom>
                <a:avLst/>
                <a:gdLst>
                  <a:gd name="T0" fmla="*/ 736 w 800"/>
                  <a:gd name="T1" fmla="*/ 134 h 654"/>
                  <a:gd name="T2" fmla="*/ 622 w 800"/>
                  <a:gd name="T3" fmla="*/ 134 h 654"/>
                  <a:gd name="T4" fmla="*/ 569 w 800"/>
                  <a:gd name="T5" fmla="*/ 0 h 654"/>
                  <a:gd name="T6" fmla="*/ 231 w 800"/>
                  <a:gd name="T7" fmla="*/ 0 h 654"/>
                  <a:gd name="T8" fmla="*/ 178 w 800"/>
                  <a:gd name="T9" fmla="*/ 134 h 654"/>
                  <a:gd name="T10" fmla="*/ 160 w 800"/>
                  <a:gd name="T11" fmla="*/ 134 h 654"/>
                  <a:gd name="T12" fmla="*/ 160 w 800"/>
                  <a:gd name="T13" fmla="*/ 67 h 654"/>
                  <a:gd name="T14" fmla="*/ 80 w 800"/>
                  <a:gd name="T15" fmla="*/ 67 h 654"/>
                  <a:gd name="T16" fmla="*/ 80 w 800"/>
                  <a:gd name="T17" fmla="*/ 134 h 654"/>
                  <a:gd name="T18" fmla="*/ 64 w 800"/>
                  <a:gd name="T19" fmla="*/ 134 h 654"/>
                  <a:gd name="T20" fmla="*/ 0 w 800"/>
                  <a:gd name="T21" fmla="*/ 198 h 654"/>
                  <a:gd name="T22" fmla="*/ 0 w 800"/>
                  <a:gd name="T23" fmla="*/ 589 h 654"/>
                  <a:gd name="T24" fmla="*/ 64 w 800"/>
                  <a:gd name="T25" fmla="*/ 654 h 654"/>
                  <a:gd name="T26" fmla="*/ 736 w 800"/>
                  <a:gd name="T27" fmla="*/ 654 h 654"/>
                  <a:gd name="T28" fmla="*/ 800 w 800"/>
                  <a:gd name="T29" fmla="*/ 589 h 654"/>
                  <a:gd name="T30" fmla="*/ 800 w 800"/>
                  <a:gd name="T31" fmla="*/ 198 h 654"/>
                  <a:gd name="T32" fmla="*/ 736 w 800"/>
                  <a:gd name="T33" fmla="*/ 134 h 654"/>
                  <a:gd name="T34" fmla="*/ 133 w 800"/>
                  <a:gd name="T35" fmla="*/ 134 h 654"/>
                  <a:gd name="T36" fmla="*/ 107 w 800"/>
                  <a:gd name="T37" fmla="*/ 134 h 654"/>
                  <a:gd name="T38" fmla="*/ 107 w 800"/>
                  <a:gd name="T39" fmla="*/ 94 h 654"/>
                  <a:gd name="T40" fmla="*/ 133 w 800"/>
                  <a:gd name="T41" fmla="*/ 94 h 654"/>
                  <a:gd name="T42" fmla="*/ 133 w 800"/>
                  <a:gd name="T43" fmla="*/ 134 h 654"/>
                  <a:gd name="T44" fmla="*/ 400 w 800"/>
                  <a:gd name="T45" fmla="*/ 600 h 654"/>
                  <a:gd name="T46" fmla="*/ 160 w 800"/>
                  <a:gd name="T47" fmla="*/ 360 h 654"/>
                  <a:gd name="T48" fmla="*/ 400 w 800"/>
                  <a:gd name="T49" fmla="*/ 120 h 654"/>
                  <a:gd name="T50" fmla="*/ 640 w 800"/>
                  <a:gd name="T51" fmla="*/ 360 h 654"/>
                  <a:gd name="T52" fmla="*/ 400 w 800"/>
                  <a:gd name="T53" fmla="*/ 600 h 654"/>
                  <a:gd name="T54" fmla="*/ 693 w 800"/>
                  <a:gd name="T55" fmla="*/ 294 h 654"/>
                  <a:gd name="T56" fmla="*/ 640 w 800"/>
                  <a:gd name="T57" fmla="*/ 240 h 654"/>
                  <a:gd name="T58" fmla="*/ 693 w 800"/>
                  <a:gd name="T59" fmla="*/ 187 h 654"/>
                  <a:gd name="T60" fmla="*/ 747 w 800"/>
                  <a:gd name="T61" fmla="*/ 240 h 654"/>
                  <a:gd name="T62" fmla="*/ 693 w 800"/>
                  <a:gd name="T63" fmla="*/ 294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0" h="654">
                    <a:moveTo>
                      <a:pt x="736" y="134"/>
                    </a:moveTo>
                    <a:lnTo>
                      <a:pt x="622" y="134"/>
                    </a:lnTo>
                    <a:lnTo>
                      <a:pt x="569" y="0"/>
                    </a:lnTo>
                    <a:lnTo>
                      <a:pt x="231" y="0"/>
                    </a:lnTo>
                    <a:lnTo>
                      <a:pt x="178" y="134"/>
                    </a:lnTo>
                    <a:lnTo>
                      <a:pt x="160" y="134"/>
                    </a:lnTo>
                    <a:lnTo>
                      <a:pt x="160" y="67"/>
                    </a:lnTo>
                    <a:lnTo>
                      <a:pt x="80" y="67"/>
                    </a:lnTo>
                    <a:lnTo>
                      <a:pt x="80" y="134"/>
                    </a:lnTo>
                    <a:lnTo>
                      <a:pt x="64" y="134"/>
                    </a:lnTo>
                    <a:cubicBezTo>
                      <a:pt x="29" y="134"/>
                      <a:pt x="0" y="162"/>
                      <a:pt x="0" y="198"/>
                    </a:cubicBezTo>
                    <a:lnTo>
                      <a:pt x="0" y="589"/>
                    </a:lnTo>
                    <a:cubicBezTo>
                      <a:pt x="0" y="625"/>
                      <a:pt x="29" y="654"/>
                      <a:pt x="64" y="654"/>
                    </a:cubicBezTo>
                    <a:lnTo>
                      <a:pt x="736" y="654"/>
                    </a:lnTo>
                    <a:cubicBezTo>
                      <a:pt x="771" y="654"/>
                      <a:pt x="800" y="625"/>
                      <a:pt x="800" y="589"/>
                    </a:cubicBezTo>
                    <a:lnTo>
                      <a:pt x="800" y="198"/>
                    </a:lnTo>
                    <a:cubicBezTo>
                      <a:pt x="800" y="162"/>
                      <a:pt x="771" y="134"/>
                      <a:pt x="736" y="134"/>
                    </a:cubicBezTo>
                    <a:close/>
                    <a:moveTo>
                      <a:pt x="133" y="134"/>
                    </a:moveTo>
                    <a:lnTo>
                      <a:pt x="107" y="134"/>
                    </a:lnTo>
                    <a:lnTo>
                      <a:pt x="107" y="94"/>
                    </a:lnTo>
                    <a:lnTo>
                      <a:pt x="133" y="94"/>
                    </a:lnTo>
                    <a:lnTo>
                      <a:pt x="133" y="134"/>
                    </a:lnTo>
                    <a:close/>
                    <a:moveTo>
                      <a:pt x="400" y="600"/>
                    </a:moveTo>
                    <a:cubicBezTo>
                      <a:pt x="268" y="600"/>
                      <a:pt x="160" y="493"/>
                      <a:pt x="160" y="360"/>
                    </a:cubicBezTo>
                    <a:cubicBezTo>
                      <a:pt x="160" y="228"/>
                      <a:pt x="268" y="120"/>
                      <a:pt x="400" y="120"/>
                    </a:cubicBezTo>
                    <a:cubicBezTo>
                      <a:pt x="532" y="120"/>
                      <a:pt x="640" y="228"/>
                      <a:pt x="640" y="360"/>
                    </a:cubicBezTo>
                    <a:cubicBezTo>
                      <a:pt x="640" y="493"/>
                      <a:pt x="532" y="600"/>
                      <a:pt x="400" y="600"/>
                    </a:cubicBezTo>
                    <a:close/>
                    <a:moveTo>
                      <a:pt x="693" y="294"/>
                    </a:moveTo>
                    <a:cubicBezTo>
                      <a:pt x="664" y="294"/>
                      <a:pt x="640" y="270"/>
                      <a:pt x="640" y="240"/>
                    </a:cubicBezTo>
                    <a:cubicBezTo>
                      <a:pt x="640" y="211"/>
                      <a:pt x="664" y="187"/>
                      <a:pt x="693" y="187"/>
                    </a:cubicBezTo>
                    <a:cubicBezTo>
                      <a:pt x="723" y="187"/>
                      <a:pt x="747" y="211"/>
                      <a:pt x="747" y="240"/>
                    </a:cubicBezTo>
                    <a:cubicBezTo>
                      <a:pt x="747" y="270"/>
                      <a:pt x="723" y="294"/>
                      <a:pt x="693" y="29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grpSp>
        <p:sp>
          <p:nvSpPr>
            <p:cNvPr id="77" name="Donut 24">
              <a:extLst>
                <a:ext uri="{FF2B5EF4-FFF2-40B4-BE49-F238E27FC236}">
                  <a16:creationId xmlns:a16="http://schemas.microsoft.com/office/drawing/2014/main" id="{159AD679-9E82-43F7-8E5A-F2B9B7B8F098}"/>
                </a:ext>
              </a:extLst>
            </p:cNvPr>
            <p:cNvSpPr/>
            <p:nvPr userDrawn="1"/>
          </p:nvSpPr>
          <p:spPr bwMode="gray">
            <a:xfrm>
              <a:off x="299151" y="32005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dirty="0">
                <a:solidFill>
                  <a:schemeClr val="tx1"/>
                </a:solidFill>
              </a:endParaRPr>
            </a:p>
          </p:txBody>
        </p:sp>
        <p:sp>
          <p:nvSpPr>
            <p:cNvPr id="78" name="Freeform 5">
              <a:extLst>
                <a:ext uri="{FF2B5EF4-FFF2-40B4-BE49-F238E27FC236}">
                  <a16:creationId xmlns:a16="http://schemas.microsoft.com/office/drawing/2014/main" id="{F9B77A76-1D73-4D21-971D-ADF9C8341048}"/>
                </a:ext>
              </a:extLst>
            </p:cNvPr>
            <p:cNvSpPr>
              <a:spLocks noEditPoints="1"/>
            </p:cNvSpPr>
            <p:nvPr userDrawn="1"/>
          </p:nvSpPr>
          <p:spPr bwMode="gray">
            <a:xfrm>
              <a:off x="287524" y="5900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dirty="0"/>
            </a:p>
          </p:txBody>
        </p:sp>
      </p:grpSp>
      <p:grpSp>
        <p:nvGrpSpPr>
          <p:cNvPr id="21" name="Group 20">
            <a:extLst>
              <a:ext uri="{FF2B5EF4-FFF2-40B4-BE49-F238E27FC236}">
                <a16:creationId xmlns:a16="http://schemas.microsoft.com/office/drawing/2014/main" id="{2FC948B1-CE8A-45C2-9547-20572925E441}"/>
              </a:ext>
            </a:extLst>
          </p:cNvPr>
          <p:cNvGrpSpPr/>
          <p:nvPr userDrawn="1"/>
        </p:nvGrpSpPr>
        <p:grpSpPr bwMode="gray">
          <a:xfrm>
            <a:off x="-1987489" y="3445698"/>
            <a:ext cx="1572481" cy="3412302"/>
            <a:chOff x="2051720" y="348323"/>
            <a:chExt cx="1572481" cy="3412302"/>
          </a:xfrm>
        </p:grpSpPr>
        <p:sp>
          <p:nvSpPr>
            <p:cNvPr id="22" name="TextBox 21">
              <a:extLst>
                <a:ext uri="{FF2B5EF4-FFF2-40B4-BE49-F238E27FC236}">
                  <a16:creationId xmlns:a16="http://schemas.microsoft.com/office/drawing/2014/main" id="{00AC49FF-2180-4539-8FB8-9FD54A2A1613}"/>
                </a:ext>
              </a:extLst>
            </p:cNvPr>
            <p:cNvSpPr txBox="1"/>
            <p:nvPr/>
          </p:nvSpPr>
          <p:spPr bwMode="gray">
            <a:xfrm>
              <a:off x="2051720" y="1052191"/>
              <a:ext cx="1572481" cy="2708434"/>
            </a:xfrm>
            <a:prstGeom prst="rect">
              <a:avLst/>
            </a:prstGeom>
            <a:noFill/>
          </p:spPr>
          <p:txBody>
            <a:bodyPr wrap="square" lIns="0" tIns="0" rIns="0" bIns="0" rtlCol="0">
              <a:spAutoFit/>
            </a:bodyPr>
            <a:lstStyle/>
            <a:p>
              <a:r>
                <a:rPr lang="en-GB" sz="1100" dirty="0">
                  <a:solidFill>
                    <a:srgbClr val="000000"/>
                  </a:solidFill>
                </a:rPr>
                <a:t>To format</a:t>
              </a:r>
              <a:r>
                <a:rPr lang="en-GB" sz="1100" baseline="0" dirty="0">
                  <a:solidFill>
                    <a:srgbClr val="000000"/>
                  </a:solidFill>
                </a:rPr>
                <a:t> the source text, simply highlight the specific line(s) of text and click ‘tab’ or press ‘increase/decrease list level’ button. If you continue to click the ‘Tab’ button and the text turns </a:t>
              </a:r>
              <a:r>
                <a:rPr lang="en-GB" sz="1100" baseline="0" dirty="0">
                  <a:solidFill>
                    <a:srgbClr val="FF0000"/>
                  </a:solidFill>
                </a:rPr>
                <a:t>red</a:t>
              </a:r>
              <a:r>
                <a:rPr lang="en-GB" sz="1100" baseline="0" dirty="0">
                  <a:solidFill>
                    <a:srgbClr val="000000"/>
                  </a:solidFill>
                </a:rPr>
                <a:t> you have tabbed too far and should use the ‘decrease level’ button to return to compliant text.</a:t>
              </a:r>
            </a:p>
            <a:p>
              <a:endParaRPr lang="en-GB" sz="1100" baseline="0" dirty="0">
                <a:solidFill>
                  <a:srgbClr val="000000"/>
                </a:solidFill>
              </a:endParaRPr>
            </a:p>
            <a:p>
              <a:r>
                <a:rPr lang="en-GB" sz="1100" baseline="0" dirty="0">
                  <a:solidFill>
                    <a:srgbClr val="000000"/>
                  </a:solidFill>
                </a:rPr>
                <a:t>Do not use the bullet point button to format your text.</a:t>
              </a:r>
              <a:endParaRPr lang="en-GB" sz="1100" dirty="0">
                <a:solidFill>
                  <a:srgbClr val="000000"/>
                </a:solidFill>
              </a:endParaRPr>
            </a:p>
          </p:txBody>
        </p:sp>
        <p:grpSp>
          <p:nvGrpSpPr>
            <p:cNvPr id="23" name="Group 22">
              <a:extLst>
                <a:ext uri="{FF2B5EF4-FFF2-40B4-BE49-F238E27FC236}">
                  <a16:creationId xmlns:a16="http://schemas.microsoft.com/office/drawing/2014/main" id="{48C2AB69-0462-4BCE-BD56-9FC53AC4568F}"/>
                </a:ext>
              </a:extLst>
            </p:cNvPr>
            <p:cNvGrpSpPr/>
            <p:nvPr/>
          </p:nvGrpSpPr>
          <p:grpSpPr bwMode="gray">
            <a:xfrm>
              <a:off x="2051720" y="348323"/>
              <a:ext cx="551687" cy="608260"/>
              <a:chOff x="580210" y="472455"/>
              <a:chExt cx="551687" cy="608260"/>
            </a:xfrm>
          </p:grpSpPr>
          <p:sp>
            <p:nvSpPr>
              <p:cNvPr id="37" name="Donut 24">
                <a:extLst>
                  <a:ext uri="{FF2B5EF4-FFF2-40B4-BE49-F238E27FC236}">
                    <a16:creationId xmlns:a16="http://schemas.microsoft.com/office/drawing/2014/main" id="{0CA43353-DD50-4F34-BB1D-1BE991E8881F}"/>
                  </a:ext>
                </a:extLst>
              </p:cNvPr>
              <p:cNvSpPr/>
              <p:nvPr/>
            </p:nvSpPr>
            <p:spPr bwMode="gray">
              <a:xfrm>
                <a:off x="591837" y="47245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dirty="0">
                  <a:solidFill>
                    <a:schemeClr val="tx1"/>
                  </a:solidFill>
                </a:endParaRPr>
              </a:p>
            </p:txBody>
          </p:sp>
          <p:sp>
            <p:nvSpPr>
              <p:cNvPr id="38" name="Freeform 5">
                <a:extLst>
                  <a:ext uri="{FF2B5EF4-FFF2-40B4-BE49-F238E27FC236}">
                    <a16:creationId xmlns:a16="http://schemas.microsoft.com/office/drawing/2014/main" id="{E85D49CF-852E-4100-A564-6717CF1BEB17}"/>
                  </a:ext>
                </a:extLst>
              </p:cNvPr>
              <p:cNvSpPr>
                <a:spLocks noEditPoints="1"/>
              </p:cNvSpPr>
              <p:nvPr/>
            </p:nvSpPr>
            <p:spPr bwMode="gray">
              <a:xfrm>
                <a:off x="580210" y="7424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dirty="0"/>
              </a:p>
            </p:txBody>
          </p:sp>
        </p:grpSp>
        <p:grpSp>
          <p:nvGrpSpPr>
            <p:cNvPr id="24" name="Group 4">
              <a:extLst>
                <a:ext uri="{FF2B5EF4-FFF2-40B4-BE49-F238E27FC236}">
                  <a16:creationId xmlns:a16="http://schemas.microsoft.com/office/drawing/2014/main" id="{0E8CBD8F-7ECD-4433-BEFC-3EDDE7AC70DD}"/>
                </a:ext>
              </a:extLst>
            </p:cNvPr>
            <p:cNvGrpSpPr>
              <a:grpSpLocks noChangeAspect="1"/>
            </p:cNvGrpSpPr>
            <p:nvPr/>
          </p:nvGrpSpPr>
          <p:grpSpPr bwMode="gray">
            <a:xfrm>
              <a:off x="2160620" y="483078"/>
              <a:ext cx="330076" cy="242523"/>
              <a:chOff x="2018" y="401"/>
              <a:chExt cx="3016" cy="2216"/>
            </a:xfrm>
          </p:grpSpPr>
          <p:sp>
            <p:nvSpPr>
              <p:cNvPr id="25" name="Freeform 7">
                <a:extLst>
                  <a:ext uri="{FF2B5EF4-FFF2-40B4-BE49-F238E27FC236}">
                    <a16:creationId xmlns:a16="http://schemas.microsoft.com/office/drawing/2014/main" id="{1188A2AC-ED8E-41A5-8AFB-DF48E4C9344B}"/>
                  </a:ext>
                </a:extLst>
              </p:cNvPr>
              <p:cNvSpPr>
                <a:spLocks/>
              </p:cNvSpPr>
              <p:nvPr/>
            </p:nvSpPr>
            <p:spPr bwMode="gray">
              <a:xfrm>
                <a:off x="2360" y="401"/>
                <a:ext cx="847" cy="307"/>
              </a:xfrm>
              <a:custGeom>
                <a:avLst/>
                <a:gdLst>
                  <a:gd name="T0" fmla="*/ 2 w 4791"/>
                  <a:gd name="T1" fmla="*/ 2 h 1737"/>
                  <a:gd name="T2" fmla="*/ 4791 w 4791"/>
                  <a:gd name="T3" fmla="*/ 2 h 1737"/>
                  <a:gd name="T4" fmla="*/ 4791 w 4791"/>
                  <a:gd name="T5" fmla="*/ 1737 h 1737"/>
                  <a:gd name="T6" fmla="*/ 3 w 4791"/>
                  <a:gd name="T7" fmla="*/ 1737 h 1737"/>
                  <a:gd name="T8" fmla="*/ 2 w 4791"/>
                  <a:gd name="T9" fmla="*/ 2 h 1737"/>
                </a:gdLst>
                <a:ahLst/>
                <a:cxnLst>
                  <a:cxn ang="0">
                    <a:pos x="T0" y="T1"/>
                  </a:cxn>
                  <a:cxn ang="0">
                    <a:pos x="T2" y="T3"/>
                  </a:cxn>
                  <a:cxn ang="0">
                    <a:pos x="T4" y="T5"/>
                  </a:cxn>
                  <a:cxn ang="0">
                    <a:pos x="T6" y="T7"/>
                  </a:cxn>
                  <a:cxn ang="0">
                    <a:pos x="T8" y="T9"/>
                  </a:cxn>
                </a:cxnLst>
                <a:rect l="0" t="0" r="r" b="b"/>
                <a:pathLst>
                  <a:path w="4791" h="1737">
                    <a:moveTo>
                      <a:pt x="2" y="2"/>
                    </a:moveTo>
                    <a:cubicBezTo>
                      <a:pt x="1594" y="0"/>
                      <a:pt x="3199" y="1"/>
                      <a:pt x="4791" y="2"/>
                    </a:cubicBezTo>
                    <a:cubicBezTo>
                      <a:pt x="4791" y="580"/>
                      <a:pt x="4791" y="1158"/>
                      <a:pt x="4791" y="1737"/>
                    </a:cubicBezTo>
                    <a:cubicBezTo>
                      <a:pt x="3195" y="1737"/>
                      <a:pt x="1599" y="1736"/>
                      <a:pt x="3" y="1737"/>
                    </a:cubicBezTo>
                    <a:cubicBezTo>
                      <a:pt x="0" y="1159"/>
                      <a:pt x="2" y="580"/>
                      <a:pt x="2"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26" name="Freeform 8">
                <a:extLst>
                  <a:ext uri="{FF2B5EF4-FFF2-40B4-BE49-F238E27FC236}">
                    <a16:creationId xmlns:a16="http://schemas.microsoft.com/office/drawing/2014/main" id="{60C9EFF0-F857-42A0-8E23-78D800215860}"/>
                  </a:ext>
                </a:extLst>
              </p:cNvPr>
              <p:cNvSpPr>
                <a:spLocks/>
              </p:cNvSpPr>
              <p:nvPr/>
            </p:nvSpPr>
            <p:spPr bwMode="gray">
              <a:xfrm>
                <a:off x="3300" y="401"/>
                <a:ext cx="1734" cy="307"/>
              </a:xfrm>
              <a:custGeom>
                <a:avLst/>
                <a:gdLst>
                  <a:gd name="T0" fmla="*/ 1 w 9814"/>
                  <a:gd name="T1" fmla="*/ 2 h 1737"/>
                  <a:gd name="T2" fmla="*/ 9814 w 9814"/>
                  <a:gd name="T3" fmla="*/ 1 h 1737"/>
                  <a:gd name="T4" fmla="*/ 9814 w 9814"/>
                  <a:gd name="T5" fmla="*/ 1737 h 1737"/>
                  <a:gd name="T6" fmla="*/ 0 w 9814"/>
                  <a:gd name="T7" fmla="*/ 1737 h 1737"/>
                  <a:gd name="T8" fmla="*/ 1 w 9814"/>
                  <a:gd name="T9" fmla="*/ 2 h 1737"/>
                </a:gdLst>
                <a:ahLst/>
                <a:cxnLst>
                  <a:cxn ang="0">
                    <a:pos x="T0" y="T1"/>
                  </a:cxn>
                  <a:cxn ang="0">
                    <a:pos x="T2" y="T3"/>
                  </a:cxn>
                  <a:cxn ang="0">
                    <a:pos x="T4" y="T5"/>
                  </a:cxn>
                  <a:cxn ang="0">
                    <a:pos x="T6" y="T7"/>
                  </a:cxn>
                  <a:cxn ang="0">
                    <a:pos x="T8" y="T9"/>
                  </a:cxn>
                </a:cxnLst>
                <a:rect l="0" t="0" r="r" b="b"/>
                <a:pathLst>
                  <a:path w="9814" h="1737">
                    <a:moveTo>
                      <a:pt x="1" y="2"/>
                    </a:moveTo>
                    <a:cubicBezTo>
                      <a:pt x="3271" y="0"/>
                      <a:pt x="6543" y="1"/>
                      <a:pt x="9814" y="1"/>
                    </a:cubicBezTo>
                    <a:lnTo>
                      <a:pt x="9814" y="1737"/>
                    </a:lnTo>
                    <a:cubicBezTo>
                      <a:pt x="6543" y="1737"/>
                      <a:pt x="3272" y="1736"/>
                      <a:pt x="0" y="1737"/>
                    </a:cubicBezTo>
                    <a:cubicBezTo>
                      <a:pt x="0" y="1159"/>
                      <a:pt x="0" y="580"/>
                      <a:pt x="1"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27" name="Freeform 9">
                <a:extLst>
                  <a:ext uri="{FF2B5EF4-FFF2-40B4-BE49-F238E27FC236}">
                    <a16:creationId xmlns:a16="http://schemas.microsoft.com/office/drawing/2014/main" id="{46AAB82F-7572-4816-9576-70CEFBB25C1B}"/>
                  </a:ext>
                </a:extLst>
              </p:cNvPr>
              <p:cNvSpPr>
                <a:spLocks/>
              </p:cNvSpPr>
              <p:nvPr/>
            </p:nvSpPr>
            <p:spPr bwMode="gray">
              <a:xfrm>
                <a:off x="3300" y="877"/>
                <a:ext cx="1734" cy="311"/>
              </a:xfrm>
              <a:custGeom>
                <a:avLst/>
                <a:gdLst>
                  <a:gd name="T0" fmla="*/ 0 w 9814"/>
                  <a:gd name="T1" fmla="*/ 0 h 2561"/>
                  <a:gd name="T2" fmla="*/ 9814 w 9814"/>
                  <a:gd name="T3" fmla="*/ 1 h 2561"/>
                  <a:gd name="T4" fmla="*/ 9814 w 9814"/>
                  <a:gd name="T5" fmla="*/ 2561 h 2561"/>
                  <a:gd name="T6" fmla="*/ 0 w 9814"/>
                  <a:gd name="T7" fmla="*/ 2561 h 2561"/>
                  <a:gd name="T8" fmla="*/ 0 w 9814"/>
                  <a:gd name="T9" fmla="*/ 0 h 2561"/>
                </a:gdLst>
                <a:ahLst/>
                <a:cxnLst>
                  <a:cxn ang="0">
                    <a:pos x="T0" y="T1"/>
                  </a:cxn>
                  <a:cxn ang="0">
                    <a:pos x="T2" y="T3"/>
                  </a:cxn>
                  <a:cxn ang="0">
                    <a:pos x="T4" y="T5"/>
                  </a:cxn>
                  <a:cxn ang="0">
                    <a:pos x="T6" y="T7"/>
                  </a:cxn>
                  <a:cxn ang="0">
                    <a:pos x="T8" y="T9"/>
                  </a:cxn>
                </a:cxnLst>
                <a:rect l="0" t="0" r="r" b="b"/>
                <a:pathLst>
                  <a:path w="9814" h="2561">
                    <a:moveTo>
                      <a:pt x="0" y="0"/>
                    </a:moveTo>
                    <a:cubicBezTo>
                      <a:pt x="3271" y="1"/>
                      <a:pt x="6543" y="1"/>
                      <a:pt x="9814" y="1"/>
                    </a:cubicBezTo>
                    <a:lnTo>
                      <a:pt x="9814" y="2561"/>
                    </a:lnTo>
                    <a:cubicBezTo>
                      <a:pt x="6543" y="2561"/>
                      <a:pt x="3271" y="2560"/>
                      <a:pt x="0" y="2561"/>
                    </a:cubicBezTo>
                    <a:cubicBezTo>
                      <a:pt x="0" y="1708"/>
                      <a:pt x="0" y="854"/>
                      <a:pt x="0"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28" name="Freeform 10">
                <a:extLst>
                  <a:ext uri="{FF2B5EF4-FFF2-40B4-BE49-F238E27FC236}">
                    <a16:creationId xmlns:a16="http://schemas.microsoft.com/office/drawing/2014/main" id="{F3026C34-3EB2-4719-A9C4-D1A02D85607D}"/>
                  </a:ext>
                </a:extLst>
              </p:cNvPr>
              <p:cNvSpPr>
                <a:spLocks/>
              </p:cNvSpPr>
              <p:nvPr/>
            </p:nvSpPr>
            <p:spPr bwMode="gray">
              <a:xfrm>
                <a:off x="2018" y="944"/>
                <a:ext cx="1172" cy="892"/>
              </a:xfrm>
              <a:custGeom>
                <a:avLst/>
                <a:gdLst>
                  <a:gd name="T0" fmla="*/ 2824 w 6635"/>
                  <a:gd name="T1" fmla="*/ 0 h 5043"/>
                  <a:gd name="T2" fmla="*/ 2878 w 6635"/>
                  <a:gd name="T3" fmla="*/ 15 h 5043"/>
                  <a:gd name="T4" fmla="*/ 6627 w 6635"/>
                  <a:gd name="T5" fmla="*/ 2635 h 5043"/>
                  <a:gd name="T6" fmla="*/ 6570 w 6635"/>
                  <a:gd name="T7" fmla="*/ 2683 h 5043"/>
                  <a:gd name="T8" fmla="*/ 2824 w 6635"/>
                  <a:gd name="T9" fmla="*/ 5043 h 5043"/>
                  <a:gd name="T10" fmla="*/ 2823 w 6635"/>
                  <a:gd name="T11" fmla="*/ 3688 h 5043"/>
                  <a:gd name="T12" fmla="*/ 0 w 6635"/>
                  <a:gd name="T13" fmla="*/ 3688 h 5043"/>
                  <a:gd name="T14" fmla="*/ 0 w 6635"/>
                  <a:gd name="T15" fmla="*/ 1545 h 5043"/>
                  <a:gd name="T16" fmla="*/ 2823 w 6635"/>
                  <a:gd name="T17" fmla="*/ 1546 h 5043"/>
                  <a:gd name="T18" fmla="*/ 2824 w 6635"/>
                  <a:gd name="T19" fmla="*/ 0 h 5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35" h="5043">
                    <a:moveTo>
                      <a:pt x="2824" y="0"/>
                    </a:moveTo>
                    <a:cubicBezTo>
                      <a:pt x="2845" y="1"/>
                      <a:pt x="2861" y="1"/>
                      <a:pt x="2878" y="15"/>
                    </a:cubicBezTo>
                    <a:cubicBezTo>
                      <a:pt x="4127" y="888"/>
                      <a:pt x="5378" y="1763"/>
                      <a:pt x="6627" y="2635"/>
                    </a:cubicBezTo>
                    <a:cubicBezTo>
                      <a:pt x="6635" y="2656"/>
                      <a:pt x="6583" y="2671"/>
                      <a:pt x="6570" y="2683"/>
                    </a:cubicBezTo>
                    <a:cubicBezTo>
                      <a:pt x="5322" y="3470"/>
                      <a:pt x="4072" y="4256"/>
                      <a:pt x="2824" y="5043"/>
                    </a:cubicBezTo>
                    <a:cubicBezTo>
                      <a:pt x="2821" y="4592"/>
                      <a:pt x="2823" y="4140"/>
                      <a:pt x="2823" y="3688"/>
                    </a:cubicBezTo>
                    <a:cubicBezTo>
                      <a:pt x="1882" y="3688"/>
                      <a:pt x="941" y="3688"/>
                      <a:pt x="0" y="3688"/>
                    </a:cubicBezTo>
                    <a:lnTo>
                      <a:pt x="0" y="1545"/>
                    </a:lnTo>
                    <a:cubicBezTo>
                      <a:pt x="941" y="1545"/>
                      <a:pt x="1882" y="1545"/>
                      <a:pt x="2823" y="1546"/>
                    </a:cubicBezTo>
                    <a:cubicBezTo>
                      <a:pt x="2823" y="1031"/>
                      <a:pt x="2821" y="515"/>
                      <a:pt x="2824"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29" name="Freeform 11">
                <a:extLst>
                  <a:ext uri="{FF2B5EF4-FFF2-40B4-BE49-F238E27FC236}">
                    <a16:creationId xmlns:a16="http://schemas.microsoft.com/office/drawing/2014/main" id="{6791A5EC-66AB-441A-B952-364A6A7B27B5}"/>
                  </a:ext>
                </a:extLst>
              </p:cNvPr>
              <p:cNvSpPr>
                <a:spLocks/>
              </p:cNvSpPr>
              <p:nvPr/>
            </p:nvSpPr>
            <p:spPr bwMode="gray">
              <a:xfrm>
                <a:off x="3300" y="1356"/>
                <a:ext cx="1734" cy="311"/>
              </a:xfrm>
              <a:custGeom>
                <a:avLst/>
                <a:gdLst>
                  <a:gd name="T0" fmla="*/ 0 w 9814"/>
                  <a:gd name="T1" fmla="*/ 1 h 2561"/>
                  <a:gd name="T2" fmla="*/ 9814 w 9814"/>
                  <a:gd name="T3" fmla="*/ 1 h 2561"/>
                  <a:gd name="T4" fmla="*/ 9814 w 9814"/>
                  <a:gd name="T5" fmla="*/ 2561 h 2561"/>
                  <a:gd name="T6" fmla="*/ 1 w 9814"/>
                  <a:gd name="T7" fmla="*/ 2561 h 2561"/>
                  <a:gd name="T8" fmla="*/ 0 w 9814"/>
                  <a:gd name="T9" fmla="*/ 1 h 2561"/>
                </a:gdLst>
                <a:ahLst/>
                <a:cxnLst>
                  <a:cxn ang="0">
                    <a:pos x="T0" y="T1"/>
                  </a:cxn>
                  <a:cxn ang="0">
                    <a:pos x="T2" y="T3"/>
                  </a:cxn>
                  <a:cxn ang="0">
                    <a:pos x="T4" y="T5"/>
                  </a:cxn>
                  <a:cxn ang="0">
                    <a:pos x="T6" y="T7"/>
                  </a:cxn>
                  <a:cxn ang="0">
                    <a:pos x="T8" y="T9"/>
                  </a:cxn>
                </a:cxnLst>
                <a:rect l="0" t="0" r="r" b="b"/>
                <a:pathLst>
                  <a:path w="9814" h="2561">
                    <a:moveTo>
                      <a:pt x="0" y="1"/>
                    </a:moveTo>
                    <a:cubicBezTo>
                      <a:pt x="3271" y="0"/>
                      <a:pt x="6543" y="1"/>
                      <a:pt x="9814" y="1"/>
                    </a:cubicBezTo>
                    <a:lnTo>
                      <a:pt x="9814" y="2561"/>
                    </a:lnTo>
                    <a:cubicBezTo>
                      <a:pt x="6543" y="2561"/>
                      <a:pt x="3272" y="2561"/>
                      <a:pt x="1" y="2561"/>
                    </a:cubicBezTo>
                    <a:cubicBezTo>
                      <a:pt x="0" y="1708"/>
                      <a:pt x="0" y="854"/>
                      <a:pt x="0"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31" name="Freeform 13">
                <a:extLst>
                  <a:ext uri="{FF2B5EF4-FFF2-40B4-BE49-F238E27FC236}">
                    <a16:creationId xmlns:a16="http://schemas.microsoft.com/office/drawing/2014/main" id="{A03B2C75-FD65-4FDF-AE40-85FB25803222}"/>
                  </a:ext>
                </a:extLst>
              </p:cNvPr>
              <p:cNvSpPr>
                <a:spLocks/>
              </p:cNvSpPr>
              <p:nvPr/>
            </p:nvSpPr>
            <p:spPr bwMode="gray">
              <a:xfrm>
                <a:off x="3300" y="1836"/>
                <a:ext cx="1734" cy="306"/>
              </a:xfrm>
              <a:custGeom>
                <a:avLst/>
                <a:gdLst>
                  <a:gd name="T0" fmla="*/ 0 w 9814"/>
                  <a:gd name="T1" fmla="*/ 0 h 1736"/>
                  <a:gd name="T2" fmla="*/ 9814 w 9814"/>
                  <a:gd name="T3" fmla="*/ 0 h 1736"/>
                  <a:gd name="T4" fmla="*/ 9814 w 9814"/>
                  <a:gd name="T5" fmla="*/ 1736 h 1736"/>
                  <a:gd name="T6" fmla="*/ 0 w 9814"/>
                  <a:gd name="T7" fmla="*/ 1736 h 1736"/>
                  <a:gd name="T8" fmla="*/ 0 w 9814"/>
                  <a:gd name="T9" fmla="*/ 0 h 1736"/>
                </a:gdLst>
                <a:ahLst/>
                <a:cxnLst>
                  <a:cxn ang="0">
                    <a:pos x="T0" y="T1"/>
                  </a:cxn>
                  <a:cxn ang="0">
                    <a:pos x="T2" y="T3"/>
                  </a:cxn>
                  <a:cxn ang="0">
                    <a:pos x="T4" y="T5"/>
                  </a:cxn>
                  <a:cxn ang="0">
                    <a:pos x="T6" y="T7"/>
                  </a:cxn>
                  <a:cxn ang="0">
                    <a:pos x="T8" y="T9"/>
                  </a:cxn>
                </a:cxnLst>
                <a:rect l="0" t="0" r="r" b="b"/>
                <a:pathLst>
                  <a:path w="9814" h="1736">
                    <a:moveTo>
                      <a:pt x="0" y="0"/>
                    </a:moveTo>
                    <a:cubicBezTo>
                      <a:pt x="3272" y="0"/>
                      <a:pt x="6543" y="0"/>
                      <a:pt x="9814" y="0"/>
                    </a:cubicBezTo>
                    <a:lnTo>
                      <a:pt x="9814" y="1736"/>
                    </a:lnTo>
                    <a:cubicBezTo>
                      <a:pt x="6543" y="1736"/>
                      <a:pt x="3271" y="1736"/>
                      <a:pt x="0" y="1736"/>
                    </a:cubicBezTo>
                    <a:cubicBezTo>
                      <a:pt x="0" y="1157"/>
                      <a:pt x="0" y="578"/>
                      <a:pt x="0" y="0"/>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32" name="Freeform 14">
                <a:extLst>
                  <a:ext uri="{FF2B5EF4-FFF2-40B4-BE49-F238E27FC236}">
                    <a16:creationId xmlns:a16="http://schemas.microsoft.com/office/drawing/2014/main" id="{5F6E9C4C-9EDE-4CFD-AB0D-69F516E946CA}"/>
                  </a:ext>
                </a:extLst>
              </p:cNvPr>
              <p:cNvSpPr>
                <a:spLocks/>
              </p:cNvSpPr>
              <p:nvPr/>
            </p:nvSpPr>
            <p:spPr bwMode="gray">
              <a:xfrm>
                <a:off x="2361" y="2310"/>
                <a:ext cx="846" cy="307"/>
              </a:xfrm>
              <a:custGeom>
                <a:avLst/>
                <a:gdLst>
                  <a:gd name="T0" fmla="*/ 1 w 4790"/>
                  <a:gd name="T1" fmla="*/ 1 h 1737"/>
                  <a:gd name="T2" fmla="*/ 4790 w 4790"/>
                  <a:gd name="T3" fmla="*/ 1 h 1737"/>
                  <a:gd name="T4" fmla="*/ 4790 w 4790"/>
                  <a:gd name="T5" fmla="*/ 1736 h 1737"/>
                  <a:gd name="T6" fmla="*/ 1 w 4790"/>
                  <a:gd name="T7" fmla="*/ 1736 h 1737"/>
                  <a:gd name="T8" fmla="*/ 1 w 4790"/>
                  <a:gd name="T9" fmla="*/ 1 h 1737"/>
                </a:gdLst>
                <a:ahLst/>
                <a:cxnLst>
                  <a:cxn ang="0">
                    <a:pos x="T0" y="T1"/>
                  </a:cxn>
                  <a:cxn ang="0">
                    <a:pos x="T2" y="T3"/>
                  </a:cxn>
                  <a:cxn ang="0">
                    <a:pos x="T4" y="T5"/>
                  </a:cxn>
                  <a:cxn ang="0">
                    <a:pos x="T6" y="T7"/>
                  </a:cxn>
                  <a:cxn ang="0">
                    <a:pos x="T8" y="T9"/>
                  </a:cxn>
                </a:cxnLst>
                <a:rect l="0" t="0" r="r" b="b"/>
                <a:pathLst>
                  <a:path w="4790" h="1737">
                    <a:moveTo>
                      <a:pt x="1" y="1"/>
                    </a:moveTo>
                    <a:cubicBezTo>
                      <a:pt x="1592" y="0"/>
                      <a:pt x="3199" y="1"/>
                      <a:pt x="4790" y="1"/>
                    </a:cubicBezTo>
                    <a:cubicBezTo>
                      <a:pt x="4790" y="579"/>
                      <a:pt x="4790" y="1157"/>
                      <a:pt x="4790" y="1736"/>
                    </a:cubicBezTo>
                    <a:cubicBezTo>
                      <a:pt x="3194" y="1737"/>
                      <a:pt x="1597" y="1736"/>
                      <a:pt x="1" y="1736"/>
                    </a:cubicBezTo>
                    <a:cubicBezTo>
                      <a:pt x="1" y="1159"/>
                      <a:pt x="0" y="578"/>
                      <a:pt x="1"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35" name="Freeform 15">
                <a:extLst>
                  <a:ext uri="{FF2B5EF4-FFF2-40B4-BE49-F238E27FC236}">
                    <a16:creationId xmlns:a16="http://schemas.microsoft.com/office/drawing/2014/main" id="{23A62338-75C1-48BD-9FAC-F93CC98A147D}"/>
                  </a:ext>
                </a:extLst>
              </p:cNvPr>
              <p:cNvSpPr>
                <a:spLocks/>
              </p:cNvSpPr>
              <p:nvPr/>
            </p:nvSpPr>
            <p:spPr bwMode="gray">
              <a:xfrm>
                <a:off x="3300" y="2310"/>
                <a:ext cx="1734" cy="307"/>
              </a:xfrm>
              <a:custGeom>
                <a:avLst/>
                <a:gdLst>
                  <a:gd name="T0" fmla="*/ 1 w 9814"/>
                  <a:gd name="T1" fmla="*/ 1 h 1736"/>
                  <a:gd name="T2" fmla="*/ 9814 w 9814"/>
                  <a:gd name="T3" fmla="*/ 0 h 1736"/>
                  <a:gd name="T4" fmla="*/ 9814 w 9814"/>
                  <a:gd name="T5" fmla="*/ 1736 h 1736"/>
                  <a:gd name="T6" fmla="*/ 0 w 9814"/>
                  <a:gd name="T7" fmla="*/ 1736 h 1736"/>
                  <a:gd name="T8" fmla="*/ 1 w 9814"/>
                  <a:gd name="T9" fmla="*/ 1 h 1736"/>
                </a:gdLst>
                <a:ahLst/>
                <a:cxnLst>
                  <a:cxn ang="0">
                    <a:pos x="T0" y="T1"/>
                  </a:cxn>
                  <a:cxn ang="0">
                    <a:pos x="T2" y="T3"/>
                  </a:cxn>
                  <a:cxn ang="0">
                    <a:pos x="T4" y="T5"/>
                  </a:cxn>
                  <a:cxn ang="0">
                    <a:pos x="T6" y="T7"/>
                  </a:cxn>
                  <a:cxn ang="0">
                    <a:pos x="T8" y="T9"/>
                  </a:cxn>
                </a:cxnLst>
                <a:rect l="0" t="0" r="r" b="b"/>
                <a:pathLst>
                  <a:path w="9814" h="1736">
                    <a:moveTo>
                      <a:pt x="1" y="1"/>
                    </a:moveTo>
                    <a:cubicBezTo>
                      <a:pt x="3272" y="0"/>
                      <a:pt x="6543" y="1"/>
                      <a:pt x="9814" y="0"/>
                    </a:cubicBezTo>
                    <a:lnTo>
                      <a:pt x="9814" y="1736"/>
                    </a:lnTo>
                    <a:cubicBezTo>
                      <a:pt x="6542" y="1736"/>
                      <a:pt x="3271" y="1736"/>
                      <a:pt x="0" y="1736"/>
                    </a:cubicBezTo>
                    <a:cubicBezTo>
                      <a:pt x="1" y="1158"/>
                      <a:pt x="0" y="579"/>
                      <a:pt x="1" y="1"/>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grpSp>
      </p:grpSp>
    </p:spTree>
    <p:extLst>
      <p:ext uri="{BB962C8B-B14F-4D97-AF65-F5344CB8AC3E}">
        <p14:creationId xmlns:p14="http://schemas.microsoft.com/office/powerpoint/2010/main" val="55483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x call outs">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6B11A062-0EFB-4874-849B-CB331A91691B}"/>
              </a:ext>
            </a:extLst>
          </p:cNvPr>
          <p:cNvSpPr/>
          <p:nvPr userDrawn="1"/>
        </p:nvSpPr>
        <p:spPr bwMode="gray">
          <a:xfrm>
            <a:off x="0" y="0"/>
            <a:ext cx="12193200" cy="6858000"/>
          </a:xfrm>
          <a:prstGeom prst="rect">
            <a:avLst/>
          </a:prstGeom>
          <a:solidFill>
            <a:schemeClr val="bg1">
              <a:alpha val="80000"/>
            </a:schemeClr>
          </a:solidFill>
          <a:ln w="1905">
            <a:no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Freeform: Shape 41">
            <a:extLst>
              <a:ext uri="{FF2B5EF4-FFF2-40B4-BE49-F238E27FC236}">
                <a16:creationId xmlns:a16="http://schemas.microsoft.com/office/drawing/2014/main" id="{CC5AA208-D253-449D-87E6-51D3076679CF}"/>
              </a:ext>
            </a:extLst>
          </p:cNvPr>
          <p:cNvSpPr/>
          <p:nvPr userDrawn="1"/>
        </p:nvSpPr>
        <p:spPr bwMode="gray">
          <a:xfrm rot="16200000">
            <a:off x="289685" y="-300259"/>
            <a:ext cx="1551948" cy="2131316"/>
          </a:xfrm>
          <a:custGeom>
            <a:avLst/>
            <a:gdLst>
              <a:gd name="connsiteX0" fmla="*/ 2022557 w 2022557"/>
              <a:gd name="connsiteY0" fmla="*/ 1336116 h 2777611"/>
              <a:gd name="connsiteX1" fmla="*/ 2022557 w 2022557"/>
              <a:gd name="connsiteY1" fmla="*/ 2777611 h 2777611"/>
              <a:gd name="connsiteX2" fmla="*/ 1953582 w 2022557"/>
              <a:gd name="connsiteY2" fmla="*/ 2752366 h 2777611"/>
              <a:gd name="connsiteX3" fmla="*/ 9306 w 2022557"/>
              <a:gd name="connsiteY3" fmla="*/ 122387 h 2777611"/>
              <a:gd name="connsiteX4" fmla="*/ 0 w 2022557"/>
              <a:gd name="connsiteY4" fmla="*/ 0 h 2777611"/>
              <a:gd name="connsiteX5" fmla="*/ 1270279 w 2022557"/>
              <a:gd name="connsiteY5" fmla="*/ 0 h 2777611"/>
              <a:gd name="connsiteX6" fmla="*/ 1298656 w 2022557"/>
              <a:gd name="connsiteY6" fmla="*/ 185934 h 2777611"/>
              <a:gd name="connsiteX7" fmla="*/ 1966634 w 2022557"/>
              <a:gd name="connsiteY7" fmla="*/ 1294298 h 27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22557" h="2777611">
                <a:moveTo>
                  <a:pt x="2022557" y="1336116"/>
                </a:moveTo>
                <a:lnTo>
                  <a:pt x="2022557" y="2777611"/>
                </a:lnTo>
                <a:lnTo>
                  <a:pt x="1953582" y="2752366"/>
                </a:lnTo>
                <a:cubicBezTo>
                  <a:pt x="897297" y="2305595"/>
                  <a:pt x="129875" y="1309605"/>
                  <a:pt x="9306" y="122387"/>
                </a:cubicBezTo>
                <a:lnTo>
                  <a:pt x="0" y="0"/>
                </a:lnTo>
                <a:lnTo>
                  <a:pt x="1270279" y="0"/>
                </a:lnTo>
                <a:lnTo>
                  <a:pt x="1298656" y="185934"/>
                </a:lnTo>
                <a:cubicBezTo>
                  <a:pt x="1389297" y="628883"/>
                  <a:pt x="1630577" y="1016959"/>
                  <a:pt x="1966634" y="1294298"/>
                </a:cubicBezTo>
                <a:close/>
              </a:path>
            </a:pathLst>
          </a:cu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37" name="Freeform: Shape 45">
            <a:extLst>
              <a:ext uri="{FF2B5EF4-FFF2-40B4-BE49-F238E27FC236}">
                <a16:creationId xmlns:a16="http://schemas.microsoft.com/office/drawing/2014/main" id="{773CDE49-89EC-4D66-B7E2-AB904D5CDB6C}"/>
              </a:ext>
            </a:extLst>
          </p:cNvPr>
          <p:cNvSpPr/>
          <p:nvPr userDrawn="1"/>
        </p:nvSpPr>
        <p:spPr bwMode="gray">
          <a:xfrm rot="5400000" flipV="1">
            <a:off x="10279243" y="-726089"/>
            <a:ext cx="923924" cy="2376102"/>
          </a:xfrm>
          <a:custGeom>
            <a:avLst/>
            <a:gdLst>
              <a:gd name="connsiteX0" fmla="*/ 1663337 w 1663337"/>
              <a:gd name="connsiteY0" fmla="*/ 2138845 h 4277690"/>
              <a:gd name="connsiteX1" fmla="*/ 110719 w 1663337"/>
              <a:gd name="connsiteY1" fmla="*/ 4249222 h 4277690"/>
              <a:gd name="connsiteX2" fmla="*/ 0 w 1663337"/>
              <a:gd name="connsiteY2" fmla="*/ 4277690 h 4277690"/>
              <a:gd name="connsiteX3" fmla="*/ 0 w 1663337"/>
              <a:gd name="connsiteY3" fmla="*/ 3093744 h 4277690"/>
              <a:gd name="connsiteX4" fmla="*/ 71355 w 1663337"/>
              <a:gd name="connsiteY4" fmla="*/ 3055014 h 4277690"/>
              <a:gd name="connsiteX5" fmla="*/ 558478 w 1663337"/>
              <a:gd name="connsiteY5" fmla="*/ 2138845 h 4277690"/>
              <a:gd name="connsiteX6" fmla="*/ 71356 w 1663337"/>
              <a:gd name="connsiteY6" fmla="*/ 1222677 h 4277690"/>
              <a:gd name="connsiteX7" fmla="*/ 1 w 1663337"/>
              <a:gd name="connsiteY7" fmla="*/ 1183947 h 4277690"/>
              <a:gd name="connsiteX8" fmla="*/ 1 w 1663337"/>
              <a:gd name="connsiteY8" fmla="*/ 0 h 4277690"/>
              <a:gd name="connsiteX9" fmla="*/ 110720 w 1663337"/>
              <a:gd name="connsiteY9" fmla="*/ 28469 h 4277690"/>
              <a:gd name="connsiteX10" fmla="*/ 1663337 w 1663337"/>
              <a:gd name="connsiteY10" fmla="*/ 2138845 h 4277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63337" h="4277690">
                <a:moveTo>
                  <a:pt x="1663337" y="2138845"/>
                </a:moveTo>
                <a:cubicBezTo>
                  <a:pt x="1663337" y="3130417"/>
                  <a:pt x="1010227" y="3969446"/>
                  <a:pt x="110719" y="4249222"/>
                </a:cubicBezTo>
                <a:lnTo>
                  <a:pt x="0" y="4277690"/>
                </a:lnTo>
                <a:lnTo>
                  <a:pt x="0" y="3093744"/>
                </a:lnTo>
                <a:lnTo>
                  <a:pt x="71355" y="3055014"/>
                </a:lnTo>
                <a:cubicBezTo>
                  <a:pt x="365250" y="2856462"/>
                  <a:pt x="558478" y="2520219"/>
                  <a:pt x="558478" y="2138845"/>
                </a:cubicBezTo>
                <a:cubicBezTo>
                  <a:pt x="558478" y="1757472"/>
                  <a:pt x="365250" y="1421229"/>
                  <a:pt x="71356" y="1222677"/>
                </a:cubicBezTo>
                <a:lnTo>
                  <a:pt x="1" y="1183947"/>
                </a:lnTo>
                <a:lnTo>
                  <a:pt x="1" y="0"/>
                </a:lnTo>
                <a:lnTo>
                  <a:pt x="110720" y="28469"/>
                </a:lnTo>
                <a:cubicBezTo>
                  <a:pt x="1010227" y="308245"/>
                  <a:pt x="1663337" y="1147274"/>
                  <a:pt x="1663337" y="2138845"/>
                </a:cubicBezTo>
                <a:close/>
              </a:path>
            </a:pathLst>
          </a:cu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38" name="Freeform: Shape 43">
            <a:extLst>
              <a:ext uri="{FF2B5EF4-FFF2-40B4-BE49-F238E27FC236}">
                <a16:creationId xmlns:a16="http://schemas.microsoft.com/office/drawing/2014/main" id="{D493B6A2-CB75-4837-9D89-E1B366D4A71A}"/>
              </a:ext>
            </a:extLst>
          </p:cNvPr>
          <p:cNvSpPr/>
          <p:nvPr userDrawn="1"/>
        </p:nvSpPr>
        <p:spPr bwMode="gray">
          <a:xfrm rot="5400000" flipH="1">
            <a:off x="10315236" y="4981236"/>
            <a:ext cx="1581964" cy="2171564"/>
          </a:xfrm>
          <a:custGeom>
            <a:avLst/>
            <a:gdLst>
              <a:gd name="connsiteX0" fmla="*/ 2253847 w 2253847"/>
              <a:gd name="connsiteY0" fmla="*/ 526154 h 3093857"/>
              <a:gd name="connsiteX1" fmla="*/ 183995 w 2253847"/>
              <a:gd name="connsiteY1" fmla="*/ 3065776 h 3093857"/>
              <a:gd name="connsiteX2" fmla="*/ 0 w 2253847"/>
              <a:gd name="connsiteY2" fmla="*/ 3093857 h 3093857"/>
              <a:gd name="connsiteX3" fmla="*/ 1 w 2253847"/>
              <a:gd name="connsiteY3" fmla="*/ 1776109 h 3093857"/>
              <a:gd name="connsiteX4" fmla="*/ 46993 w 2253847"/>
              <a:gd name="connsiteY4" fmla="*/ 1764026 h 3093857"/>
              <a:gd name="connsiteX5" fmla="*/ 957703 w 2253847"/>
              <a:gd name="connsiteY5" fmla="*/ 526154 h 3093857"/>
              <a:gd name="connsiteX6" fmla="*/ 855846 w 2253847"/>
              <a:gd name="connsiteY6" fmla="*/ 21636 h 3093857"/>
              <a:gd name="connsiteX7" fmla="*/ 845423 w 2253847"/>
              <a:gd name="connsiteY7" fmla="*/ 0 h 3093857"/>
              <a:gd name="connsiteX8" fmla="*/ 2200225 w 2253847"/>
              <a:gd name="connsiteY8" fmla="*/ 0 h 3093857"/>
              <a:gd name="connsiteX9" fmla="*/ 2201181 w 2253847"/>
              <a:gd name="connsiteY9" fmla="*/ 3718 h 3093857"/>
              <a:gd name="connsiteX10" fmla="*/ 2253847 w 2253847"/>
              <a:gd name="connsiteY10" fmla="*/ 526154 h 3093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53847" h="3093857">
                <a:moveTo>
                  <a:pt x="2253847" y="526154"/>
                </a:moveTo>
                <a:cubicBezTo>
                  <a:pt x="2253847" y="1778875"/>
                  <a:pt x="1365257" y="2824055"/>
                  <a:pt x="183995" y="3065776"/>
                </a:cubicBezTo>
                <a:lnTo>
                  <a:pt x="0" y="3093857"/>
                </a:lnTo>
                <a:lnTo>
                  <a:pt x="1" y="1776109"/>
                </a:lnTo>
                <a:lnTo>
                  <a:pt x="46993" y="1764026"/>
                </a:lnTo>
                <a:cubicBezTo>
                  <a:pt x="574613" y="1599920"/>
                  <a:pt x="957703" y="1107775"/>
                  <a:pt x="957703" y="526154"/>
                </a:cubicBezTo>
                <a:cubicBezTo>
                  <a:pt x="957703" y="347194"/>
                  <a:pt x="921434" y="176705"/>
                  <a:pt x="855846" y="21636"/>
                </a:cubicBezTo>
                <a:lnTo>
                  <a:pt x="845423" y="0"/>
                </a:lnTo>
                <a:lnTo>
                  <a:pt x="2200225" y="0"/>
                </a:lnTo>
                <a:lnTo>
                  <a:pt x="2201181" y="3718"/>
                </a:lnTo>
                <a:cubicBezTo>
                  <a:pt x="2235713" y="172470"/>
                  <a:pt x="2253847" y="347194"/>
                  <a:pt x="2253847" y="526154"/>
                </a:cubicBezTo>
                <a:close/>
              </a:path>
            </a:pathLst>
          </a:custGeom>
          <a:solidFill>
            <a:schemeClr val="bg1">
              <a:lumMod val="5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2" name="Title 1">
            <a:extLst>
              <a:ext uri="{FF2B5EF4-FFF2-40B4-BE49-F238E27FC236}">
                <a16:creationId xmlns:a16="http://schemas.microsoft.com/office/drawing/2014/main" id="{2856C770-F323-480F-AED5-938D06DBFAB7}"/>
              </a:ext>
            </a:extLst>
          </p:cNvPr>
          <p:cNvSpPr>
            <a:spLocks noGrp="1"/>
          </p:cNvSpPr>
          <p:nvPr>
            <p:ph type="title" hasCustomPrompt="1"/>
          </p:nvPr>
        </p:nvSpPr>
        <p:spPr bwMode="gray">
          <a:xfrm>
            <a:off x="881742" y="8620"/>
            <a:ext cx="5202000" cy="1296144"/>
          </a:xfrm>
        </p:spPr>
        <p:txBody>
          <a:bodyPr lIns="0" rIns="0" anchor="b">
            <a:normAutofit/>
          </a:bodyPr>
          <a:lstStyle>
            <a:lvl1pPr>
              <a:lnSpc>
                <a:spcPct val="80000"/>
              </a:lnSpc>
              <a:defRPr sz="3000">
                <a:ln>
                  <a:noFill/>
                </a:ln>
                <a:solidFill>
                  <a:schemeClr val="tx1"/>
                </a:solidFill>
              </a:defRPr>
            </a:lvl1pPr>
          </a:lstStyle>
          <a:p>
            <a:r>
              <a:rPr lang="en-US" dirty="0"/>
              <a:t>Click to edit slide title</a:t>
            </a:r>
            <a:endParaRPr lang="en-GB" dirty="0"/>
          </a:p>
        </p:txBody>
      </p:sp>
      <p:sp>
        <p:nvSpPr>
          <p:cNvPr id="3" name="Date Placeholder 2">
            <a:extLst>
              <a:ext uri="{FF2B5EF4-FFF2-40B4-BE49-F238E27FC236}">
                <a16:creationId xmlns:a16="http://schemas.microsoft.com/office/drawing/2014/main" id="{A1BD451D-8B7C-4789-993A-172D0706AF5E}"/>
              </a:ext>
            </a:extLst>
          </p:cNvPr>
          <p:cNvSpPr>
            <a:spLocks noGrp="1"/>
          </p:cNvSpPr>
          <p:nvPr>
            <p:ph type="dt" sz="half" idx="10"/>
          </p:nvPr>
        </p:nvSpPr>
        <p:spPr bwMode="gray"/>
        <p:txBody>
          <a:bodyPr/>
          <a:lstStyle/>
          <a:p>
            <a:r>
              <a:rPr lang="en-US"/>
              <a:t>March 23 2022 </a:t>
            </a:r>
            <a:endParaRPr lang="en-GB" dirty="0"/>
          </a:p>
        </p:txBody>
      </p:sp>
      <p:sp>
        <p:nvSpPr>
          <p:cNvPr id="4" name="Footer Placeholder 3">
            <a:extLst>
              <a:ext uri="{FF2B5EF4-FFF2-40B4-BE49-F238E27FC236}">
                <a16:creationId xmlns:a16="http://schemas.microsoft.com/office/drawing/2014/main" id="{51C24A0E-E745-4891-AAAA-FE3FAA48FCEA}"/>
              </a:ext>
            </a:extLst>
          </p:cNvPr>
          <p:cNvSpPr>
            <a:spLocks noGrp="1"/>
          </p:cNvSpPr>
          <p:nvPr>
            <p:ph type="ftr" sz="quarter" idx="11"/>
          </p:nvPr>
        </p:nvSpPr>
        <p:spPr bwMode="gray">
          <a:xfrm>
            <a:off x="515938" y="6470651"/>
            <a:ext cx="11160682" cy="105917"/>
          </a:xfrm>
        </p:spPr>
        <p:txBody>
          <a:bodyPr/>
          <a:lstStyle/>
          <a:p>
            <a:r>
              <a:rPr lang="en-US"/>
              <a:t>World Gold Council  | Webinar for Assurance Providers | May 2022</a:t>
            </a:r>
            <a:endParaRPr lang="en-GB" dirty="0"/>
          </a:p>
        </p:txBody>
      </p:sp>
      <p:sp>
        <p:nvSpPr>
          <p:cNvPr id="5" name="Slide Number Placeholder 4">
            <a:extLst>
              <a:ext uri="{FF2B5EF4-FFF2-40B4-BE49-F238E27FC236}">
                <a16:creationId xmlns:a16="http://schemas.microsoft.com/office/drawing/2014/main" id="{A894864D-A93D-4369-9B10-830529D3BE0C}"/>
              </a:ext>
            </a:extLst>
          </p:cNvPr>
          <p:cNvSpPr>
            <a:spLocks noGrp="1"/>
          </p:cNvSpPr>
          <p:nvPr>
            <p:ph type="sldNum" sz="quarter" idx="12"/>
          </p:nvPr>
        </p:nvSpPr>
        <p:spPr bwMode="gray"/>
        <p:txBody>
          <a:bodyPr/>
          <a:lstStyle/>
          <a:p>
            <a:fld id="{501147BB-AEC0-4063-9B38-B923881AE4E7}" type="slidenum">
              <a:rPr lang="en-GB" smtClean="0"/>
              <a:pPr/>
              <a:t>‹#›</a:t>
            </a:fld>
            <a:endParaRPr lang="en-GB" dirty="0"/>
          </a:p>
        </p:txBody>
      </p:sp>
      <p:sp>
        <p:nvSpPr>
          <p:cNvPr id="118" name="Rectangle 117">
            <a:extLst>
              <a:ext uri="{FF2B5EF4-FFF2-40B4-BE49-F238E27FC236}">
                <a16:creationId xmlns:a16="http://schemas.microsoft.com/office/drawing/2014/main" id="{21FF9E3B-43C7-43E1-832D-4CE2F0F74A70}"/>
              </a:ext>
            </a:extLst>
          </p:cNvPr>
          <p:cNvSpPr/>
          <p:nvPr userDrawn="1"/>
        </p:nvSpPr>
        <p:spPr bwMode="gray">
          <a:xfrm>
            <a:off x="881745" y="1403816"/>
            <a:ext cx="1561068" cy="45719"/>
          </a:xfrm>
          <a:prstGeom prst="rect">
            <a:avLst/>
          </a:prstGeom>
          <a:solidFill>
            <a:schemeClr val="tx2"/>
          </a:solidFill>
          <a:ln w="63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algn="l">
              <a:lnSpc>
                <a:spcPct val="90000"/>
              </a:lnSpc>
              <a:spcBef>
                <a:spcPts val="400"/>
              </a:spcBef>
              <a:spcAft>
                <a:spcPts val="400"/>
              </a:spcAft>
            </a:pPr>
            <a:endParaRPr lang="en-GB" sz="1000" dirty="0">
              <a:solidFill>
                <a:schemeClr val="tx2"/>
              </a:solidFill>
            </a:endParaRPr>
          </a:p>
        </p:txBody>
      </p:sp>
      <p:sp>
        <p:nvSpPr>
          <p:cNvPr id="30" name="Text Placeholder 43">
            <a:extLst>
              <a:ext uri="{FF2B5EF4-FFF2-40B4-BE49-F238E27FC236}">
                <a16:creationId xmlns:a16="http://schemas.microsoft.com/office/drawing/2014/main" id="{D3BCF8FA-0FDE-4326-BEBC-46A289ECCE7B}"/>
              </a:ext>
            </a:extLst>
          </p:cNvPr>
          <p:cNvSpPr>
            <a:spLocks noGrp="1"/>
          </p:cNvSpPr>
          <p:nvPr>
            <p:ph type="body" sz="quarter" idx="25" hasCustomPrompt="1"/>
          </p:nvPr>
        </p:nvSpPr>
        <p:spPr bwMode="gray">
          <a:xfrm>
            <a:off x="881744" y="5329439"/>
            <a:ext cx="4284662" cy="691949"/>
          </a:xfrm>
        </p:spPr>
        <p:txBody>
          <a:bodyPr lIns="0" rIns="0" anchor="b">
            <a:noAutofit/>
          </a:bodyPr>
          <a:lstStyle>
            <a:lvl1pPr marL="0" indent="0">
              <a:spcBef>
                <a:spcPts val="0"/>
              </a:spcBef>
              <a:spcAft>
                <a:spcPts val="0"/>
              </a:spcAft>
              <a:buNone/>
              <a:defRPr sz="800" b="0">
                <a:solidFill>
                  <a:schemeClr val="tx1"/>
                </a:solidFill>
              </a:defRPr>
            </a:lvl1pPr>
            <a:lvl2pPr marL="0" indent="0">
              <a:spcBef>
                <a:spcPts val="0"/>
              </a:spcBef>
              <a:spcAft>
                <a:spcPts val="0"/>
              </a:spcAft>
              <a:buNone/>
              <a:defRPr sz="800" b="1">
                <a:solidFill>
                  <a:schemeClr val="tx2"/>
                </a:solidFill>
              </a:defRPr>
            </a:lvl2pPr>
            <a:lvl3pPr marL="0" indent="0">
              <a:spcBef>
                <a:spcPts val="0"/>
              </a:spcBef>
              <a:spcAft>
                <a:spcPts val="0"/>
              </a:spcAft>
              <a:buNone/>
              <a:defRPr sz="800" b="1">
                <a:solidFill>
                  <a:schemeClr val="tx1"/>
                </a:solidFill>
              </a:defRPr>
            </a:lvl3pPr>
            <a:lvl4pPr>
              <a:defRPr>
                <a:solidFill>
                  <a:srgbClr val="FF0000"/>
                </a:solidFill>
              </a:defRPr>
            </a:lvl4pPr>
            <a:lvl5pPr>
              <a:defRPr>
                <a:solidFill>
                  <a:srgbClr val="FF0000"/>
                </a:solidFill>
              </a:defRPr>
            </a:lvl5pPr>
          </a:lstStyle>
          <a:p>
            <a:pPr lvl="0"/>
            <a:r>
              <a:rPr lang="en-GB" dirty="0"/>
              <a:t>Click to edit ‘source’ body text – see user tip to the left on how to style this text</a:t>
            </a:r>
          </a:p>
          <a:p>
            <a:pPr lvl="1"/>
            <a:r>
              <a:rPr lang="en-US" dirty="0"/>
              <a:t>Second level</a:t>
            </a:r>
          </a:p>
          <a:p>
            <a:pPr lvl="2"/>
            <a:r>
              <a:rPr lang="en-US" dirty="0"/>
              <a:t>Third level</a:t>
            </a:r>
            <a:endParaRPr lang="en-GB" dirty="0"/>
          </a:p>
        </p:txBody>
      </p:sp>
      <p:sp>
        <p:nvSpPr>
          <p:cNvPr id="33" name="Text Placeholder 43">
            <a:extLst>
              <a:ext uri="{FF2B5EF4-FFF2-40B4-BE49-F238E27FC236}">
                <a16:creationId xmlns:a16="http://schemas.microsoft.com/office/drawing/2014/main" id="{F99D8873-4939-464E-A40D-A83E85E67A5D}"/>
              </a:ext>
            </a:extLst>
          </p:cNvPr>
          <p:cNvSpPr>
            <a:spLocks noGrp="1"/>
          </p:cNvSpPr>
          <p:nvPr>
            <p:ph type="body" sz="quarter" idx="23" hasCustomPrompt="1"/>
          </p:nvPr>
        </p:nvSpPr>
        <p:spPr bwMode="gray">
          <a:xfrm>
            <a:off x="881744" y="1441936"/>
            <a:ext cx="5202000" cy="537032"/>
          </a:xfrm>
        </p:spPr>
        <p:txBody>
          <a:bodyPr lIns="0" rIns="0" bIns="90000" anchor="b">
            <a:noAutofit/>
          </a:bodyPr>
          <a:lstStyle>
            <a:lvl1pPr marL="0" indent="0">
              <a:spcBef>
                <a:spcPts val="0"/>
              </a:spcBef>
              <a:spcAft>
                <a:spcPts val="0"/>
              </a:spcAft>
              <a:buNone/>
              <a:defRPr sz="1600" b="1">
                <a:solidFill>
                  <a:schemeClr val="tx1"/>
                </a:solidFill>
              </a:defRPr>
            </a:lvl1pPr>
            <a:lvl2pPr marL="0" indent="0">
              <a:spcBef>
                <a:spcPts val="0"/>
              </a:spcBef>
              <a:spcAft>
                <a:spcPts val="0"/>
              </a:spcAft>
              <a:buNone/>
              <a:defRPr sz="800" b="0">
                <a:solidFill>
                  <a:schemeClr val="tx2"/>
                </a:solidFill>
              </a:defRPr>
            </a:lvl2pPr>
            <a:lvl3pPr marL="914423" indent="0">
              <a:buNone/>
              <a:defRPr>
                <a:solidFill>
                  <a:srgbClr val="FF0000"/>
                </a:solidFill>
              </a:defRPr>
            </a:lvl3pPr>
            <a:lvl4pPr>
              <a:defRPr>
                <a:solidFill>
                  <a:srgbClr val="FF0000"/>
                </a:solidFill>
              </a:defRPr>
            </a:lvl4pPr>
            <a:lvl5pPr>
              <a:defRPr>
                <a:solidFill>
                  <a:srgbClr val="FF0000"/>
                </a:solidFill>
              </a:defRPr>
            </a:lvl5pPr>
          </a:lstStyle>
          <a:p>
            <a:pPr lvl="0"/>
            <a:r>
              <a:rPr lang="en-US" dirty="0"/>
              <a:t>Click here to add subtitle</a:t>
            </a:r>
          </a:p>
          <a:p>
            <a:pPr lvl="1"/>
            <a:r>
              <a:rPr lang="en-US" dirty="0"/>
              <a:t>Second level</a:t>
            </a:r>
            <a:endParaRPr lang="en-GB" dirty="0"/>
          </a:p>
        </p:txBody>
      </p:sp>
      <p:sp>
        <p:nvSpPr>
          <p:cNvPr id="8" name="Text Placeholder 7"/>
          <p:cNvSpPr>
            <a:spLocks noGrp="1"/>
          </p:cNvSpPr>
          <p:nvPr>
            <p:ph type="body" sz="quarter" idx="26" hasCustomPrompt="1"/>
          </p:nvPr>
        </p:nvSpPr>
        <p:spPr bwMode="gray">
          <a:xfrm>
            <a:off x="1170946" y="2404022"/>
            <a:ext cx="1226240" cy="1226241"/>
          </a:xfrm>
          <a:prstGeom prst="ellipse">
            <a:avLst/>
          </a:prstGeom>
          <a:solidFill>
            <a:schemeClr val="tx2"/>
          </a:solidFill>
        </p:spPr>
        <p:txBody>
          <a:bodyPr anchor="ctr"/>
          <a:lstStyle>
            <a:lvl1pPr algn="ctr">
              <a:spcBef>
                <a:spcPts val="0"/>
              </a:spcBef>
              <a:spcAft>
                <a:spcPts val="0"/>
              </a:spcAft>
              <a:defRPr sz="3200">
                <a:solidFill>
                  <a:schemeClr val="tx1"/>
                </a:solidFill>
              </a:defRPr>
            </a:lvl1pPr>
          </a:lstStyle>
          <a:p>
            <a:pPr lvl="0"/>
            <a:r>
              <a:rPr lang="en-US" dirty="0"/>
              <a:t>##</a:t>
            </a:r>
            <a:endParaRPr lang="en-GB" dirty="0"/>
          </a:p>
        </p:txBody>
      </p:sp>
      <p:sp>
        <p:nvSpPr>
          <p:cNvPr id="10" name="Text Placeholder 9"/>
          <p:cNvSpPr>
            <a:spLocks noGrp="1"/>
          </p:cNvSpPr>
          <p:nvPr>
            <p:ph type="body" sz="quarter" idx="27" hasCustomPrompt="1"/>
          </p:nvPr>
        </p:nvSpPr>
        <p:spPr bwMode="gray">
          <a:xfrm>
            <a:off x="892513" y="3706011"/>
            <a:ext cx="1783107" cy="1631201"/>
          </a:xfrm>
        </p:spPr>
        <p:txBody>
          <a:bodyPr/>
          <a:lstStyle>
            <a:lvl1pPr algn="ctr">
              <a:defRPr/>
            </a:lvl1pPr>
            <a:lvl2pPr algn="ctr">
              <a:defRPr/>
            </a:lvl2pPr>
            <a:lvl3pPr algn="ctr">
              <a:defRPr/>
            </a:lvl3pPr>
            <a:lvl4pPr algn="ctr">
              <a:defRPr/>
            </a:lvl4pPr>
            <a:lvl5pPr algn="ctr">
              <a:defRPr/>
            </a:lvl5pPr>
          </a:lstStyle>
          <a:p>
            <a:pPr lvl="0"/>
            <a:r>
              <a:rPr lang="en-GB" dirty="0"/>
              <a:t>Click to edit body text – see user tip to the left on how to style this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6" name="Text Placeholder 7"/>
          <p:cNvSpPr>
            <a:spLocks noGrp="1"/>
          </p:cNvSpPr>
          <p:nvPr>
            <p:ph type="body" sz="quarter" idx="28" hasCustomPrompt="1"/>
          </p:nvPr>
        </p:nvSpPr>
        <p:spPr bwMode="gray">
          <a:xfrm>
            <a:off x="3331667" y="2404022"/>
            <a:ext cx="1226240" cy="1226241"/>
          </a:xfrm>
          <a:prstGeom prst="ellipse">
            <a:avLst/>
          </a:prstGeom>
          <a:solidFill>
            <a:schemeClr val="tx2"/>
          </a:solidFill>
        </p:spPr>
        <p:txBody>
          <a:bodyPr anchor="ctr"/>
          <a:lstStyle>
            <a:lvl1pPr algn="ctr">
              <a:spcBef>
                <a:spcPts val="0"/>
              </a:spcBef>
              <a:spcAft>
                <a:spcPts val="0"/>
              </a:spcAft>
              <a:defRPr sz="3200">
                <a:solidFill>
                  <a:schemeClr val="tx1"/>
                </a:solidFill>
              </a:defRPr>
            </a:lvl1pPr>
          </a:lstStyle>
          <a:p>
            <a:pPr lvl="0"/>
            <a:r>
              <a:rPr lang="en-US" dirty="0"/>
              <a:t>##</a:t>
            </a:r>
            <a:endParaRPr lang="en-GB" dirty="0"/>
          </a:p>
        </p:txBody>
      </p:sp>
      <p:sp>
        <p:nvSpPr>
          <p:cNvPr id="47" name="Text Placeholder 9"/>
          <p:cNvSpPr>
            <a:spLocks noGrp="1"/>
          </p:cNvSpPr>
          <p:nvPr>
            <p:ph type="body" sz="quarter" idx="29" hasCustomPrompt="1"/>
          </p:nvPr>
        </p:nvSpPr>
        <p:spPr bwMode="gray">
          <a:xfrm>
            <a:off x="3053234" y="3706011"/>
            <a:ext cx="1783107" cy="1631201"/>
          </a:xfrm>
        </p:spPr>
        <p:txBody>
          <a:bodyPr/>
          <a:lstStyle>
            <a:lvl1pPr algn="ctr">
              <a:defRPr/>
            </a:lvl1pPr>
            <a:lvl2pPr algn="ctr">
              <a:defRPr/>
            </a:lvl2pPr>
            <a:lvl3pPr algn="ctr">
              <a:defRPr/>
            </a:lvl3pPr>
            <a:lvl4pPr algn="ctr">
              <a:defRPr/>
            </a:lvl4pPr>
            <a:lvl5pPr algn="ctr">
              <a:defRPr/>
            </a:lvl5pPr>
          </a:lstStyle>
          <a:p>
            <a:pPr lvl="0"/>
            <a:r>
              <a:rPr lang="en-GB" dirty="0"/>
              <a:t>Click to edit body text – see user tip to the left on how to style this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8" name="Text Placeholder 7"/>
          <p:cNvSpPr>
            <a:spLocks noGrp="1"/>
          </p:cNvSpPr>
          <p:nvPr>
            <p:ph type="body" sz="quarter" idx="30" hasCustomPrompt="1"/>
          </p:nvPr>
        </p:nvSpPr>
        <p:spPr bwMode="gray">
          <a:xfrm>
            <a:off x="5492388" y="2404022"/>
            <a:ext cx="1226240" cy="1226241"/>
          </a:xfrm>
          <a:prstGeom prst="ellipse">
            <a:avLst/>
          </a:prstGeom>
          <a:solidFill>
            <a:schemeClr val="tx2"/>
          </a:solidFill>
        </p:spPr>
        <p:txBody>
          <a:bodyPr anchor="ctr"/>
          <a:lstStyle>
            <a:lvl1pPr algn="ctr">
              <a:spcBef>
                <a:spcPts val="0"/>
              </a:spcBef>
              <a:spcAft>
                <a:spcPts val="0"/>
              </a:spcAft>
              <a:defRPr sz="3200">
                <a:solidFill>
                  <a:schemeClr val="tx1"/>
                </a:solidFill>
              </a:defRPr>
            </a:lvl1pPr>
          </a:lstStyle>
          <a:p>
            <a:pPr lvl="0"/>
            <a:r>
              <a:rPr lang="en-US" dirty="0"/>
              <a:t>##</a:t>
            </a:r>
            <a:endParaRPr lang="en-GB" dirty="0"/>
          </a:p>
        </p:txBody>
      </p:sp>
      <p:sp>
        <p:nvSpPr>
          <p:cNvPr id="49" name="Text Placeholder 9"/>
          <p:cNvSpPr>
            <a:spLocks noGrp="1"/>
          </p:cNvSpPr>
          <p:nvPr>
            <p:ph type="body" sz="quarter" idx="31" hasCustomPrompt="1"/>
          </p:nvPr>
        </p:nvSpPr>
        <p:spPr bwMode="gray">
          <a:xfrm>
            <a:off x="5213955" y="3706011"/>
            <a:ext cx="1783107" cy="1631201"/>
          </a:xfrm>
        </p:spPr>
        <p:txBody>
          <a:bodyPr/>
          <a:lstStyle>
            <a:lvl1pPr algn="ctr">
              <a:defRPr/>
            </a:lvl1pPr>
            <a:lvl2pPr algn="ctr">
              <a:defRPr/>
            </a:lvl2pPr>
            <a:lvl3pPr algn="ctr">
              <a:defRPr/>
            </a:lvl3pPr>
            <a:lvl4pPr algn="ctr">
              <a:defRPr/>
            </a:lvl4pPr>
            <a:lvl5pPr algn="ctr">
              <a:defRPr/>
            </a:lvl5pPr>
          </a:lstStyle>
          <a:p>
            <a:pPr lvl="0"/>
            <a:r>
              <a:rPr lang="en-GB" dirty="0"/>
              <a:t>Click to edit body text – see user tip to the left on how to style this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0" name="Text Placeholder 7"/>
          <p:cNvSpPr>
            <a:spLocks noGrp="1"/>
          </p:cNvSpPr>
          <p:nvPr>
            <p:ph type="body" sz="quarter" idx="32" hasCustomPrompt="1"/>
          </p:nvPr>
        </p:nvSpPr>
        <p:spPr bwMode="gray">
          <a:xfrm>
            <a:off x="7653109" y="2404022"/>
            <a:ext cx="1226240" cy="1226241"/>
          </a:xfrm>
          <a:prstGeom prst="ellipse">
            <a:avLst/>
          </a:prstGeom>
          <a:solidFill>
            <a:schemeClr val="tx2"/>
          </a:solidFill>
        </p:spPr>
        <p:txBody>
          <a:bodyPr anchor="ctr"/>
          <a:lstStyle>
            <a:lvl1pPr algn="ctr">
              <a:spcBef>
                <a:spcPts val="0"/>
              </a:spcBef>
              <a:spcAft>
                <a:spcPts val="0"/>
              </a:spcAft>
              <a:defRPr sz="3200">
                <a:solidFill>
                  <a:schemeClr val="tx1"/>
                </a:solidFill>
              </a:defRPr>
            </a:lvl1pPr>
          </a:lstStyle>
          <a:p>
            <a:pPr lvl="0"/>
            <a:r>
              <a:rPr lang="en-US" dirty="0"/>
              <a:t>##</a:t>
            </a:r>
            <a:endParaRPr lang="en-GB" dirty="0"/>
          </a:p>
        </p:txBody>
      </p:sp>
      <p:sp>
        <p:nvSpPr>
          <p:cNvPr id="51" name="Text Placeholder 9"/>
          <p:cNvSpPr>
            <a:spLocks noGrp="1"/>
          </p:cNvSpPr>
          <p:nvPr>
            <p:ph type="body" sz="quarter" idx="33" hasCustomPrompt="1"/>
          </p:nvPr>
        </p:nvSpPr>
        <p:spPr bwMode="gray">
          <a:xfrm>
            <a:off x="7374676" y="3706011"/>
            <a:ext cx="1783107" cy="1631201"/>
          </a:xfrm>
        </p:spPr>
        <p:txBody>
          <a:bodyPr/>
          <a:lstStyle>
            <a:lvl1pPr algn="ctr">
              <a:defRPr/>
            </a:lvl1pPr>
            <a:lvl2pPr algn="ctr">
              <a:defRPr/>
            </a:lvl2pPr>
            <a:lvl3pPr algn="ctr">
              <a:defRPr/>
            </a:lvl3pPr>
            <a:lvl4pPr algn="ctr">
              <a:defRPr/>
            </a:lvl4pPr>
            <a:lvl5pPr algn="ctr">
              <a:defRPr/>
            </a:lvl5pPr>
          </a:lstStyle>
          <a:p>
            <a:pPr lvl="0"/>
            <a:r>
              <a:rPr lang="en-GB" dirty="0"/>
              <a:t>Click to edit body text – see user tip to the left on how to style this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6" name="Text Placeholder 7"/>
          <p:cNvSpPr>
            <a:spLocks noGrp="1"/>
          </p:cNvSpPr>
          <p:nvPr>
            <p:ph type="body" sz="quarter" idx="34" hasCustomPrompt="1"/>
          </p:nvPr>
        </p:nvSpPr>
        <p:spPr bwMode="gray">
          <a:xfrm>
            <a:off x="9813830" y="2404022"/>
            <a:ext cx="1226240" cy="1226241"/>
          </a:xfrm>
          <a:prstGeom prst="ellipse">
            <a:avLst/>
          </a:prstGeom>
          <a:solidFill>
            <a:schemeClr val="tx2"/>
          </a:solidFill>
        </p:spPr>
        <p:txBody>
          <a:bodyPr anchor="ctr"/>
          <a:lstStyle>
            <a:lvl1pPr algn="ctr">
              <a:spcBef>
                <a:spcPts val="0"/>
              </a:spcBef>
              <a:spcAft>
                <a:spcPts val="0"/>
              </a:spcAft>
              <a:defRPr sz="3200">
                <a:solidFill>
                  <a:schemeClr val="tx1"/>
                </a:solidFill>
              </a:defRPr>
            </a:lvl1pPr>
          </a:lstStyle>
          <a:p>
            <a:pPr lvl="0"/>
            <a:r>
              <a:rPr lang="en-US" dirty="0"/>
              <a:t>##</a:t>
            </a:r>
            <a:endParaRPr lang="en-GB" dirty="0"/>
          </a:p>
        </p:txBody>
      </p:sp>
      <p:sp>
        <p:nvSpPr>
          <p:cNvPr id="67" name="Text Placeholder 9"/>
          <p:cNvSpPr>
            <a:spLocks noGrp="1"/>
          </p:cNvSpPr>
          <p:nvPr>
            <p:ph type="body" sz="quarter" idx="35" hasCustomPrompt="1"/>
          </p:nvPr>
        </p:nvSpPr>
        <p:spPr bwMode="gray">
          <a:xfrm>
            <a:off x="9535397" y="3706011"/>
            <a:ext cx="1783107" cy="1631201"/>
          </a:xfrm>
        </p:spPr>
        <p:txBody>
          <a:bodyPr/>
          <a:lstStyle>
            <a:lvl1pPr algn="ctr">
              <a:defRPr/>
            </a:lvl1pPr>
            <a:lvl2pPr algn="ctr">
              <a:defRPr/>
            </a:lvl2pPr>
            <a:lvl3pPr algn="ctr">
              <a:defRPr/>
            </a:lvl3pPr>
            <a:lvl4pPr algn="ctr">
              <a:defRPr/>
            </a:lvl4pPr>
            <a:lvl5pPr algn="ctr">
              <a:defRPr/>
            </a:lvl5pPr>
          </a:lstStyle>
          <a:p>
            <a:pPr lvl="0"/>
            <a:r>
              <a:rPr lang="en-GB" dirty="0"/>
              <a:t>Click to edit body text – see user tip to the left on how to style this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84" name="Group 83">
            <a:extLst>
              <a:ext uri="{FF2B5EF4-FFF2-40B4-BE49-F238E27FC236}">
                <a16:creationId xmlns:a16="http://schemas.microsoft.com/office/drawing/2014/main" id="{BB3F0136-75BA-4B2B-B30F-C9C846BDABDC}"/>
              </a:ext>
            </a:extLst>
          </p:cNvPr>
          <p:cNvGrpSpPr/>
          <p:nvPr userDrawn="1"/>
        </p:nvGrpSpPr>
        <p:grpSpPr bwMode="gray">
          <a:xfrm>
            <a:off x="-1987491" y="115408"/>
            <a:ext cx="1818795" cy="2906737"/>
            <a:chOff x="287524" y="320055"/>
            <a:chExt cx="1818794" cy="2906737"/>
          </a:xfrm>
        </p:grpSpPr>
        <p:sp>
          <p:nvSpPr>
            <p:cNvPr id="85" name="TextBox 84">
              <a:extLst>
                <a:ext uri="{FF2B5EF4-FFF2-40B4-BE49-F238E27FC236}">
                  <a16:creationId xmlns:a16="http://schemas.microsoft.com/office/drawing/2014/main" id="{D35A9981-4C9A-4AEB-84AA-E47CF24F4230}"/>
                </a:ext>
              </a:extLst>
            </p:cNvPr>
            <p:cNvSpPr txBox="1"/>
            <p:nvPr/>
          </p:nvSpPr>
          <p:spPr bwMode="gray">
            <a:xfrm>
              <a:off x="287524" y="1010801"/>
              <a:ext cx="1818794" cy="2215991"/>
            </a:xfrm>
            <a:prstGeom prst="rect">
              <a:avLst/>
            </a:prstGeom>
            <a:noFill/>
          </p:spPr>
          <p:txBody>
            <a:bodyPr wrap="square" lIns="0" tIns="0" rIns="0" bIns="0" rtlCol="0">
              <a:spAutoFit/>
            </a:bodyPr>
            <a:lstStyle/>
            <a:p>
              <a:r>
                <a:rPr lang="en-GB" sz="1100" dirty="0">
                  <a:solidFill>
                    <a:srgbClr val="000000"/>
                  </a:solidFill>
                </a:rPr>
                <a:t>To add or change a photographic image to the faded background.</a:t>
              </a:r>
            </a:p>
            <a:p>
              <a:r>
                <a:rPr lang="en-GB" sz="1100" dirty="0">
                  <a:solidFill>
                    <a:srgbClr val="000000"/>
                  </a:solidFill>
                </a:rPr>
                <a:t>&gt;Right</a:t>
              </a:r>
              <a:r>
                <a:rPr lang="en-GB" sz="1100" baseline="0" dirty="0">
                  <a:solidFill>
                    <a:srgbClr val="000000"/>
                  </a:solidFill>
                </a:rPr>
                <a:t> Click over slide</a:t>
              </a:r>
            </a:p>
            <a:p>
              <a:r>
                <a:rPr lang="en-GB" sz="1100" baseline="0" dirty="0">
                  <a:solidFill>
                    <a:srgbClr val="000000"/>
                  </a:solidFill>
                </a:rPr>
                <a:t>&gt;format background</a:t>
              </a:r>
            </a:p>
            <a:p>
              <a:r>
                <a:rPr lang="en-GB" sz="1100" baseline="0" dirty="0">
                  <a:solidFill>
                    <a:srgbClr val="000000"/>
                  </a:solidFill>
                </a:rPr>
                <a:t>&gt;fill</a:t>
              </a:r>
            </a:p>
            <a:p>
              <a:r>
                <a:rPr lang="en-GB" sz="1100" baseline="0" dirty="0">
                  <a:solidFill>
                    <a:srgbClr val="000000"/>
                  </a:solidFill>
                </a:rPr>
                <a:t>&gt;picture or texture fill</a:t>
              </a:r>
            </a:p>
            <a:p>
              <a:r>
                <a:rPr lang="en-GB" sz="1100" baseline="0" dirty="0">
                  <a:solidFill>
                    <a:srgbClr val="000000"/>
                  </a:solidFill>
                </a:rPr>
                <a:t>&gt;select image from  </a:t>
              </a:r>
              <a:br>
                <a:rPr lang="en-GB" sz="1100" baseline="0" dirty="0">
                  <a:solidFill>
                    <a:srgbClr val="000000"/>
                  </a:solidFill>
                </a:rPr>
              </a:br>
              <a:r>
                <a:rPr lang="en-GB" sz="1100" baseline="0" dirty="0">
                  <a:solidFill>
                    <a:srgbClr val="000000"/>
                  </a:solidFill>
                </a:rPr>
                <a:t>  your file</a:t>
              </a:r>
            </a:p>
            <a:p>
              <a:r>
                <a:rPr lang="en-GB" sz="900" baseline="0" dirty="0">
                  <a:solidFill>
                    <a:srgbClr val="000000"/>
                  </a:solidFill>
                </a:rPr>
                <a:t>*Pictures should be ideally </a:t>
              </a:r>
              <a:br>
                <a:rPr lang="en-GB" sz="900" baseline="0" dirty="0">
                  <a:solidFill>
                    <a:srgbClr val="000000"/>
                  </a:solidFill>
                </a:rPr>
              </a:br>
              <a:r>
                <a:rPr lang="en-GB" sz="900" baseline="0" dirty="0">
                  <a:solidFill>
                    <a:srgbClr val="000000"/>
                  </a:solidFill>
                </a:rPr>
                <a:t>1920 pixels W x 1080 pixels H</a:t>
              </a:r>
            </a:p>
            <a:p>
              <a:endParaRPr lang="en-GB" sz="900" baseline="0" dirty="0">
                <a:solidFill>
                  <a:srgbClr val="000000"/>
                </a:solidFill>
              </a:endParaRPr>
            </a:p>
            <a:p>
              <a:r>
                <a:rPr lang="en-GB" sz="900" baseline="0" dirty="0">
                  <a:solidFill>
                    <a:srgbClr val="000000"/>
                  </a:solidFill>
                </a:rPr>
                <a:t>Alternatively leave background with a solid white fill.</a:t>
              </a:r>
              <a:endParaRPr lang="en-GB" sz="900" dirty="0">
                <a:solidFill>
                  <a:srgbClr val="000000"/>
                </a:solidFill>
              </a:endParaRPr>
            </a:p>
          </p:txBody>
        </p:sp>
        <p:grpSp>
          <p:nvGrpSpPr>
            <p:cNvPr id="86" name="Group 85">
              <a:extLst>
                <a:ext uri="{FF2B5EF4-FFF2-40B4-BE49-F238E27FC236}">
                  <a16:creationId xmlns:a16="http://schemas.microsoft.com/office/drawing/2014/main" id="{FF2554C2-7F4B-4AFC-96FA-CD357E31B732}"/>
                </a:ext>
              </a:extLst>
            </p:cNvPr>
            <p:cNvGrpSpPr>
              <a:grpSpLocks noChangeAspect="1"/>
            </p:cNvGrpSpPr>
            <p:nvPr userDrawn="1"/>
          </p:nvGrpSpPr>
          <p:grpSpPr bwMode="gray">
            <a:xfrm>
              <a:off x="407162" y="448083"/>
              <a:ext cx="335767" cy="274418"/>
              <a:chOff x="431" y="79"/>
              <a:chExt cx="4882" cy="3990"/>
            </a:xfrm>
            <a:solidFill>
              <a:schemeClr val="accent1"/>
            </a:solidFill>
          </p:grpSpPr>
          <p:sp>
            <p:nvSpPr>
              <p:cNvPr id="89" name="Oval 9">
                <a:extLst>
                  <a:ext uri="{FF2B5EF4-FFF2-40B4-BE49-F238E27FC236}">
                    <a16:creationId xmlns:a16="http://schemas.microsoft.com/office/drawing/2014/main" id="{1892404B-D3D9-4862-AD9C-93C78243EB6A}"/>
                  </a:ext>
                </a:extLst>
              </p:cNvPr>
              <p:cNvSpPr>
                <a:spLocks noChangeArrowheads="1"/>
              </p:cNvSpPr>
              <p:nvPr/>
            </p:nvSpPr>
            <p:spPr bwMode="gray">
              <a:xfrm>
                <a:off x="1895" y="1299"/>
                <a:ext cx="1953" cy="195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90" name="Freeform 10">
                <a:extLst>
                  <a:ext uri="{FF2B5EF4-FFF2-40B4-BE49-F238E27FC236}">
                    <a16:creationId xmlns:a16="http://schemas.microsoft.com/office/drawing/2014/main" id="{C1207B22-712B-4320-BFD8-BF75F770658E}"/>
                  </a:ext>
                </a:extLst>
              </p:cNvPr>
              <p:cNvSpPr>
                <a:spLocks noEditPoints="1"/>
              </p:cNvSpPr>
              <p:nvPr/>
            </p:nvSpPr>
            <p:spPr bwMode="gray">
              <a:xfrm>
                <a:off x="431" y="79"/>
                <a:ext cx="4882" cy="3990"/>
              </a:xfrm>
              <a:custGeom>
                <a:avLst/>
                <a:gdLst>
                  <a:gd name="T0" fmla="*/ 736 w 800"/>
                  <a:gd name="T1" fmla="*/ 134 h 654"/>
                  <a:gd name="T2" fmla="*/ 622 w 800"/>
                  <a:gd name="T3" fmla="*/ 134 h 654"/>
                  <a:gd name="T4" fmla="*/ 569 w 800"/>
                  <a:gd name="T5" fmla="*/ 0 h 654"/>
                  <a:gd name="T6" fmla="*/ 231 w 800"/>
                  <a:gd name="T7" fmla="*/ 0 h 654"/>
                  <a:gd name="T8" fmla="*/ 178 w 800"/>
                  <a:gd name="T9" fmla="*/ 134 h 654"/>
                  <a:gd name="T10" fmla="*/ 160 w 800"/>
                  <a:gd name="T11" fmla="*/ 134 h 654"/>
                  <a:gd name="T12" fmla="*/ 160 w 800"/>
                  <a:gd name="T13" fmla="*/ 67 h 654"/>
                  <a:gd name="T14" fmla="*/ 80 w 800"/>
                  <a:gd name="T15" fmla="*/ 67 h 654"/>
                  <a:gd name="T16" fmla="*/ 80 w 800"/>
                  <a:gd name="T17" fmla="*/ 134 h 654"/>
                  <a:gd name="T18" fmla="*/ 64 w 800"/>
                  <a:gd name="T19" fmla="*/ 134 h 654"/>
                  <a:gd name="T20" fmla="*/ 0 w 800"/>
                  <a:gd name="T21" fmla="*/ 198 h 654"/>
                  <a:gd name="T22" fmla="*/ 0 w 800"/>
                  <a:gd name="T23" fmla="*/ 589 h 654"/>
                  <a:gd name="T24" fmla="*/ 64 w 800"/>
                  <a:gd name="T25" fmla="*/ 654 h 654"/>
                  <a:gd name="T26" fmla="*/ 736 w 800"/>
                  <a:gd name="T27" fmla="*/ 654 h 654"/>
                  <a:gd name="T28" fmla="*/ 800 w 800"/>
                  <a:gd name="T29" fmla="*/ 589 h 654"/>
                  <a:gd name="T30" fmla="*/ 800 w 800"/>
                  <a:gd name="T31" fmla="*/ 198 h 654"/>
                  <a:gd name="T32" fmla="*/ 736 w 800"/>
                  <a:gd name="T33" fmla="*/ 134 h 654"/>
                  <a:gd name="T34" fmla="*/ 133 w 800"/>
                  <a:gd name="T35" fmla="*/ 134 h 654"/>
                  <a:gd name="T36" fmla="*/ 107 w 800"/>
                  <a:gd name="T37" fmla="*/ 134 h 654"/>
                  <a:gd name="T38" fmla="*/ 107 w 800"/>
                  <a:gd name="T39" fmla="*/ 94 h 654"/>
                  <a:gd name="T40" fmla="*/ 133 w 800"/>
                  <a:gd name="T41" fmla="*/ 94 h 654"/>
                  <a:gd name="T42" fmla="*/ 133 w 800"/>
                  <a:gd name="T43" fmla="*/ 134 h 654"/>
                  <a:gd name="T44" fmla="*/ 400 w 800"/>
                  <a:gd name="T45" fmla="*/ 600 h 654"/>
                  <a:gd name="T46" fmla="*/ 160 w 800"/>
                  <a:gd name="T47" fmla="*/ 360 h 654"/>
                  <a:gd name="T48" fmla="*/ 400 w 800"/>
                  <a:gd name="T49" fmla="*/ 120 h 654"/>
                  <a:gd name="T50" fmla="*/ 640 w 800"/>
                  <a:gd name="T51" fmla="*/ 360 h 654"/>
                  <a:gd name="T52" fmla="*/ 400 w 800"/>
                  <a:gd name="T53" fmla="*/ 600 h 654"/>
                  <a:gd name="T54" fmla="*/ 693 w 800"/>
                  <a:gd name="T55" fmla="*/ 294 h 654"/>
                  <a:gd name="T56" fmla="*/ 640 w 800"/>
                  <a:gd name="T57" fmla="*/ 240 h 654"/>
                  <a:gd name="T58" fmla="*/ 693 w 800"/>
                  <a:gd name="T59" fmla="*/ 187 h 654"/>
                  <a:gd name="T60" fmla="*/ 747 w 800"/>
                  <a:gd name="T61" fmla="*/ 240 h 654"/>
                  <a:gd name="T62" fmla="*/ 693 w 800"/>
                  <a:gd name="T63" fmla="*/ 294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0" h="654">
                    <a:moveTo>
                      <a:pt x="736" y="134"/>
                    </a:moveTo>
                    <a:lnTo>
                      <a:pt x="622" y="134"/>
                    </a:lnTo>
                    <a:lnTo>
                      <a:pt x="569" y="0"/>
                    </a:lnTo>
                    <a:lnTo>
                      <a:pt x="231" y="0"/>
                    </a:lnTo>
                    <a:lnTo>
                      <a:pt x="178" y="134"/>
                    </a:lnTo>
                    <a:lnTo>
                      <a:pt x="160" y="134"/>
                    </a:lnTo>
                    <a:lnTo>
                      <a:pt x="160" y="67"/>
                    </a:lnTo>
                    <a:lnTo>
                      <a:pt x="80" y="67"/>
                    </a:lnTo>
                    <a:lnTo>
                      <a:pt x="80" y="134"/>
                    </a:lnTo>
                    <a:lnTo>
                      <a:pt x="64" y="134"/>
                    </a:lnTo>
                    <a:cubicBezTo>
                      <a:pt x="29" y="134"/>
                      <a:pt x="0" y="162"/>
                      <a:pt x="0" y="198"/>
                    </a:cubicBezTo>
                    <a:lnTo>
                      <a:pt x="0" y="589"/>
                    </a:lnTo>
                    <a:cubicBezTo>
                      <a:pt x="0" y="625"/>
                      <a:pt x="29" y="654"/>
                      <a:pt x="64" y="654"/>
                    </a:cubicBezTo>
                    <a:lnTo>
                      <a:pt x="736" y="654"/>
                    </a:lnTo>
                    <a:cubicBezTo>
                      <a:pt x="771" y="654"/>
                      <a:pt x="800" y="625"/>
                      <a:pt x="800" y="589"/>
                    </a:cubicBezTo>
                    <a:lnTo>
                      <a:pt x="800" y="198"/>
                    </a:lnTo>
                    <a:cubicBezTo>
                      <a:pt x="800" y="162"/>
                      <a:pt x="771" y="134"/>
                      <a:pt x="736" y="134"/>
                    </a:cubicBezTo>
                    <a:close/>
                    <a:moveTo>
                      <a:pt x="133" y="134"/>
                    </a:moveTo>
                    <a:lnTo>
                      <a:pt x="107" y="134"/>
                    </a:lnTo>
                    <a:lnTo>
                      <a:pt x="107" y="94"/>
                    </a:lnTo>
                    <a:lnTo>
                      <a:pt x="133" y="94"/>
                    </a:lnTo>
                    <a:lnTo>
                      <a:pt x="133" y="134"/>
                    </a:lnTo>
                    <a:close/>
                    <a:moveTo>
                      <a:pt x="400" y="600"/>
                    </a:moveTo>
                    <a:cubicBezTo>
                      <a:pt x="268" y="600"/>
                      <a:pt x="160" y="493"/>
                      <a:pt x="160" y="360"/>
                    </a:cubicBezTo>
                    <a:cubicBezTo>
                      <a:pt x="160" y="228"/>
                      <a:pt x="268" y="120"/>
                      <a:pt x="400" y="120"/>
                    </a:cubicBezTo>
                    <a:cubicBezTo>
                      <a:pt x="532" y="120"/>
                      <a:pt x="640" y="228"/>
                      <a:pt x="640" y="360"/>
                    </a:cubicBezTo>
                    <a:cubicBezTo>
                      <a:pt x="640" y="493"/>
                      <a:pt x="532" y="600"/>
                      <a:pt x="400" y="600"/>
                    </a:cubicBezTo>
                    <a:close/>
                    <a:moveTo>
                      <a:pt x="693" y="294"/>
                    </a:moveTo>
                    <a:cubicBezTo>
                      <a:pt x="664" y="294"/>
                      <a:pt x="640" y="270"/>
                      <a:pt x="640" y="240"/>
                    </a:cubicBezTo>
                    <a:cubicBezTo>
                      <a:pt x="640" y="211"/>
                      <a:pt x="664" y="187"/>
                      <a:pt x="693" y="187"/>
                    </a:cubicBezTo>
                    <a:cubicBezTo>
                      <a:pt x="723" y="187"/>
                      <a:pt x="747" y="211"/>
                      <a:pt x="747" y="240"/>
                    </a:cubicBezTo>
                    <a:cubicBezTo>
                      <a:pt x="747" y="270"/>
                      <a:pt x="723" y="294"/>
                      <a:pt x="693" y="29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grpSp>
        <p:sp>
          <p:nvSpPr>
            <p:cNvPr id="87" name="Donut 24">
              <a:extLst>
                <a:ext uri="{FF2B5EF4-FFF2-40B4-BE49-F238E27FC236}">
                  <a16:creationId xmlns:a16="http://schemas.microsoft.com/office/drawing/2014/main" id="{159AD679-9E82-43F7-8E5A-F2B9B7B8F098}"/>
                </a:ext>
              </a:extLst>
            </p:cNvPr>
            <p:cNvSpPr/>
            <p:nvPr userDrawn="1"/>
          </p:nvSpPr>
          <p:spPr bwMode="gray">
            <a:xfrm>
              <a:off x="299151" y="32005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dirty="0">
                <a:solidFill>
                  <a:schemeClr val="tx1"/>
                </a:solidFill>
              </a:endParaRPr>
            </a:p>
          </p:txBody>
        </p:sp>
        <p:sp>
          <p:nvSpPr>
            <p:cNvPr id="88" name="Freeform 5">
              <a:extLst>
                <a:ext uri="{FF2B5EF4-FFF2-40B4-BE49-F238E27FC236}">
                  <a16:creationId xmlns:a16="http://schemas.microsoft.com/office/drawing/2014/main" id="{F9B77A76-1D73-4D21-971D-ADF9C8341048}"/>
                </a:ext>
              </a:extLst>
            </p:cNvPr>
            <p:cNvSpPr>
              <a:spLocks noEditPoints="1"/>
            </p:cNvSpPr>
            <p:nvPr userDrawn="1"/>
          </p:nvSpPr>
          <p:spPr bwMode="gray">
            <a:xfrm>
              <a:off x="287524" y="5900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dirty="0"/>
            </a:p>
          </p:txBody>
        </p:sp>
      </p:grpSp>
      <p:grpSp>
        <p:nvGrpSpPr>
          <p:cNvPr id="44" name="Group 43">
            <a:extLst>
              <a:ext uri="{FF2B5EF4-FFF2-40B4-BE49-F238E27FC236}">
                <a16:creationId xmlns:a16="http://schemas.microsoft.com/office/drawing/2014/main" id="{2FC948B1-CE8A-45C2-9547-20572925E441}"/>
              </a:ext>
            </a:extLst>
          </p:cNvPr>
          <p:cNvGrpSpPr/>
          <p:nvPr userDrawn="1"/>
        </p:nvGrpSpPr>
        <p:grpSpPr bwMode="gray">
          <a:xfrm>
            <a:off x="-1987489" y="3445698"/>
            <a:ext cx="1572481" cy="3412302"/>
            <a:chOff x="2051720" y="348323"/>
            <a:chExt cx="1572481" cy="3412302"/>
          </a:xfrm>
        </p:grpSpPr>
        <p:sp>
          <p:nvSpPr>
            <p:cNvPr id="45" name="TextBox 44">
              <a:extLst>
                <a:ext uri="{FF2B5EF4-FFF2-40B4-BE49-F238E27FC236}">
                  <a16:creationId xmlns:a16="http://schemas.microsoft.com/office/drawing/2014/main" id="{00AC49FF-2180-4539-8FB8-9FD54A2A1613}"/>
                </a:ext>
              </a:extLst>
            </p:cNvPr>
            <p:cNvSpPr txBox="1"/>
            <p:nvPr/>
          </p:nvSpPr>
          <p:spPr bwMode="gray">
            <a:xfrm>
              <a:off x="2051720" y="1052191"/>
              <a:ext cx="1572481" cy="2708434"/>
            </a:xfrm>
            <a:prstGeom prst="rect">
              <a:avLst/>
            </a:prstGeom>
            <a:noFill/>
          </p:spPr>
          <p:txBody>
            <a:bodyPr wrap="square" lIns="0" tIns="0" rIns="0" bIns="0" rtlCol="0">
              <a:spAutoFit/>
            </a:bodyPr>
            <a:lstStyle/>
            <a:p>
              <a:r>
                <a:rPr lang="en-GB" sz="1100" dirty="0">
                  <a:solidFill>
                    <a:srgbClr val="000000"/>
                  </a:solidFill>
                </a:rPr>
                <a:t>To format</a:t>
              </a:r>
              <a:r>
                <a:rPr lang="en-GB" sz="1100" baseline="0" dirty="0">
                  <a:solidFill>
                    <a:srgbClr val="000000"/>
                  </a:solidFill>
                </a:rPr>
                <a:t> the body text, simply highlight the specific line(s) of text and click ‘tab’ or press ‘increase/decrease list level’ button. If you continue to click the ‘Tab’ button and the text turns </a:t>
              </a:r>
              <a:r>
                <a:rPr lang="en-GB" sz="1100" baseline="0" dirty="0">
                  <a:solidFill>
                    <a:srgbClr val="FF0000"/>
                  </a:solidFill>
                </a:rPr>
                <a:t>red</a:t>
              </a:r>
              <a:r>
                <a:rPr lang="en-GB" sz="1100" baseline="0" dirty="0">
                  <a:solidFill>
                    <a:srgbClr val="000000"/>
                  </a:solidFill>
                </a:rPr>
                <a:t> you have tabbed too far and should use the ‘decrease level’ button to return to compliant text.</a:t>
              </a:r>
            </a:p>
            <a:p>
              <a:endParaRPr lang="en-GB" sz="1100" baseline="0" dirty="0">
                <a:solidFill>
                  <a:srgbClr val="000000"/>
                </a:solidFill>
              </a:endParaRPr>
            </a:p>
            <a:p>
              <a:r>
                <a:rPr lang="en-GB" sz="1100" baseline="0" dirty="0">
                  <a:solidFill>
                    <a:srgbClr val="000000"/>
                  </a:solidFill>
                </a:rPr>
                <a:t>Do not use the bullet point button to format your text.</a:t>
              </a:r>
              <a:endParaRPr lang="en-GB" sz="1100" dirty="0">
                <a:solidFill>
                  <a:srgbClr val="000000"/>
                </a:solidFill>
              </a:endParaRPr>
            </a:p>
          </p:txBody>
        </p:sp>
        <p:grpSp>
          <p:nvGrpSpPr>
            <p:cNvPr id="52" name="Group 51">
              <a:extLst>
                <a:ext uri="{FF2B5EF4-FFF2-40B4-BE49-F238E27FC236}">
                  <a16:creationId xmlns:a16="http://schemas.microsoft.com/office/drawing/2014/main" id="{48C2AB69-0462-4BCE-BD56-9FC53AC4568F}"/>
                </a:ext>
              </a:extLst>
            </p:cNvPr>
            <p:cNvGrpSpPr/>
            <p:nvPr/>
          </p:nvGrpSpPr>
          <p:grpSpPr bwMode="gray">
            <a:xfrm>
              <a:off x="2051720" y="348323"/>
              <a:ext cx="551687" cy="608260"/>
              <a:chOff x="580210" y="472455"/>
              <a:chExt cx="551687" cy="608260"/>
            </a:xfrm>
          </p:grpSpPr>
          <p:sp>
            <p:nvSpPr>
              <p:cNvPr id="62" name="Donut 24">
                <a:extLst>
                  <a:ext uri="{FF2B5EF4-FFF2-40B4-BE49-F238E27FC236}">
                    <a16:creationId xmlns:a16="http://schemas.microsoft.com/office/drawing/2014/main" id="{0CA43353-DD50-4F34-BB1D-1BE991E8881F}"/>
                  </a:ext>
                </a:extLst>
              </p:cNvPr>
              <p:cNvSpPr/>
              <p:nvPr/>
            </p:nvSpPr>
            <p:spPr bwMode="gray">
              <a:xfrm>
                <a:off x="591837" y="47245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dirty="0">
                  <a:solidFill>
                    <a:schemeClr val="tx1"/>
                  </a:solidFill>
                </a:endParaRPr>
              </a:p>
            </p:txBody>
          </p:sp>
          <p:sp>
            <p:nvSpPr>
              <p:cNvPr id="63" name="Freeform 5">
                <a:extLst>
                  <a:ext uri="{FF2B5EF4-FFF2-40B4-BE49-F238E27FC236}">
                    <a16:creationId xmlns:a16="http://schemas.microsoft.com/office/drawing/2014/main" id="{E85D49CF-852E-4100-A564-6717CF1BEB17}"/>
                  </a:ext>
                </a:extLst>
              </p:cNvPr>
              <p:cNvSpPr>
                <a:spLocks noEditPoints="1"/>
              </p:cNvSpPr>
              <p:nvPr/>
            </p:nvSpPr>
            <p:spPr bwMode="gray">
              <a:xfrm>
                <a:off x="580210" y="7424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dirty="0"/>
              </a:p>
            </p:txBody>
          </p:sp>
        </p:grpSp>
        <p:grpSp>
          <p:nvGrpSpPr>
            <p:cNvPr id="53" name="Group 4">
              <a:extLst>
                <a:ext uri="{FF2B5EF4-FFF2-40B4-BE49-F238E27FC236}">
                  <a16:creationId xmlns:a16="http://schemas.microsoft.com/office/drawing/2014/main" id="{0E8CBD8F-7ECD-4433-BEFC-3EDDE7AC70DD}"/>
                </a:ext>
              </a:extLst>
            </p:cNvPr>
            <p:cNvGrpSpPr>
              <a:grpSpLocks noChangeAspect="1"/>
            </p:cNvGrpSpPr>
            <p:nvPr/>
          </p:nvGrpSpPr>
          <p:grpSpPr bwMode="gray">
            <a:xfrm>
              <a:off x="2160620" y="483078"/>
              <a:ext cx="330076" cy="242523"/>
              <a:chOff x="2018" y="401"/>
              <a:chExt cx="3016" cy="2216"/>
            </a:xfrm>
          </p:grpSpPr>
          <p:sp>
            <p:nvSpPr>
              <p:cNvPr id="54" name="Freeform 7">
                <a:extLst>
                  <a:ext uri="{FF2B5EF4-FFF2-40B4-BE49-F238E27FC236}">
                    <a16:creationId xmlns:a16="http://schemas.microsoft.com/office/drawing/2014/main" id="{1188A2AC-ED8E-41A5-8AFB-DF48E4C9344B}"/>
                  </a:ext>
                </a:extLst>
              </p:cNvPr>
              <p:cNvSpPr>
                <a:spLocks/>
              </p:cNvSpPr>
              <p:nvPr/>
            </p:nvSpPr>
            <p:spPr bwMode="gray">
              <a:xfrm>
                <a:off x="2360" y="401"/>
                <a:ext cx="847" cy="307"/>
              </a:xfrm>
              <a:custGeom>
                <a:avLst/>
                <a:gdLst>
                  <a:gd name="T0" fmla="*/ 2 w 4791"/>
                  <a:gd name="T1" fmla="*/ 2 h 1737"/>
                  <a:gd name="T2" fmla="*/ 4791 w 4791"/>
                  <a:gd name="T3" fmla="*/ 2 h 1737"/>
                  <a:gd name="T4" fmla="*/ 4791 w 4791"/>
                  <a:gd name="T5" fmla="*/ 1737 h 1737"/>
                  <a:gd name="T6" fmla="*/ 3 w 4791"/>
                  <a:gd name="T7" fmla="*/ 1737 h 1737"/>
                  <a:gd name="T8" fmla="*/ 2 w 4791"/>
                  <a:gd name="T9" fmla="*/ 2 h 1737"/>
                </a:gdLst>
                <a:ahLst/>
                <a:cxnLst>
                  <a:cxn ang="0">
                    <a:pos x="T0" y="T1"/>
                  </a:cxn>
                  <a:cxn ang="0">
                    <a:pos x="T2" y="T3"/>
                  </a:cxn>
                  <a:cxn ang="0">
                    <a:pos x="T4" y="T5"/>
                  </a:cxn>
                  <a:cxn ang="0">
                    <a:pos x="T6" y="T7"/>
                  </a:cxn>
                  <a:cxn ang="0">
                    <a:pos x="T8" y="T9"/>
                  </a:cxn>
                </a:cxnLst>
                <a:rect l="0" t="0" r="r" b="b"/>
                <a:pathLst>
                  <a:path w="4791" h="1737">
                    <a:moveTo>
                      <a:pt x="2" y="2"/>
                    </a:moveTo>
                    <a:cubicBezTo>
                      <a:pt x="1594" y="0"/>
                      <a:pt x="3199" y="1"/>
                      <a:pt x="4791" y="2"/>
                    </a:cubicBezTo>
                    <a:cubicBezTo>
                      <a:pt x="4791" y="580"/>
                      <a:pt x="4791" y="1158"/>
                      <a:pt x="4791" y="1737"/>
                    </a:cubicBezTo>
                    <a:cubicBezTo>
                      <a:pt x="3195" y="1737"/>
                      <a:pt x="1599" y="1736"/>
                      <a:pt x="3" y="1737"/>
                    </a:cubicBezTo>
                    <a:cubicBezTo>
                      <a:pt x="0" y="1159"/>
                      <a:pt x="2" y="580"/>
                      <a:pt x="2"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55" name="Freeform 8">
                <a:extLst>
                  <a:ext uri="{FF2B5EF4-FFF2-40B4-BE49-F238E27FC236}">
                    <a16:creationId xmlns:a16="http://schemas.microsoft.com/office/drawing/2014/main" id="{60C9EFF0-F857-42A0-8E23-78D800215860}"/>
                  </a:ext>
                </a:extLst>
              </p:cNvPr>
              <p:cNvSpPr>
                <a:spLocks/>
              </p:cNvSpPr>
              <p:nvPr/>
            </p:nvSpPr>
            <p:spPr bwMode="gray">
              <a:xfrm>
                <a:off x="3300" y="401"/>
                <a:ext cx="1734" cy="307"/>
              </a:xfrm>
              <a:custGeom>
                <a:avLst/>
                <a:gdLst>
                  <a:gd name="T0" fmla="*/ 1 w 9814"/>
                  <a:gd name="T1" fmla="*/ 2 h 1737"/>
                  <a:gd name="T2" fmla="*/ 9814 w 9814"/>
                  <a:gd name="T3" fmla="*/ 1 h 1737"/>
                  <a:gd name="T4" fmla="*/ 9814 w 9814"/>
                  <a:gd name="T5" fmla="*/ 1737 h 1737"/>
                  <a:gd name="T6" fmla="*/ 0 w 9814"/>
                  <a:gd name="T7" fmla="*/ 1737 h 1737"/>
                  <a:gd name="T8" fmla="*/ 1 w 9814"/>
                  <a:gd name="T9" fmla="*/ 2 h 1737"/>
                </a:gdLst>
                <a:ahLst/>
                <a:cxnLst>
                  <a:cxn ang="0">
                    <a:pos x="T0" y="T1"/>
                  </a:cxn>
                  <a:cxn ang="0">
                    <a:pos x="T2" y="T3"/>
                  </a:cxn>
                  <a:cxn ang="0">
                    <a:pos x="T4" y="T5"/>
                  </a:cxn>
                  <a:cxn ang="0">
                    <a:pos x="T6" y="T7"/>
                  </a:cxn>
                  <a:cxn ang="0">
                    <a:pos x="T8" y="T9"/>
                  </a:cxn>
                </a:cxnLst>
                <a:rect l="0" t="0" r="r" b="b"/>
                <a:pathLst>
                  <a:path w="9814" h="1737">
                    <a:moveTo>
                      <a:pt x="1" y="2"/>
                    </a:moveTo>
                    <a:cubicBezTo>
                      <a:pt x="3271" y="0"/>
                      <a:pt x="6543" y="1"/>
                      <a:pt x="9814" y="1"/>
                    </a:cubicBezTo>
                    <a:lnTo>
                      <a:pt x="9814" y="1737"/>
                    </a:lnTo>
                    <a:cubicBezTo>
                      <a:pt x="6543" y="1737"/>
                      <a:pt x="3272" y="1736"/>
                      <a:pt x="0" y="1737"/>
                    </a:cubicBezTo>
                    <a:cubicBezTo>
                      <a:pt x="0" y="1159"/>
                      <a:pt x="0" y="580"/>
                      <a:pt x="1"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56" name="Freeform 9">
                <a:extLst>
                  <a:ext uri="{FF2B5EF4-FFF2-40B4-BE49-F238E27FC236}">
                    <a16:creationId xmlns:a16="http://schemas.microsoft.com/office/drawing/2014/main" id="{46AAB82F-7572-4816-9576-70CEFBB25C1B}"/>
                  </a:ext>
                </a:extLst>
              </p:cNvPr>
              <p:cNvSpPr>
                <a:spLocks/>
              </p:cNvSpPr>
              <p:nvPr/>
            </p:nvSpPr>
            <p:spPr bwMode="gray">
              <a:xfrm>
                <a:off x="3300" y="877"/>
                <a:ext cx="1734" cy="311"/>
              </a:xfrm>
              <a:custGeom>
                <a:avLst/>
                <a:gdLst>
                  <a:gd name="T0" fmla="*/ 0 w 9814"/>
                  <a:gd name="T1" fmla="*/ 0 h 2561"/>
                  <a:gd name="T2" fmla="*/ 9814 w 9814"/>
                  <a:gd name="T3" fmla="*/ 1 h 2561"/>
                  <a:gd name="T4" fmla="*/ 9814 w 9814"/>
                  <a:gd name="T5" fmla="*/ 2561 h 2561"/>
                  <a:gd name="T6" fmla="*/ 0 w 9814"/>
                  <a:gd name="T7" fmla="*/ 2561 h 2561"/>
                  <a:gd name="T8" fmla="*/ 0 w 9814"/>
                  <a:gd name="T9" fmla="*/ 0 h 2561"/>
                </a:gdLst>
                <a:ahLst/>
                <a:cxnLst>
                  <a:cxn ang="0">
                    <a:pos x="T0" y="T1"/>
                  </a:cxn>
                  <a:cxn ang="0">
                    <a:pos x="T2" y="T3"/>
                  </a:cxn>
                  <a:cxn ang="0">
                    <a:pos x="T4" y="T5"/>
                  </a:cxn>
                  <a:cxn ang="0">
                    <a:pos x="T6" y="T7"/>
                  </a:cxn>
                  <a:cxn ang="0">
                    <a:pos x="T8" y="T9"/>
                  </a:cxn>
                </a:cxnLst>
                <a:rect l="0" t="0" r="r" b="b"/>
                <a:pathLst>
                  <a:path w="9814" h="2561">
                    <a:moveTo>
                      <a:pt x="0" y="0"/>
                    </a:moveTo>
                    <a:cubicBezTo>
                      <a:pt x="3271" y="1"/>
                      <a:pt x="6543" y="1"/>
                      <a:pt x="9814" y="1"/>
                    </a:cubicBezTo>
                    <a:lnTo>
                      <a:pt x="9814" y="2561"/>
                    </a:lnTo>
                    <a:cubicBezTo>
                      <a:pt x="6543" y="2561"/>
                      <a:pt x="3271" y="2560"/>
                      <a:pt x="0" y="2561"/>
                    </a:cubicBezTo>
                    <a:cubicBezTo>
                      <a:pt x="0" y="1708"/>
                      <a:pt x="0" y="854"/>
                      <a:pt x="0"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57" name="Freeform 10">
                <a:extLst>
                  <a:ext uri="{FF2B5EF4-FFF2-40B4-BE49-F238E27FC236}">
                    <a16:creationId xmlns:a16="http://schemas.microsoft.com/office/drawing/2014/main" id="{F3026C34-3EB2-4719-A9C4-D1A02D85607D}"/>
                  </a:ext>
                </a:extLst>
              </p:cNvPr>
              <p:cNvSpPr>
                <a:spLocks/>
              </p:cNvSpPr>
              <p:nvPr/>
            </p:nvSpPr>
            <p:spPr bwMode="gray">
              <a:xfrm>
                <a:off x="2018" y="944"/>
                <a:ext cx="1172" cy="892"/>
              </a:xfrm>
              <a:custGeom>
                <a:avLst/>
                <a:gdLst>
                  <a:gd name="T0" fmla="*/ 2824 w 6635"/>
                  <a:gd name="T1" fmla="*/ 0 h 5043"/>
                  <a:gd name="T2" fmla="*/ 2878 w 6635"/>
                  <a:gd name="T3" fmla="*/ 15 h 5043"/>
                  <a:gd name="T4" fmla="*/ 6627 w 6635"/>
                  <a:gd name="T5" fmla="*/ 2635 h 5043"/>
                  <a:gd name="T6" fmla="*/ 6570 w 6635"/>
                  <a:gd name="T7" fmla="*/ 2683 h 5043"/>
                  <a:gd name="T8" fmla="*/ 2824 w 6635"/>
                  <a:gd name="T9" fmla="*/ 5043 h 5043"/>
                  <a:gd name="T10" fmla="*/ 2823 w 6635"/>
                  <a:gd name="T11" fmla="*/ 3688 h 5043"/>
                  <a:gd name="T12" fmla="*/ 0 w 6635"/>
                  <a:gd name="T13" fmla="*/ 3688 h 5043"/>
                  <a:gd name="T14" fmla="*/ 0 w 6635"/>
                  <a:gd name="T15" fmla="*/ 1545 h 5043"/>
                  <a:gd name="T16" fmla="*/ 2823 w 6635"/>
                  <a:gd name="T17" fmla="*/ 1546 h 5043"/>
                  <a:gd name="T18" fmla="*/ 2824 w 6635"/>
                  <a:gd name="T19" fmla="*/ 0 h 5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35" h="5043">
                    <a:moveTo>
                      <a:pt x="2824" y="0"/>
                    </a:moveTo>
                    <a:cubicBezTo>
                      <a:pt x="2845" y="1"/>
                      <a:pt x="2861" y="1"/>
                      <a:pt x="2878" y="15"/>
                    </a:cubicBezTo>
                    <a:cubicBezTo>
                      <a:pt x="4127" y="888"/>
                      <a:pt x="5378" y="1763"/>
                      <a:pt x="6627" y="2635"/>
                    </a:cubicBezTo>
                    <a:cubicBezTo>
                      <a:pt x="6635" y="2656"/>
                      <a:pt x="6583" y="2671"/>
                      <a:pt x="6570" y="2683"/>
                    </a:cubicBezTo>
                    <a:cubicBezTo>
                      <a:pt x="5322" y="3470"/>
                      <a:pt x="4072" y="4256"/>
                      <a:pt x="2824" y="5043"/>
                    </a:cubicBezTo>
                    <a:cubicBezTo>
                      <a:pt x="2821" y="4592"/>
                      <a:pt x="2823" y="4140"/>
                      <a:pt x="2823" y="3688"/>
                    </a:cubicBezTo>
                    <a:cubicBezTo>
                      <a:pt x="1882" y="3688"/>
                      <a:pt x="941" y="3688"/>
                      <a:pt x="0" y="3688"/>
                    </a:cubicBezTo>
                    <a:lnTo>
                      <a:pt x="0" y="1545"/>
                    </a:lnTo>
                    <a:cubicBezTo>
                      <a:pt x="941" y="1545"/>
                      <a:pt x="1882" y="1545"/>
                      <a:pt x="2823" y="1546"/>
                    </a:cubicBezTo>
                    <a:cubicBezTo>
                      <a:pt x="2823" y="1031"/>
                      <a:pt x="2821" y="515"/>
                      <a:pt x="2824"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58" name="Freeform 11">
                <a:extLst>
                  <a:ext uri="{FF2B5EF4-FFF2-40B4-BE49-F238E27FC236}">
                    <a16:creationId xmlns:a16="http://schemas.microsoft.com/office/drawing/2014/main" id="{6791A5EC-66AB-441A-B952-364A6A7B27B5}"/>
                  </a:ext>
                </a:extLst>
              </p:cNvPr>
              <p:cNvSpPr>
                <a:spLocks/>
              </p:cNvSpPr>
              <p:nvPr/>
            </p:nvSpPr>
            <p:spPr bwMode="gray">
              <a:xfrm>
                <a:off x="3300" y="1356"/>
                <a:ext cx="1734" cy="311"/>
              </a:xfrm>
              <a:custGeom>
                <a:avLst/>
                <a:gdLst>
                  <a:gd name="T0" fmla="*/ 0 w 9814"/>
                  <a:gd name="T1" fmla="*/ 1 h 2561"/>
                  <a:gd name="T2" fmla="*/ 9814 w 9814"/>
                  <a:gd name="T3" fmla="*/ 1 h 2561"/>
                  <a:gd name="T4" fmla="*/ 9814 w 9814"/>
                  <a:gd name="T5" fmla="*/ 2561 h 2561"/>
                  <a:gd name="T6" fmla="*/ 1 w 9814"/>
                  <a:gd name="T7" fmla="*/ 2561 h 2561"/>
                  <a:gd name="T8" fmla="*/ 0 w 9814"/>
                  <a:gd name="T9" fmla="*/ 1 h 2561"/>
                </a:gdLst>
                <a:ahLst/>
                <a:cxnLst>
                  <a:cxn ang="0">
                    <a:pos x="T0" y="T1"/>
                  </a:cxn>
                  <a:cxn ang="0">
                    <a:pos x="T2" y="T3"/>
                  </a:cxn>
                  <a:cxn ang="0">
                    <a:pos x="T4" y="T5"/>
                  </a:cxn>
                  <a:cxn ang="0">
                    <a:pos x="T6" y="T7"/>
                  </a:cxn>
                  <a:cxn ang="0">
                    <a:pos x="T8" y="T9"/>
                  </a:cxn>
                </a:cxnLst>
                <a:rect l="0" t="0" r="r" b="b"/>
                <a:pathLst>
                  <a:path w="9814" h="2561">
                    <a:moveTo>
                      <a:pt x="0" y="1"/>
                    </a:moveTo>
                    <a:cubicBezTo>
                      <a:pt x="3271" y="0"/>
                      <a:pt x="6543" y="1"/>
                      <a:pt x="9814" y="1"/>
                    </a:cubicBezTo>
                    <a:lnTo>
                      <a:pt x="9814" y="2561"/>
                    </a:lnTo>
                    <a:cubicBezTo>
                      <a:pt x="6543" y="2561"/>
                      <a:pt x="3272" y="2561"/>
                      <a:pt x="1" y="2561"/>
                    </a:cubicBezTo>
                    <a:cubicBezTo>
                      <a:pt x="0" y="1708"/>
                      <a:pt x="0" y="854"/>
                      <a:pt x="0"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59" name="Freeform 13">
                <a:extLst>
                  <a:ext uri="{FF2B5EF4-FFF2-40B4-BE49-F238E27FC236}">
                    <a16:creationId xmlns:a16="http://schemas.microsoft.com/office/drawing/2014/main" id="{A03B2C75-FD65-4FDF-AE40-85FB25803222}"/>
                  </a:ext>
                </a:extLst>
              </p:cNvPr>
              <p:cNvSpPr>
                <a:spLocks/>
              </p:cNvSpPr>
              <p:nvPr/>
            </p:nvSpPr>
            <p:spPr bwMode="gray">
              <a:xfrm>
                <a:off x="3300" y="1836"/>
                <a:ext cx="1734" cy="306"/>
              </a:xfrm>
              <a:custGeom>
                <a:avLst/>
                <a:gdLst>
                  <a:gd name="T0" fmla="*/ 0 w 9814"/>
                  <a:gd name="T1" fmla="*/ 0 h 1736"/>
                  <a:gd name="T2" fmla="*/ 9814 w 9814"/>
                  <a:gd name="T3" fmla="*/ 0 h 1736"/>
                  <a:gd name="T4" fmla="*/ 9814 w 9814"/>
                  <a:gd name="T5" fmla="*/ 1736 h 1736"/>
                  <a:gd name="T6" fmla="*/ 0 w 9814"/>
                  <a:gd name="T7" fmla="*/ 1736 h 1736"/>
                  <a:gd name="T8" fmla="*/ 0 w 9814"/>
                  <a:gd name="T9" fmla="*/ 0 h 1736"/>
                </a:gdLst>
                <a:ahLst/>
                <a:cxnLst>
                  <a:cxn ang="0">
                    <a:pos x="T0" y="T1"/>
                  </a:cxn>
                  <a:cxn ang="0">
                    <a:pos x="T2" y="T3"/>
                  </a:cxn>
                  <a:cxn ang="0">
                    <a:pos x="T4" y="T5"/>
                  </a:cxn>
                  <a:cxn ang="0">
                    <a:pos x="T6" y="T7"/>
                  </a:cxn>
                  <a:cxn ang="0">
                    <a:pos x="T8" y="T9"/>
                  </a:cxn>
                </a:cxnLst>
                <a:rect l="0" t="0" r="r" b="b"/>
                <a:pathLst>
                  <a:path w="9814" h="1736">
                    <a:moveTo>
                      <a:pt x="0" y="0"/>
                    </a:moveTo>
                    <a:cubicBezTo>
                      <a:pt x="3272" y="0"/>
                      <a:pt x="6543" y="0"/>
                      <a:pt x="9814" y="0"/>
                    </a:cubicBezTo>
                    <a:lnTo>
                      <a:pt x="9814" y="1736"/>
                    </a:lnTo>
                    <a:cubicBezTo>
                      <a:pt x="6543" y="1736"/>
                      <a:pt x="3271" y="1736"/>
                      <a:pt x="0" y="1736"/>
                    </a:cubicBezTo>
                    <a:cubicBezTo>
                      <a:pt x="0" y="1157"/>
                      <a:pt x="0" y="578"/>
                      <a:pt x="0" y="0"/>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60" name="Freeform 14">
                <a:extLst>
                  <a:ext uri="{FF2B5EF4-FFF2-40B4-BE49-F238E27FC236}">
                    <a16:creationId xmlns:a16="http://schemas.microsoft.com/office/drawing/2014/main" id="{5F6E9C4C-9EDE-4CFD-AB0D-69F516E946CA}"/>
                  </a:ext>
                </a:extLst>
              </p:cNvPr>
              <p:cNvSpPr>
                <a:spLocks/>
              </p:cNvSpPr>
              <p:nvPr/>
            </p:nvSpPr>
            <p:spPr bwMode="gray">
              <a:xfrm>
                <a:off x="2361" y="2310"/>
                <a:ext cx="846" cy="307"/>
              </a:xfrm>
              <a:custGeom>
                <a:avLst/>
                <a:gdLst>
                  <a:gd name="T0" fmla="*/ 1 w 4790"/>
                  <a:gd name="T1" fmla="*/ 1 h 1737"/>
                  <a:gd name="T2" fmla="*/ 4790 w 4790"/>
                  <a:gd name="T3" fmla="*/ 1 h 1737"/>
                  <a:gd name="T4" fmla="*/ 4790 w 4790"/>
                  <a:gd name="T5" fmla="*/ 1736 h 1737"/>
                  <a:gd name="T6" fmla="*/ 1 w 4790"/>
                  <a:gd name="T7" fmla="*/ 1736 h 1737"/>
                  <a:gd name="T8" fmla="*/ 1 w 4790"/>
                  <a:gd name="T9" fmla="*/ 1 h 1737"/>
                </a:gdLst>
                <a:ahLst/>
                <a:cxnLst>
                  <a:cxn ang="0">
                    <a:pos x="T0" y="T1"/>
                  </a:cxn>
                  <a:cxn ang="0">
                    <a:pos x="T2" y="T3"/>
                  </a:cxn>
                  <a:cxn ang="0">
                    <a:pos x="T4" y="T5"/>
                  </a:cxn>
                  <a:cxn ang="0">
                    <a:pos x="T6" y="T7"/>
                  </a:cxn>
                  <a:cxn ang="0">
                    <a:pos x="T8" y="T9"/>
                  </a:cxn>
                </a:cxnLst>
                <a:rect l="0" t="0" r="r" b="b"/>
                <a:pathLst>
                  <a:path w="4790" h="1737">
                    <a:moveTo>
                      <a:pt x="1" y="1"/>
                    </a:moveTo>
                    <a:cubicBezTo>
                      <a:pt x="1592" y="0"/>
                      <a:pt x="3199" y="1"/>
                      <a:pt x="4790" y="1"/>
                    </a:cubicBezTo>
                    <a:cubicBezTo>
                      <a:pt x="4790" y="579"/>
                      <a:pt x="4790" y="1157"/>
                      <a:pt x="4790" y="1736"/>
                    </a:cubicBezTo>
                    <a:cubicBezTo>
                      <a:pt x="3194" y="1737"/>
                      <a:pt x="1597" y="1736"/>
                      <a:pt x="1" y="1736"/>
                    </a:cubicBezTo>
                    <a:cubicBezTo>
                      <a:pt x="1" y="1159"/>
                      <a:pt x="0" y="578"/>
                      <a:pt x="1"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61" name="Freeform 15">
                <a:extLst>
                  <a:ext uri="{FF2B5EF4-FFF2-40B4-BE49-F238E27FC236}">
                    <a16:creationId xmlns:a16="http://schemas.microsoft.com/office/drawing/2014/main" id="{23A62338-75C1-48BD-9FAC-F93CC98A147D}"/>
                  </a:ext>
                </a:extLst>
              </p:cNvPr>
              <p:cNvSpPr>
                <a:spLocks/>
              </p:cNvSpPr>
              <p:nvPr/>
            </p:nvSpPr>
            <p:spPr bwMode="gray">
              <a:xfrm>
                <a:off x="3300" y="2310"/>
                <a:ext cx="1734" cy="307"/>
              </a:xfrm>
              <a:custGeom>
                <a:avLst/>
                <a:gdLst>
                  <a:gd name="T0" fmla="*/ 1 w 9814"/>
                  <a:gd name="T1" fmla="*/ 1 h 1736"/>
                  <a:gd name="T2" fmla="*/ 9814 w 9814"/>
                  <a:gd name="T3" fmla="*/ 0 h 1736"/>
                  <a:gd name="T4" fmla="*/ 9814 w 9814"/>
                  <a:gd name="T5" fmla="*/ 1736 h 1736"/>
                  <a:gd name="T6" fmla="*/ 0 w 9814"/>
                  <a:gd name="T7" fmla="*/ 1736 h 1736"/>
                  <a:gd name="T8" fmla="*/ 1 w 9814"/>
                  <a:gd name="T9" fmla="*/ 1 h 1736"/>
                </a:gdLst>
                <a:ahLst/>
                <a:cxnLst>
                  <a:cxn ang="0">
                    <a:pos x="T0" y="T1"/>
                  </a:cxn>
                  <a:cxn ang="0">
                    <a:pos x="T2" y="T3"/>
                  </a:cxn>
                  <a:cxn ang="0">
                    <a:pos x="T4" y="T5"/>
                  </a:cxn>
                  <a:cxn ang="0">
                    <a:pos x="T6" y="T7"/>
                  </a:cxn>
                  <a:cxn ang="0">
                    <a:pos x="T8" y="T9"/>
                  </a:cxn>
                </a:cxnLst>
                <a:rect l="0" t="0" r="r" b="b"/>
                <a:pathLst>
                  <a:path w="9814" h="1736">
                    <a:moveTo>
                      <a:pt x="1" y="1"/>
                    </a:moveTo>
                    <a:cubicBezTo>
                      <a:pt x="3272" y="0"/>
                      <a:pt x="6543" y="1"/>
                      <a:pt x="9814" y="0"/>
                    </a:cubicBezTo>
                    <a:lnTo>
                      <a:pt x="9814" y="1736"/>
                    </a:lnTo>
                    <a:cubicBezTo>
                      <a:pt x="6542" y="1736"/>
                      <a:pt x="3271" y="1736"/>
                      <a:pt x="0" y="1736"/>
                    </a:cubicBezTo>
                    <a:cubicBezTo>
                      <a:pt x="1" y="1158"/>
                      <a:pt x="0" y="579"/>
                      <a:pt x="1" y="1"/>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grpSp>
      </p:grpSp>
    </p:spTree>
    <p:extLst>
      <p:ext uri="{BB962C8B-B14F-4D97-AF65-F5344CB8AC3E}">
        <p14:creationId xmlns:p14="http://schemas.microsoft.com/office/powerpoint/2010/main" val="2849047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ase study #1">
    <p:bg>
      <p:bgPr>
        <a:solidFill>
          <a:schemeClr val="bg1"/>
        </a:solidFill>
        <a:effectLst/>
      </p:bgPr>
    </p:bg>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CD92C285-6D58-4151-AEEC-E1A55DD110E7}"/>
              </a:ext>
            </a:extLst>
          </p:cNvPr>
          <p:cNvSpPr/>
          <p:nvPr userDrawn="1"/>
        </p:nvSpPr>
        <p:spPr bwMode="gray">
          <a:xfrm>
            <a:off x="0" y="0"/>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70" name="Freeform: Shape 69">
            <a:extLst>
              <a:ext uri="{FF2B5EF4-FFF2-40B4-BE49-F238E27FC236}">
                <a16:creationId xmlns:a16="http://schemas.microsoft.com/office/drawing/2014/main" id="{8BC91F54-AD59-4365-B536-FDFDF6FFE3BD}"/>
              </a:ext>
            </a:extLst>
          </p:cNvPr>
          <p:cNvSpPr/>
          <p:nvPr userDrawn="1"/>
        </p:nvSpPr>
        <p:spPr bwMode="gray">
          <a:xfrm rot="16200000">
            <a:off x="9951379" y="4118549"/>
            <a:ext cx="2483936" cy="2058970"/>
          </a:xfrm>
          <a:custGeom>
            <a:avLst/>
            <a:gdLst>
              <a:gd name="connsiteX0" fmla="*/ 1978256 w 2483936"/>
              <a:gd name="connsiteY0" fmla="*/ 1241968 h 2058970"/>
              <a:gd name="connsiteX1" fmla="*/ 1241968 w 2483936"/>
              <a:gd name="connsiteY1" fmla="*/ 505680 h 2058970"/>
              <a:gd name="connsiteX2" fmla="*/ 505680 w 2483936"/>
              <a:gd name="connsiteY2" fmla="*/ 1241968 h 2058970"/>
              <a:gd name="connsiteX3" fmla="*/ 1241968 w 2483936"/>
              <a:gd name="connsiteY3" fmla="*/ 1978256 h 2058970"/>
              <a:gd name="connsiteX4" fmla="*/ 1978256 w 2483936"/>
              <a:gd name="connsiteY4" fmla="*/ 1241968 h 2058970"/>
              <a:gd name="connsiteX5" fmla="*/ 2483936 w 2483936"/>
              <a:gd name="connsiteY5" fmla="*/ 1241968 h 2058970"/>
              <a:gd name="connsiteX6" fmla="*/ 2200331 w 2483936"/>
              <a:gd name="connsiteY6" fmla="*/ 2031975 h 2058970"/>
              <a:gd name="connsiteX7" fmla="*/ 2175796 w 2483936"/>
              <a:gd name="connsiteY7" fmla="*/ 2058970 h 2058970"/>
              <a:gd name="connsiteX8" fmla="*/ 308140 w 2483936"/>
              <a:gd name="connsiteY8" fmla="*/ 2058970 h 2058970"/>
              <a:gd name="connsiteX9" fmla="*/ 283605 w 2483936"/>
              <a:gd name="connsiteY9" fmla="*/ 2031975 h 2058970"/>
              <a:gd name="connsiteX10" fmla="*/ 0 w 2483936"/>
              <a:gd name="connsiteY10" fmla="*/ 1241968 h 2058970"/>
              <a:gd name="connsiteX11" fmla="*/ 1241968 w 2483936"/>
              <a:gd name="connsiteY11" fmla="*/ 0 h 2058970"/>
              <a:gd name="connsiteX12" fmla="*/ 2483936 w 2483936"/>
              <a:gd name="connsiteY12" fmla="*/ 1241968 h 2058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83936" h="2058970">
                <a:moveTo>
                  <a:pt x="1978256" y="1241968"/>
                </a:moveTo>
                <a:cubicBezTo>
                  <a:pt x="1978256" y="835327"/>
                  <a:pt x="1648609" y="505680"/>
                  <a:pt x="1241968" y="505680"/>
                </a:cubicBezTo>
                <a:cubicBezTo>
                  <a:pt x="835327" y="505680"/>
                  <a:pt x="505680" y="835327"/>
                  <a:pt x="505680" y="1241968"/>
                </a:cubicBezTo>
                <a:cubicBezTo>
                  <a:pt x="505680" y="1648609"/>
                  <a:pt x="835327" y="1978256"/>
                  <a:pt x="1241968" y="1978256"/>
                </a:cubicBezTo>
                <a:cubicBezTo>
                  <a:pt x="1648609" y="1978256"/>
                  <a:pt x="1978256" y="1648609"/>
                  <a:pt x="1978256" y="1241968"/>
                </a:cubicBezTo>
                <a:close/>
                <a:moveTo>
                  <a:pt x="2483936" y="1241968"/>
                </a:moveTo>
                <a:cubicBezTo>
                  <a:pt x="2483936" y="1542058"/>
                  <a:pt x="2377505" y="1817290"/>
                  <a:pt x="2200331" y="2031975"/>
                </a:cubicBezTo>
                <a:lnTo>
                  <a:pt x="2175796" y="2058970"/>
                </a:lnTo>
                <a:lnTo>
                  <a:pt x="308140" y="2058970"/>
                </a:lnTo>
                <a:lnTo>
                  <a:pt x="283605" y="2031975"/>
                </a:lnTo>
                <a:cubicBezTo>
                  <a:pt x="106431" y="1817290"/>
                  <a:pt x="0" y="1542058"/>
                  <a:pt x="0" y="1241968"/>
                </a:cubicBezTo>
                <a:cubicBezTo>
                  <a:pt x="0" y="556048"/>
                  <a:pt x="556048" y="0"/>
                  <a:pt x="1241968" y="0"/>
                </a:cubicBezTo>
                <a:cubicBezTo>
                  <a:pt x="1927888" y="0"/>
                  <a:pt x="2483936" y="556048"/>
                  <a:pt x="2483936" y="1241968"/>
                </a:cubicBezTo>
                <a:close/>
              </a:path>
            </a:pathLst>
          </a:custGeom>
          <a:solidFill>
            <a:schemeClr val="tx1">
              <a:lumMod val="50000"/>
              <a:lumOff val="5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2" name="Title 1">
            <a:extLst>
              <a:ext uri="{FF2B5EF4-FFF2-40B4-BE49-F238E27FC236}">
                <a16:creationId xmlns:a16="http://schemas.microsoft.com/office/drawing/2014/main" id="{2856C770-F323-480F-AED5-938D06DBFAB7}"/>
              </a:ext>
            </a:extLst>
          </p:cNvPr>
          <p:cNvSpPr>
            <a:spLocks noGrp="1"/>
          </p:cNvSpPr>
          <p:nvPr>
            <p:ph type="title" hasCustomPrompt="1"/>
          </p:nvPr>
        </p:nvSpPr>
        <p:spPr bwMode="gray">
          <a:xfrm>
            <a:off x="881744" y="8620"/>
            <a:ext cx="5202000" cy="1296144"/>
          </a:xfrm>
        </p:spPr>
        <p:txBody>
          <a:bodyPr lIns="0" rIns="0" anchor="b">
            <a:normAutofit/>
          </a:bodyPr>
          <a:lstStyle>
            <a:lvl1pPr>
              <a:lnSpc>
                <a:spcPct val="80000"/>
              </a:lnSpc>
              <a:defRPr sz="3000">
                <a:ln w="1905">
                  <a:noFill/>
                </a:ln>
                <a:solidFill>
                  <a:schemeClr val="tx1"/>
                </a:solidFill>
                <a:effectLst/>
              </a:defRPr>
            </a:lvl1pPr>
          </a:lstStyle>
          <a:p>
            <a:r>
              <a:rPr lang="en-US" dirty="0"/>
              <a:t>Click to edit slide title</a:t>
            </a:r>
            <a:endParaRPr lang="en-GB" dirty="0"/>
          </a:p>
        </p:txBody>
      </p:sp>
      <p:sp>
        <p:nvSpPr>
          <p:cNvPr id="3" name="Date Placeholder 2">
            <a:extLst>
              <a:ext uri="{FF2B5EF4-FFF2-40B4-BE49-F238E27FC236}">
                <a16:creationId xmlns:a16="http://schemas.microsoft.com/office/drawing/2014/main" id="{A1BD451D-8B7C-4789-993A-172D0706AF5E}"/>
              </a:ext>
            </a:extLst>
          </p:cNvPr>
          <p:cNvSpPr>
            <a:spLocks noGrp="1"/>
          </p:cNvSpPr>
          <p:nvPr>
            <p:ph type="dt" sz="half" idx="10"/>
          </p:nvPr>
        </p:nvSpPr>
        <p:spPr bwMode="gray"/>
        <p:txBody>
          <a:bodyPr/>
          <a:lstStyle/>
          <a:p>
            <a:r>
              <a:rPr lang="en-US"/>
              <a:t>March 23 2022 </a:t>
            </a:r>
            <a:endParaRPr lang="en-GB" dirty="0"/>
          </a:p>
        </p:txBody>
      </p:sp>
      <p:sp>
        <p:nvSpPr>
          <p:cNvPr id="5" name="Slide Number Placeholder 4">
            <a:extLst>
              <a:ext uri="{FF2B5EF4-FFF2-40B4-BE49-F238E27FC236}">
                <a16:creationId xmlns:a16="http://schemas.microsoft.com/office/drawing/2014/main" id="{A894864D-A93D-4369-9B10-830529D3BE0C}"/>
              </a:ext>
            </a:extLst>
          </p:cNvPr>
          <p:cNvSpPr>
            <a:spLocks noGrp="1"/>
          </p:cNvSpPr>
          <p:nvPr>
            <p:ph type="sldNum" sz="quarter" idx="12"/>
          </p:nvPr>
        </p:nvSpPr>
        <p:spPr bwMode="gray"/>
        <p:txBody>
          <a:bodyPr/>
          <a:lstStyle/>
          <a:p>
            <a:fld id="{501147BB-AEC0-4063-9B38-B923881AE4E7}" type="slidenum">
              <a:rPr lang="en-GB" smtClean="0"/>
              <a:pPr/>
              <a:t>‹#›</a:t>
            </a:fld>
            <a:endParaRPr lang="en-GB" dirty="0"/>
          </a:p>
        </p:txBody>
      </p:sp>
      <p:sp>
        <p:nvSpPr>
          <p:cNvPr id="36" name="Rectangle 35">
            <a:extLst>
              <a:ext uri="{FF2B5EF4-FFF2-40B4-BE49-F238E27FC236}">
                <a16:creationId xmlns:a16="http://schemas.microsoft.com/office/drawing/2014/main" id="{A0CA08C6-A57A-4127-8932-93E85ED44623}"/>
              </a:ext>
            </a:extLst>
          </p:cNvPr>
          <p:cNvSpPr/>
          <p:nvPr userDrawn="1"/>
        </p:nvSpPr>
        <p:spPr bwMode="gray">
          <a:xfrm>
            <a:off x="881745" y="1403816"/>
            <a:ext cx="1561068" cy="45719"/>
          </a:xfrm>
          <a:prstGeom prst="rect">
            <a:avLst/>
          </a:prstGeom>
          <a:solidFill>
            <a:schemeClr val="tx2"/>
          </a:solidFill>
          <a:ln w="63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algn="l">
              <a:lnSpc>
                <a:spcPct val="90000"/>
              </a:lnSpc>
              <a:spcBef>
                <a:spcPts val="400"/>
              </a:spcBef>
              <a:spcAft>
                <a:spcPts val="400"/>
              </a:spcAft>
            </a:pPr>
            <a:endParaRPr lang="en-GB" sz="1000" dirty="0">
              <a:solidFill>
                <a:schemeClr val="tx2"/>
              </a:solidFill>
            </a:endParaRPr>
          </a:p>
        </p:txBody>
      </p:sp>
      <p:sp>
        <p:nvSpPr>
          <p:cNvPr id="32" name="Picture Placeholder 7">
            <a:extLst>
              <a:ext uri="{FF2B5EF4-FFF2-40B4-BE49-F238E27FC236}">
                <a16:creationId xmlns:a16="http://schemas.microsoft.com/office/drawing/2014/main" id="{2F40C052-CEFF-46C9-A29C-190EA2CB7A5F}"/>
              </a:ext>
            </a:extLst>
          </p:cNvPr>
          <p:cNvSpPr>
            <a:spLocks noGrp="1"/>
          </p:cNvSpPr>
          <p:nvPr>
            <p:ph type="pic" sz="quarter" idx="19" hasCustomPrompt="1"/>
          </p:nvPr>
        </p:nvSpPr>
        <p:spPr bwMode="gray">
          <a:xfrm>
            <a:off x="8635680" y="896517"/>
            <a:ext cx="2992547" cy="3049862"/>
          </a:xfrm>
          <a:prstGeom prst="ellipse">
            <a:avLst/>
          </a:prstGeom>
          <a:ln w="635000">
            <a:solidFill>
              <a:schemeClr val="tx2">
                <a:alpha val="30000"/>
              </a:schemeClr>
            </a:solidFill>
          </a:ln>
        </p:spPr>
        <p:txBody>
          <a:bodyPr anchor="ctr">
            <a:normAutofit/>
          </a:bodyPr>
          <a:lstStyle>
            <a:lvl1pPr algn="ctr">
              <a:defRPr sz="1200" b="0" baseline="0"/>
            </a:lvl1pPr>
          </a:lstStyle>
          <a:p>
            <a:r>
              <a:rPr lang="en-GB" dirty="0"/>
              <a:t>Click icon to add picture. Picture should ideally be square in ratio. Alternatively you can not insert a picture here leaving it just as a Gold ring.</a:t>
            </a:r>
          </a:p>
        </p:txBody>
      </p:sp>
      <p:sp>
        <p:nvSpPr>
          <p:cNvPr id="35" name="Text Placeholder 6">
            <a:extLst>
              <a:ext uri="{FF2B5EF4-FFF2-40B4-BE49-F238E27FC236}">
                <a16:creationId xmlns:a16="http://schemas.microsoft.com/office/drawing/2014/main" id="{C0D2D14F-35FE-4A08-B730-BB7A9E92E5BD}"/>
              </a:ext>
            </a:extLst>
          </p:cNvPr>
          <p:cNvSpPr>
            <a:spLocks noGrp="1"/>
          </p:cNvSpPr>
          <p:nvPr>
            <p:ph type="body" sz="quarter" idx="15" hasCustomPrompt="1"/>
          </p:nvPr>
        </p:nvSpPr>
        <p:spPr bwMode="gray">
          <a:xfrm>
            <a:off x="874712" y="1990800"/>
            <a:ext cx="6157913" cy="852421"/>
          </a:xfrm>
        </p:spPr>
        <p:txBody>
          <a:bodyPr/>
          <a:lstStyle>
            <a:lvl1pPr>
              <a:defRPr>
                <a:solidFill>
                  <a:schemeClr val="tx2"/>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GB" dirty="0"/>
              <a:t>Click to edit body text – see user tip to the left on how to style this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7" name="Text Placeholder 6">
            <a:extLst>
              <a:ext uri="{FF2B5EF4-FFF2-40B4-BE49-F238E27FC236}">
                <a16:creationId xmlns:a16="http://schemas.microsoft.com/office/drawing/2014/main" id="{BACDCD38-A8C0-4BEF-AD81-ED853538CE73}"/>
              </a:ext>
            </a:extLst>
          </p:cNvPr>
          <p:cNvSpPr>
            <a:spLocks noGrp="1"/>
          </p:cNvSpPr>
          <p:nvPr>
            <p:ph type="body" sz="quarter" idx="23" hasCustomPrompt="1"/>
          </p:nvPr>
        </p:nvSpPr>
        <p:spPr bwMode="gray">
          <a:xfrm>
            <a:off x="886051" y="3147378"/>
            <a:ext cx="1980000" cy="3719242"/>
          </a:xfrm>
          <a:solidFill>
            <a:schemeClr val="bg1">
              <a:lumMod val="95000"/>
            </a:schemeClr>
          </a:solidFill>
        </p:spPr>
        <p:txBody>
          <a:bodyPr lIns="180000" tIns="270000" rIns="180000" bIns="720000"/>
          <a:lstStyle>
            <a:lvl1pPr>
              <a:defRPr>
                <a:solidFill>
                  <a:schemeClr val="tx2"/>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GB" dirty="0"/>
              <a:t>Click to edit body text – see user tip to the left on how to style this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0" name="Text Placeholder 6">
            <a:extLst>
              <a:ext uri="{FF2B5EF4-FFF2-40B4-BE49-F238E27FC236}">
                <a16:creationId xmlns:a16="http://schemas.microsoft.com/office/drawing/2014/main" id="{943B0766-0D95-4CBC-B6F2-CD24B6D89A73}"/>
              </a:ext>
            </a:extLst>
          </p:cNvPr>
          <p:cNvSpPr>
            <a:spLocks noGrp="1"/>
          </p:cNvSpPr>
          <p:nvPr>
            <p:ph type="body" sz="quarter" idx="24" hasCustomPrompt="1"/>
          </p:nvPr>
        </p:nvSpPr>
        <p:spPr bwMode="gray">
          <a:xfrm>
            <a:off x="2969338" y="3147378"/>
            <a:ext cx="1980000" cy="3719242"/>
          </a:xfrm>
          <a:solidFill>
            <a:schemeClr val="bg1">
              <a:lumMod val="85000"/>
            </a:schemeClr>
          </a:solidFill>
        </p:spPr>
        <p:txBody>
          <a:bodyPr lIns="180000" tIns="270000" rIns="180000" bIns="720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GB" dirty="0"/>
              <a:t>Click to edit body text – see user tip to the left on how to style this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1" name="Text Placeholder 6">
            <a:extLst>
              <a:ext uri="{FF2B5EF4-FFF2-40B4-BE49-F238E27FC236}">
                <a16:creationId xmlns:a16="http://schemas.microsoft.com/office/drawing/2014/main" id="{A038D2D5-68E1-4FA1-ACDA-7E0F28D5AB6A}"/>
              </a:ext>
            </a:extLst>
          </p:cNvPr>
          <p:cNvSpPr>
            <a:spLocks noGrp="1"/>
          </p:cNvSpPr>
          <p:nvPr>
            <p:ph type="body" sz="quarter" idx="25" hasCustomPrompt="1"/>
          </p:nvPr>
        </p:nvSpPr>
        <p:spPr bwMode="gray">
          <a:xfrm>
            <a:off x="5052625" y="3147378"/>
            <a:ext cx="1980000" cy="3719242"/>
          </a:xfrm>
          <a:solidFill>
            <a:schemeClr val="tx2"/>
          </a:solidFill>
        </p:spPr>
        <p:txBody>
          <a:bodyPr lIns="180000" tIns="270000" rIns="180000" bIns="720000"/>
          <a:lstStyle>
            <a:lvl1pPr>
              <a:defRPr>
                <a:solidFill>
                  <a:schemeClr val="bg1"/>
                </a:solidFill>
              </a:defRPr>
            </a:lvl1pPr>
            <a:lvl2pPr>
              <a:defRPr>
                <a:solidFill>
                  <a:schemeClr val="tx1"/>
                </a:solidFill>
              </a:defRPr>
            </a:lvl2pPr>
            <a:lvl3pPr>
              <a:buClr>
                <a:schemeClr val="bg1"/>
              </a:buClr>
              <a:defRPr>
                <a:solidFill>
                  <a:schemeClr val="tx1"/>
                </a:solidFill>
              </a:defRPr>
            </a:lvl3pPr>
            <a:lvl4pPr>
              <a:buClr>
                <a:schemeClr val="bg1"/>
              </a:buClr>
              <a:defRPr>
                <a:solidFill>
                  <a:schemeClr val="tx1"/>
                </a:solidFill>
              </a:defRPr>
            </a:lvl4pPr>
          </a:lstStyle>
          <a:p>
            <a:pPr lvl="0"/>
            <a:r>
              <a:rPr lang="en-GB" dirty="0"/>
              <a:t>Click to edit body text – see user tip to the left on how to style this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3" name="Picture Placeholder 7">
            <a:extLst>
              <a:ext uri="{FF2B5EF4-FFF2-40B4-BE49-F238E27FC236}">
                <a16:creationId xmlns:a16="http://schemas.microsoft.com/office/drawing/2014/main" id="{E014BC75-94C3-4507-AC14-63AB7279C432}"/>
              </a:ext>
            </a:extLst>
          </p:cNvPr>
          <p:cNvSpPr>
            <a:spLocks noGrp="1"/>
          </p:cNvSpPr>
          <p:nvPr>
            <p:ph type="pic" sz="quarter" idx="27" hasCustomPrompt="1"/>
          </p:nvPr>
        </p:nvSpPr>
        <p:spPr bwMode="gray">
          <a:xfrm>
            <a:off x="10625708" y="4367911"/>
            <a:ext cx="1560244" cy="1560244"/>
          </a:xfrm>
          <a:prstGeom prst="ellipse">
            <a:avLst/>
          </a:prstGeom>
        </p:spPr>
        <p:txBody>
          <a:bodyPr anchor="ctr">
            <a:normAutofit/>
          </a:bodyPr>
          <a:lstStyle>
            <a:lvl1pPr algn="ctr">
              <a:defRPr sz="1200" b="0"/>
            </a:lvl1pPr>
          </a:lstStyle>
          <a:p>
            <a:r>
              <a:rPr lang="en-GB" dirty="0"/>
              <a:t>Click icon to add picture or leave blank</a:t>
            </a:r>
          </a:p>
        </p:txBody>
      </p:sp>
      <p:sp>
        <p:nvSpPr>
          <p:cNvPr id="50" name="Freeform: Shape 49">
            <a:extLst>
              <a:ext uri="{FF2B5EF4-FFF2-40B4-BE49-F238E27FC236}">
                <a16:creationId xmlns:a16="http://schemas.microsoft.com/office/drawing/2014/main" id="{711602D9-75C6-4E16-A0F0-EA277205DD5F}"/>
              </a:ext>
            </a:extLst>
          </p:cNvPr>
          <p:cNvSpPr/>
          <p:nvPr userDrawn="1"/>
        </p:nvSpPr>
        <p:spPr bwMode="gray">
          <a:xfrm rot="16200000">
            <a:off x="6482128" y="-252687"/>
            <a:ext cx="1999713" cy="2483936"/>
          </a:xfrm>
          <a:custGeom>
            <a:avLst/>
            <a:gdLst>
              <a:gd name="connsiteX0" fmla="*/ 1978356 w 1999713"/>
              <a:gd name="connsiteY0" fmla="*/ 1241968 h 2483936"/>
              <a:gd name="connsiteX1" fmla="*/ 1241968 w 1999713"/>
              <a:gd name="connsiteY1" fmla="*/ 505580 h 2483936"/>
              <a:gd name="connsiteX2" fmla="*/ 505580 w 1999713"/>
              <a:gd name="connsiteY2" fmla="*/ 1241968 h 2483936"/>
              <a:gd name="connsiteX3" fmla="*/ 1241968 w 1999713"/>
              <a:gd name="connsiteY3" fmla="*/ 1978356 h 2483936"/>
              <a:gd name="connsiteX4" fmla="*/ 1978356 w 1999713"/>
              <a:gd name="connsiteY4" fmla="*/ 1241968 h 2483936"/>
              <a:gd name="connsiteX5" fmla="*/ 1999713 w 1999713"/>
              <a:gd name="connsiteY5" fmla="*/ 259481 h 2483936"/>
              <a:gd name="connsiteX6" fmla="*/ 1999713 w 1999713"/>
              <a:gd name="connsiteY6" fmla="*/ 2224456 h 2483936"/>
              <a:gd name="connsiteX7" fmla="*/ 1936364 w 1999713"/>
              <a:gd name="connsiteY7" fmla="*/ 2271827 h 2483936"/>
              <a:gd name="connsiteX8" fmla="*/ 1241968 w 1999713"/>
              <a:gd name="connsiteY8" fmla="*/ 2483936 h 2483936"/>
              <a:gd name="connsiteX9" fmla="*/ 0 w 1999713"/>
              <a:gd name="connsiteY9" fmla="*/ 1241968 h 2483936"/>
              <a:gd name="connsiteX10" fmla="*/ 1241968 w 1999713"/>
              <a:gd name="connsiteY10" fmla="*/ 0 h 2483936"/>
              <a:gd name="connsiteX11" fmla="*/ 1936364 w 1999713"/>
              <a:gd name="connsiteY11" fmla="*/ 212109 h 248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99713" h="2483936">
                <a:moveTo>
                  <a:pt x="1978356" y="1241968"/>
                </a:moveTo>
                <a:cubicBezTo>
                  <a:pt x="1978356" y="835272"/>
                  <a:pt x="1648664" y="505580"/>
                  <a:pt x="1241968" y="505580"/>
                </a:cubicBezTo>
                <a:cubicBezTo>
                  <a:pt x="835272" y="505580"/>
                  <a:pt x="505580" y="835272"/>
                  <a:pt x="505580" y="1241968"/>
                </a:cubicBezTo>
                <a:cubicBezTo>
                  <a:pt x="505580" y="1648664"/>
                  <a:pt x="835272" y="1978356"/>
                  <a:pt x="1241968" y="1978356"/>
                </a:cubicBezTo>
                <a:cubicBezTo>
                  <a:pt x="1648664" y="1978356"/>
                  <a:pt x="1978356" y="1648664"/>
                  <a:pt x="1978356" y="1241968"/>
                </a:cubicBezTo>
                <a:close/>
                <a:moveTo>
                  <a:pt x="1999713" y="259481"/>
                </a:moveTo>
                <a:lnTo>
                  <a:pt x="1999713" y="2224456"/>
                </a:lnTo>
                <a:lnTo>
                  <a:pt x="1936364" y="2271827"/>
                </a:lnTo>
                <a:cubicBezTo>
                  <a:pt x="1738145" y="2405742"/>
                  <a:pt x="1499188" y="2483936"/>
                  <a:pt x="1241968" y="2483936"/>
                </a:cubicBezTo>
                <a:cubicBezTo>
                  <a:pt x="556048" y="2483936"/>
                  <a:pt x="0" y="1927888"/>
                  <a:pt x="0" y="1241968"/>
                </a:cubicBezTo>
                <a:cubicBezTo>
                  <a:pt x="0" y="556048"/>
                  <a:pt x="556048" y="0"/>
                  <a:pt x="1241968" y="0"/>
                </a:cubicBezTo>
                <a:cubicBezTo>
                  <a:pt x="1499188" y="0"/>
                  <a:pt x="1738145" y="78195"/>
                  <a:pt x="1936364" y="212109"/>
                </a:cubicBezTo>
                <a:close/>
              </a:path>
            </a:pathLst>
          </a:custGeom>
          <a:solidFill>
            <a:schemeClr val="tx1">
              <a:lumMod val="50000"/>
              <a:lumOff val="5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66" name="Picture Placeholder 65">
            <a:extLst>
              <a:ext uri="{FF2B5EF4-FFF2-40B4-BE49-F238E27FC236}">
                <a16:creationId xmlns:a16="http://schemas.microsoft.com/office/drawing/2014/main" id="{0E7FC269-9D6E-4E75-B6B7-78F4621A8E6A}"/>
              </a:ext>
            </a:extLst>
          </p:cNvPr>
          <p:cNvSpPr>
            <a:spLocks noGrp="1"/>
          </p:cNvSpPr>
          <p:nvPr>
            <p:ph type="pic" sz="quarter" idx="28" hasCustomPrompt="1"/>
          </p:nvPr>
        </p:nvSpPr>
        <p:spPr bwMode="gray">
          <a:xfrm>
            <a:off x="6701862" y="-10575"/>
            <a:ext cx="1560244" cy="1537866"/>
          </a:xfrm>
          <a:custGeom>
            <a:avLst/>
            <a:gdLst>
              <a:gd name="connsiteX0" fmla="*/ 601870 w 1560244"/>
              <a:gd name="connsiteY0" fmla="*/ 0 h 1537866"/>
              <a:gd name="connsiteX1" fmla="*/ 958375 w 1560244"/>
              <a:gd name="connsiteY1" fmla="*/ 0 h 1537866"/>
              <a:gd name="connsiteX2" fmla="*/ 1083781 w 1560244"/>
              <a:gd name="connsiteY2" fmla="*/ 38928 h 1537866"/>
              <a:gd name="connsiteX3" fmla="*/ 1560244 w 1560244"/>
              <a:gd name="connsiteY3" fmla="*/ 757744 h 1537866"/>
              <a:gd name="connsiteX4" fmla="*/ 780122 w 1560244"/>
              <a:gd name="connsiteY4" fmla="*/ 1537866 h 1537866"/>
              <a:gd name="connsiteX5" fmla="*/ 0 w 1560244"/>
              <a:gd name="connsiteY5" fmla="*/ 757744 h 1537866"/>
              <a:gd name="connsiteX6" fmla="*/ 476464 w 1560244"/>
              <a:gd name="connsiteY6" fmla="*/ 38928 h 1537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0244" h="1537866">
                <a:moveTo>
                  <a:pt x="601870" y="0"/>
                </a:moveTo>
                <a:lnTo>
                  <a:pt x="958375" y="0"/>
                </a:lnTo>
                <a:lnTo>
                  <a:pt x="1083781" y="38928"/>
                </a:lnTo>
                <a:cubicBezTo>
                  <a:pt x="1363778" y="157357"/>
                  <a:pt x="1560244" y="434607"/>
                  <a:pt x="1560244" y="757744"/>
                </a:cubicBezTo>
                <a:cubicBezTo>
                  <a:pt x="1560244" y="1188593"/>
                  <a:pt x="1210971" y="1537866"/>
                  <a:pt x="780122" y="1537866"/>
                </a:cubicBezTo>
                <a:cubicBezTo>
                  <a:pt x="349273" y="1537866"/>
                  <a:pt x="0" y="1188593"/>
                  <a:pt x="0" y="757744"/>
                </a:cubicBezTo>
                <a:cubicBezTo>
                  <a:pt x="0" y="434607"/>
                  <a:pt x="196466" y="157357"/>
                  <a:pt x="476464" y="38928"/>
                </a:cubicBezTo>
                <a:close/>
              </a:path>
            </a:pathLst>
          </a:custGeom>
        </p:spPr>
        <p:txBody>
          <a:bodyPr wrap="square" anchor="ctr">
            <a:noAutofit/>
          </a:bodyPr>
          <a:lstStyle>
            <a:lvl1pPr algn="ctr">
              <a:defRPr sz="1200" b="0"/>
            </a:lvl1pPr>
          </a:lstStyle>
          <a:p>
            <a:r>
              <a:rPr lang="en-GB" dirty="0"/>
              <a:t>Click icon to add picture or leave blank</a:t>
            </a:r>
          </a:p>
        </p:txBody>
      </p:sp>
      <p:sp>
        <p:nvSpPr>
          <p:cNvPr id="4" name="Footer Placeholder 3">
            <a:extLst>
              <a:ext uri="{FF2B5EF4-FFF2-40B4-BE49-F238E27FC236}">
                <a16:creationId xmlns:a16="http://schemas.microsoft.com/office/drawing/2014/main" id="{51C24A0E-E745-4891-AAAA-FE3FAA48FCEA}"/>
              </a:ext>
            </a:extLst>
          </p:cNvPr>
          <p:cNvSpPr>
            <a:spLocks noGrp="1"/>
          </p:cNvSpPr>
          <p:nvPr>
            <p:ph type="ftr" sz="quarter" idx="11"/>
          </p:nvPr>
        </p:nvSpPr>
        <p:spPr bwMode="gray"/>
        <p:txBody>
          <a:bodyPr/>
          <a:lstStyle/>
          <a:p>
            <a:r>
              <a:rPr lang="en-US"/>
              <a:t>World Gold Council  | Webinar for Assurance Providers | May 2022</a:t>
            </a:r>
            <a:endParaRPr lang="en-GB" dirty="0"/>
          </a:p>
        </p:txBody>
      </p:sp>
      <p:grpSp>
        <p:nvGrpSpPr>
          <p:cNvPr id="69" name="Group 68">
            <a:extLst>
              <a:ext uri="{FF2B5EF4-FFF2-40B4-BE49-F238E27FC236}">
                <a16:creationId xmlns:a16="http://schemas.microsoft.com/office/drawing/2014/main" id="{BB3F0136-75BA-4B2B-B30F-C9C846BDABDC}"/>
              </a:ext>
            </a:extLst>
          </p:cNvPr>
          <p:cNvGrpSpPr/>
          <p:nvPr userDrawn="1"/>
        </p:nvGrpSpPr>
        <p:grpSpPr bwMode="gray">
          <a:xfrm>
            <a:off x="-1987491" y="115408"/>
            <a:ext cx="1818795" cy="2906737"/>
            <a:chOff x="287524" y="320055"/>
            <a:chExt cx="1818794" cy="2906737"/>
          </a:xfrm>
        </p:grpSpPr>
        <p:sp>
          <p:nvSpPr>
            <p:cNvPr id="71" name="TextBox 70">
              <a:extLst>
                <a:ext uri="{FF2B5EF4-FFF2-40B4-BE49-F238E27FC236}">
                  <a16:creationId xmlns:a16="http://schemas.microsoft.com/office/drawing/2014/main" id="{D35A9981-4C9A-4AEB-84AA-E47CF24F4230}"/>
                </a:ext>
              </a:extLst>
            </p:cNvPr>
            <p:cNvSpPr txBox="1"/>
            <p:nvPr/>
          </p:nvSpPr>
          <p:spPr bwMode="gray">
            <a:xfrm>
              <a:off x="287524" y="1010801"/>
              <a:ext cx="1818794" cy="2215991"/>
            </a:xfrm>
            <a:prstGeom prst="rect">
              <a:avLst/>
            </a:prstGeom>
            <a:noFill/>
          </p:spPr>
          <p:txBody>
            <a:bodyPr wrap="square" lIns="0" tIns="0" rIns="0" bIns="0" rtlCol="0">
              <a:spAutoFit/>
            </a:bodyPr>
            <a:lstStyle/>
            <a:p>
              <a:r>
                <a:rPr lang="en-GB" sz="1100" dirty="0">
                  <a:solidFill>
                    <a:srgbClr val="000000"/>
                  </a:solidFill>
                </a:rPr>
                <a:t>To add or change a photographic image to the faded background.</a:t>
              </a:r>
            </a:p>
            <a:p>
              <a:r>
                <a:rPr lang="en-GB" sz="1100" dirty="0">
                  <a:solidFill>
                    <a:srgbClr val="000000"/>
                  </a:solidFill>
                </a:rPr>
                <a:t>&gt;Right</a:t>
              </a:r>
              <a:r>
                <a:rPr lang="en-GB" sz="1100" baseline="0" dirty="0">
                  <a:solidFill>
                    <a:srgbClr val="000000"/>
                  </a:solidFill>
                </a:rPr>
                <a:t> Click over slide</a:t>
              </a:r>
            </a:p>
            <a:p>
              <a:r>
                <a:rPr lang="en-GB" sz="1100" baseline="0" dirty="0">
                  <a:solidFill>
                    <a:srgbClr val="000000"/>
                  </a:solidFill>
                </a:rPr>
                <a:t>&gt;format background</a:t>
              </a:r>
            </a:p>
            <a:p>
              <a:r>
                <a:rPr lang="en-GB" sz="1100" baseline="0" dirty="0">
                  <a:solidFill>
                    <a:srgbClr val="000000"/>
                  </a:solidFill>
                </a:rPr>
                <a:t>&gt;fill</a:t>
              </a:r>
            </a:p>
            <a:p>
              <a:r>
                <a:rPr lang="en-GB" sz="1100" baseline="0" dirty="0">
                  <a:solidFill>
                    <a:srgbClr val="000000"/>
                  </a:solidFill>
                </a:rPr>
                <a:t>&gt;picture or texture fill</a:t>
              </a:r>
            </a:p>
            <a:p>
              <a:r>
                <a:rPr lang="en-GB" sz="1100" baseline="0" dirty="0">
                  <a:solidFill>
                    <a:srgbClr val="000000"/>
                  </a:solidFill>
                </a:rPr>
                <a:t>&gt;select image from  </a:t>
              </a:r>
              <a:br>
                <a:rPr lang="en-GB" sz="1100" baseline="0" dirty="0">
                  <a:solidFill>
                    <a:srgbClr val="000000"/>
                  </a:solidFill>
                </a:rPr>
              </a:br>
              <a:r>
                <a:rPr lang="en-GB" sz="1100" baseline="0" dirty="0">
                  <a:solidFill>
                    <a:srgbClr val="000000"/>
                  </a:solidFill>
                </a:rPr>
                <a:t>  your file</a:t>
              </a:r>
            </a:p>
            <a:p>
              <a:r>
                <a:rPr lang="en-GB" sz="900" baseline="0" dirty="0">
                  <a:solidFill>
                    <a:srgbClr val="000000"/>
                  </a:solidFill>
                </a:rPr>
                <a:t>*Pictures should be ideally </a:t>
              </a:r>
              <a:br>
                <a:rPr lang="en-GB" sz="900" baseline="0" dirty="0">
                  <a:solidFill>
                    <a:srgbClr val="000000"/>
                  </a:solidFill>
                </a:rPr>
              </a:br>
              <a:r>
                <a:rPr lang="en-GB" sz="900" baseline="0" dirty="0">
                  <a:solidFill>
                    <a:srgbClr val="000000"/>
                  </a:solidFill>
                </a:rPr>
                <a:t>1920 pixels W x 1080 pixels H</a:t>
              </a:r>
            </a:p>
            <a:p>
              <a:endParaRPr lang="en-GB" sz="900" baseline="0" dirty="0">
                <a:solidFill>
                  <a:srgbClr val="000000"/>
                </a:solidFill>
              </a:endParaRPr>
            </a:p>
            <a:p>
              <a:r>
                <a:rPr lang="en-GB" sz="900" baseline="0" dirty="0">
                  <a:solidFill>
                    <a:srgbClr val="000000"/>
                  </a:solidFill>
                </a:rPr>
                <a:t>Alternatively leave background with a solid white fill.</a:t>
              </a:r>
              <a:endParaRPr lang="en-GB" sz="900" dirty="0">
                <a:solidFill>
                  <a:srgbClr val="000000"/>
                </a:solidFill>
              </a:endParaRPr>
            </a:p>
          </p:txBody>
        </p:sp>
        <p:grpSp>
          <p:nvGrpSpPr>
            <p:cNvPr id="72" name="Group 71">
              <a:extLst>
                <a:ext uri="{FF2B5EF4-FFF2-40B4-BE49-F238E27FC236}">
                  <a16:creationId xmlns:a16="http://schemas.microsoft.com/office/drawing/2014/main" id="{FF2554C2-7F4B-4AFC-96FA-CD357E31B732}"/>
                </a:ext>
              </a:extLst>
            </p:cNvPr>
            <p:cNvGrpSpPr>
              <a:grpSpLocks noChangeAspect="1"/>
            </p:cNvGrpSpPr>
            <p:nvPr userDrawn="1"/>
          </p:nvGrpSpPr>
          <p:grpSpPr bwMode="gray">
            <a:xfrm>
              <a:off x="407162" y="448083"/>
              <a:ext cx="335767" cy="274418"/>
              <a:chOff x="431" y="79"/>
              <a:chExt cx="4882" cy="3990"/>
            </a:xfrm>
            <a:solidFill>
              <a:schemeClr val="accent1"/>
            </a:solidFill>
          </p:grpSpPr>
          <p:sp>
            <p:nvSpPr>
              <p:cNvPr id="75" name="Oval 9">
                <a:extLst>
                  <a:ext uri="{FF2B5EF4-FFF2-40B4-BE49-F238E27FC236}">
                    <a16:creationId xmlns:a16="http://schemas.microsoft.com/office/drawing/2014/main" id="{1892404B-D3D9-4862-AD9C-93C78243EB6A}"/>
                  </a:ext>
                </a:extLst>
              </p:cNvPr>
              <p:cNvSpPr>
                <a:spLocks noChangeArrowheads="1"/>
              </p:cNvSpPr>
              <p:nvPr/>
            </p:nvSpPr>
            <p:spPr bwMode="gray">
              <a:xfrm>
                <a:off x="1895" y="1299"/>
                <a:ext cx="1953" cy="195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76" name="Freeform 10">
                <a:extLst>
                  <a:ext uri="{FF2B5EF4-FFF2-40B4-BE49-F238E27FC236}">
                    <a16:creationId xmlns:a16="http://schemas.microsoft.com/office/drawing/2014/main" id="{C1207B22-712B-4320-BFD8-BF75F770658E}"/>
                  </a:ext>
                </a:extLst>
              </p:cNvPr>
              <p:cNvSpPr>
                <a:spLocks noEditPoints="1"/>
              </p:cNvSpPr>
              <p:nvPr/>
            </p:nvSpPr>
            <p:spPr bwMode="gray">
              <a:xfrm>
                <a:off x="431" y="79"/>
                <a:ext cx="4882" cy="3990"/>
              </a:xfrm>
              <a:custGeom>
                <a:avLst/>
                <a:gdLst>
                  <a:gd name="T0" fmla="*/ 736 w 800"/>
                  <a:gd name="T1" fmla="*/ 134 h 654"/>
                  <a:gd name="T2" fmla="*/ 622 w 800"/>
                  <a:gd name="T3" fmla="*/ 134 h 654"/>
                  <a:gd name="T4" fmla="*/ 569 w 800"/>
                  <a:gd name="T5" fmla="*/ 0 h 654"/>
                  <a:gd name="T6" fmla="*/ 231 w 800"/>
                  <a:gd name="T7" fmla="*/ 0 h 654"/>
                  <a:gd name="T8" fmla="*/ 178 w 800"/>
                  <a:gd name="T9" fmla="*/ 134 h 654"/>
                  <a:gd name="T10" fmla="*/ 160 w 800"/>
                  <a:gd name="T11" fmla="*/ 134 h 654"/>
                  <a:gd name="T12" fmla="*/ 160 w 800"/>
                  <a:gd name="T13" fmla="*/ 67 h 654"/>
                  <a:gd name="T14" fmla="*/ 80 w 800"/>
                  <a:gd name="T15" fmla="*/ 67 h 654"/>
                  <a:gd name="T16" fmla="*/ 80 w 800"/>
                  <a:gd name="T17" fmla="*/ 134 h 654"/>
                  <a:gd name="T18" fmla="*/ 64 w 800"/>
                  <a:gd name="T19" fmla="*/ 134 h 654"/>
                  <a:gd name="T20" fmla="*/ 0 w 800"/>
                  <a:gd name="T21" fmla="*/ 198 h 654"/>
                  <a:gd name="T22" fmla="*/ 0 w 800"/>
                  <a:gd name="T23" fmla="*/ 589 h 654"/>
                  <a:gd name="T24" fmla="*/ 64 w 800"/>
                  <a:gd name="T25" fmla="*/ 654 h 654"/>
                  <a:gd name="T26" fmla="*/ 736 w 800"/>
                  <a:gd name="T27" fmla="*/ 654 h 654"/>
                  <a:gd name="T28" fmla="*/ 800 w 800"/>
                  <a:gd name="T29" fmla="*/ 589 h 654"/>
                  <a:gd name="T30" fmla="*/ 800 w 800"/>
                  <a:gd name="T31" fmla="*/ 198 h 654"/>
                  <a:gd name="T32" fmla="*/ 736 w 800"/>
                  <a:gd name="T33" fmla="*/ 134 h 654"/>
                  <a:gd name="T34" fmla="*/ 133 w 800"/>
                  <a:gd name="T35" fmla="*/ 134 h 654"/>
                  <a:gd name="T36" fmla="*/ 107 w 800"/>
                  <a:gd name="T37" fmla="*/ 134 h 654"/>
                  <a:gd name="T38" fmla="*/ 107 w 800"/>
                  <a:gd name="T39" fmla="*/ 94 h 654"/>
                  <a:gd name="T40" fmla="*/ 133 w 800"/>
                  <a:gd name="T41" fmla="*/ 94 h 654"/>
                  <a:gd name="T42" fmla="*/ 133 w 800"/>
                  <a:gd name="T43" fmla="*/ 134 h 654"/>
                  <a:gd name="T44" fmla="*/ 400 w 800"/>
                  <a:gd name="T45" fmla="*/ 600 h 654"/>
                  <a:gd name="T46" fmla="*/ 160 w 800"/>
                  <a:gd name="T47" fmla="*/ 360 h 654"/>
                  <a:gd name="T48" fmla="*/ 400 w 800"/>
                  <a:gd name="T49" fmla="*/ 120 h 654"/>
                  <a:gd name="T50" fmla="*/ 640 w 800"/>
                  <a:gd name="T51" fmla="*/ 360 h 654"/>
                  <a:gd name="T52" fmla="*/ 400 w 800"/>
                  <a:gd name="T53" fmla="*/ 600 h 654"/>
                  <a:gd name="T54" fmla="*/ 693 w 800"/>
                  <a:gd name="T55" fmla="*/ 294 h 654"/>
                  <a:gd name="T56" fmla="*/ 640 w 800"/>
                  <a:gd name="T57" fmla="*/ 240 h 654"/>
                  <a:gd name="T58" fmla="*/ 693 w 800"/>
                  <a:gd name="T59" fmla="*/ 187 h 654"/>
                  <a:gd name="T60" fmla="*/ 747 w 800"/>
                  <a:gd name="T61" fmla="*/ 240 h 654"/>
                  <a:gd name="T62" fmla="*/ 693 w 800"/>
                  <a:gd name="T63" fmla="*/ 294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0" h="654">
                    <a:moveTo>
                      <a:pt x="736" y="134"/>
                    </a:moveTo>
                    <a:lnTo>
                      <a:pt x="622" y="134"/>
                    </a:lnTo>
                    <a:lnTo>
                      <a:pt x="569" y="0"/>
                    </a:lnTo>
                    <a:lnTo>
                      <a:pt x="231" y="0"/>
                    </a:lnTo>
                    <a:lnTo>
                      <a:pt x="178" y="134"/>
                    </a:lnTo>
                    <a:lnTo>
                      <a:pt x="160" y="134"/>
                    </a:lnTo>
                    <a:lnTo>
                      <a:pt x="160" y="67"/>
                    </a:lnTo>
                    <a:lnTo>
                      <a:pt x="80" y="67"/>
                    </a:lnTo>
                    <a:lnTo>
                      <a:pt x="80" y="134"/>
                    </a:lnTo>
                    <a:lnTo>
                      <a:pt x="64" y="134"/>
                    </a:lnTo>
                    <a:cubicBezTo>
                      <a:pt x="29" y="134"/>
                      <a:pt x="0" y="162"/>
                      <a:pt x="0" y="198"/>
                    </a:cubicBezTo>
                    <a:lnTo>
                      <a:pt x="0" y="589"/>
                    </a:lnTo>
                    <a:cubicBezTo>
                      <a:pt x="0" y="625"/>
                      <a:pt x="29" y="654"/>
                      <a:pt x="64" y="654"/>
                    </a:cubicBezTo>
                    <a:lnTo>
                      <a:pt x="736" y="654"/>
                    </a:lnTo>
                    <a:cubicBezTo>
                      <a:pt x="771" y="654"/>
                      <a:pt x="800" y="625"/>
                      <a:pt x="800" y="589"/>
                    </a:cubicBezTo>
                    <a:lnTo>
                      <a:pt x="800" y="198"/>
                    </a:lnTo>
                    <a:cubicBezTo>
                      <a:pt x="800" y="162"/>
                      <a:pt x="771" y="134"/>
                      <a:pt x="736" y="134"/>
                    </a:cubicBezTo>
                    <a:close/>
                    <a:moveTo>
                      <a:pt x="133" y="134"/>
                    </a:moveTo>
                    <a:lnTo>
                      <a:pt x="107" y="134"/>
                    </a:lnTo>
                    <a:lnTo>
                      <a:pt x="107" y="94"/>
                    </a:lnTo>
                    <a:lnTo>
                      <a:pt x="133" y="94"/>
                    </a:lnTo>
                    <a:lnTo>
                      <a:pt x="133" y="134"/>
                    </a:lnTo>
                    <a:close/>
                    <a:moveTo>
                      <a:pt x="400" y="600"/>
                    </a:moveTo>
                    <a:cubicBezTo>
                      <a:pt x="268" y="600"/>
                      <a:pt x="160" y="493"/>
                      <a:pt x="160" y="360"/>
                    </a:cubicBezTo>
                    <a:cubicBezTo>
                      <a:pt x="160" y="228"/>
                      <a:pt x="268" y="120"/>
                      <a:pt x="400" y="120"/>
                    </a:cubicBezTo>
                    <a:cubicBezTo>
                      <a:pt x="532" y="120"/>
                      <a:pt x="640" y="228"/>
                      <a:pt x="640" y="360"/>
                    </a:cubicBezTo>
                    <a:cubicBezTo>
                      <a:pt x="640" y="493"/>
                      <a:pt x="532" y="600"/>
                      <a:pt x="400" y="600"/>
                    </a:cubicBezTo>
                    <a:close/>
                    <a:moveTo>
                      <a:pt x="693" y="294"/>
                    </a:moveTo>
                    <a:cubicBezTo>
                      <a:pt x="664" y="294"/>
                      <a:pt x="640" y="270"/>
                      <a:pt x="640" y="240"/>
                    </a:cubicBezTo>
                    <a:cubicBezTo>
                      <a:pt x="640" y="211"/>
                      <a:pt x="664" y="187"/>
                      <a:pt x="693" y="187"/>
                    </a:cubicBezTo>
                    <a:cubicBezTo>
                      <a:pt x="723" y="187"/>
                      <a:pt x="747" y="211"/>
                      <a:pt x="747" y="240"/>
                    </a:cubicBezTo>
                    <a:cubicBezTo>
                      <a:pt x="747" y="270"/>
                      <a:pt x="723" y="294"/>
                      <a:pt x="693" y="29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grpSp>
        <p:sp>
          <p:nvSpPr>
            <p:cNvPr id="73" name="Donut 24">
              <a:extLst>
                <a:ext uri="{FF2B5EF4-FFF2-40B4-BE49-F238E27FC236}">
                  <a16:creationId xmlns:a16="http://schemas.microsoft.com/office/drawing/2014/main" id="{159AD679-9E82-43F7-8E5A-F2B9B7B8F098}"/>
                </a:ext>
              </a:extLst>
            </p:cNvPr>
            <p:cNvSpPr/>
            <p:nvPr userDrawn="1"/>
          </p:nvSpPr>
          <p:spPr bwMode="gray">
            <a:xfrm>
              <a:off x="299151" y="32005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dirty="0">
                <a:solidFill>
                  <a:schemeClr val="tx1"/>
                </a:solidFill>
              </a:endParaRPr>
            </a:p>
          </p:txBody>
        </p:sp>
        <p:sp>
          <p:nvSpPr>
            <p:cNvPr id="74" name="Freeform 5">
              <a:extLst>
                <a:ext uri="{FF2B5EF4-FFF2-40B4-BE49-F238E27FC236}">
                  <a16:creationId xmlns:a16="http://schemas.microsoft.com/office/drawing/2014/main" id="{F9B77A76-1D73-4D21-971D-ADF9C8341048}"/>
                </a:ext>
              </a:extLst>
            </p:cNvPr>
            <p:cNvSpPr>
              <a:spLocks noEditPoints="1"/>
            </p:cNvSpPr>
            <p:nvPr userDrawn="1"/>
          </p:nvSpPr>
          <p:spPr bwMode="gray">
            <a:xfrm>
              <a:off x="287524" y="5900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dirty="0"/>
            </a:p>
          </p:txBody>
        </p:sp>
      </p:grpSp>
      <p:sp>
        <p:nvSpPr>
          <p:cNvPr id="77" name="Text Placeholder 43">
            <a:extLst>
              <a:ext uri="{FF2B5EF4-FFF2-40B4-BE49-F238E27FC236}">
                <a16:creationId xmlns:a16="http://schemas.microsoft.com/office/drawing/2014/main" id="{F99D8873-4939-464E-A40D-A83E85E67A5D}"/>
              </a:ext>
            </a:extLst>
          </p:cNvPr>
          <p:cNvSpPr>
            <a:spLocks noGrp="1"/>
          </p:cNvSpPr>
          <p:nvPr>
            <p:ph type="body" sz="quarter" idx="36" hasCustomPrompt="1"/>
          </p:nvPr>
        </p:nvSpPr>
        <p:spPr bwMode="gray">
          <a:xfrm>
            <a:off x="881999" y="1443600"/>
            <a:ext cx="6150625" cy="537032"/>
          </a:xfrm>
        </p:spPr>
        <p:txBody>
          <a:bodyPr lIns="0" rIns="0" bIns="90000" anchor="b">
            <a:noAutofit/>
          </a:bodyPr>
          <a:lstStyle>
            <a:lvl1pPr marL="0" indent="0">
              <a:spcBef>
                <a:spcPts val="0"/>
              </a:spcBef>
              <a:spcAft>
                <a:spcPts val="0"/>
              </a:spcAft>
              <a:buNone/>
              <a:defRPr sz="1600" b="1">
                <a:solidFill>
                  <a:schemeClr val="tx1"/>
                </a:solidFill>
              </a:defRPr>
            </a:lvl1pPr>
            <a:lvl2pPr marL="0" indent="0">
              <a:spcBef>
                <a:spcPts val="0"/>
              </a:spcBef>
              <a:spcAft>
                <a:spcPts val="0"/>
              </a:spcAft>
              <a:buNone/>
              <a:defRPr sz="800" b="0">
                <a:solidFill>
                  <a:schemeClr val="tx2"/>
                </a:solidFill>
              </a:defRPr>
            </a:lvl2pPr>
            <a:lvl3pPr marL="914423" indent="0">
              <a:buNone/>
              <a:defRPr>
                <a:solidFill>
                  <a:srgbClr val="FF0000"/>
                </a:solidFill>
              </a:defRPr>
            </a:lvl3pPr>
            <a:lvl4pPr>
              <a:defRPr>
                <a:solidFill>
                  <a:srgbClr val="FF0000"/>
                </a:solidFill>
              </a:defRPr>
            </a:lvl4pPr>
            <a:lvl5pPr>
              <a:defRPr>
                <a:solidFill>
                  <a:srgbClr val="FF0000"/>
                </a:solidFill>
              </a:defRPr>
            </a:lvl5pPr>
          </a:lstStyle>
          <a:p>
            <a:pPr lvl="0"/>
            <a:r>
              <a:rPr lang="en-US" dirty="0"/>
              <a:t>Click here to add subtitle</a:t>
            </a:r>
          </a:p>
          <a:p>
            <a:pPr lvl="1"/>
            <a:r>
              <a:rPr lang="en-US" dirty="0"/>
              <a:t>Second level</a:t>
            </a:r>
            <a:endParaRPr lang="en-GB" dirty="0"/>
          </a:p>
        </p:txBody>
      </p:sp>
      <p:grpSp>
        <p:nvGrpSpPr>
          <p:cNvPr id="52" name="Group 51">
            <a:extLst>
              <a:ext uri="{FF2B5EF4-FFF2-40B4-BE49-F238E27FC236}">
                <a16:creationId xmlns:a16="http://schemas.microsoft.com/office/drawing/2014/main" id="{2FC948B1-CE8A-45C2-9547-20572925E441}"/>
              </a:ext>
            </a:extLst>
          </p:cNvPr>
          <p:cNvGrpSpPr/>
          <p:nvPr userDrawn="1"/>
        </p:nvGrpSpPr>
        <p:grpSpPr bwMode="gray">
          <a:xfrm>
            <a:off x="-1987489" y="3445698"/>
            <a:ext cx="1572481" cy="3412302"/>
            <a:chOff x="2051720" y="348323"/>
            <a:chExt cx="1572481" cy="3412302"/>
          </a:xfrm>
        </p:grpSpPr>
        <p:sp>
          <p:nvSpPr>
            <p:cNvPr id="53" name="TextBox 52">
              <a:extLst>
                <a:ext uri="{FF2B5EF4-FFF2-40B4-BE49-F238E27FC236}">
                  <a16:creationId xmlns:a16="http://schemas.microsoft.com/office/drawing/2014/main" id="{00AC49FF-2180-4539-8FB8-9FD54A2A1613}"/>
                </a:ext>
              </a:extLst>
            </p:cNvPr>
            <p:cNvSpPr txBox="1"/>
            <p:nvPr/>
          </p:nvSpPr>
          <p:spPr bwMode="gray">
            <a:xfrm>
              <a:off x="2051720" y="1052191"/>
              <a:ext cx="1572481" cy="2708434"/>
            </a:xfrm>
            <a:prstGeom prst="rect">
              <a:avLst/>
            </a:prstGeom>
            <a:noFill/>
          </p:spPr>
          <p:txBody>
            <a:bodyPr wrap="square" lIns="0" tIns="0" rIns="0" bIns="0" rtlCol="0">
              <a:spAutoFit/>
            </a:bodyPr>
            <a:lstStyle/>
            <a:p>
              <a:r>
                <a:rPr lang="en-GB" sz="1100" dirty="0">
                  <a:solidFill>
                    <a:srgbClr val="000000"/>
                  </a:solidFill>
                </a:rPr>
                <a:t>To format</a:t>
              </a:r>
              <a:r>
                <a:rPr lang="en-GB" sz="1100" baseline="0" dirty="0">
                  <a:solidFill>
                    <a:srgbClr val="000000"/>
                  </a:solidFill>
                </a:rPr>
                <a:t> the body text, simply highlight the specific line(s) of text and click ‘tab’ or press ‘increase/decrease list level’ button. If you continue to click the ‘Tab’ button and the text turns </a:t>
              </a:r>
              <a:r>
                <a:rPr lang="en-GB" sz="1100" baseline="0" dirty="0">
                  <a:solidFill>
                    <a:srgbClr val="FF0000"/>
                  </a:solidFill>
                </a:rPr>
                <a:t>red</a:t>
              </a:r>
              <a:r>
                <a:rPr lang="en-GB" sz="1100" baseline="0" dirty="0">
                  <a:solidFill>
                    <a:srgbClr val="000000"/>
                  </a:solidFill>
                </a:rPr>
                <a:t> you have tabbed too far and should use the ‘decrease level’ button to return to compliant text.</a:t>
              </a:r>
            </a:p>
            <a:p>
              <a:endParaRPr lang="en-GB" sz="1100" baseline="0" dirty="0">
                <a:solidFill>
                  <a:srgbClr val="000000"/>
                </a:solidFill>
              </a:endParaRPr>
            </a:p>
            <a:p>
              <a:r>
                <a:rPr lang="en-GB" sz="1100" baseline="0" dirty="0">
                  <a:solidFill>
                    <a:srgbClr val="000000"/>
                  </a:solidFill>
                </a:rPr>
                <a:t>Do not use the bullet point button to format your text.</a:t>
              </a:r>
              <a:endParaRPr lang="en-GB" sz="1100" dirty="0">
                <a:solidFill>
                  <a:srgbClr val="000000"/>
                </a:solidFill>
              </a:endParaRPr>
            </a:p>
          </p:txBody>
        </p:sp>
        <p:grpSp>
          <p:nvGrpSpPr>
            <p:cNvPr id="54" name="Group 53">
              <a:extLst>
                <a:ext uri="{FF2B5EF4-FFF2-40B4-BE49-F238E27FC236}">
                  <a16:creationId xmlns:a16="http://schemas.microsoft.com/office/drawing/2014/main" id="{48C2AB69-0462-4BCE-BD56-9FC53AC4568F}"/>
                </a:ext>
              </a:extLst>
            </p:cNvPr>
            <p:cNvGrpSpPr/>
            <p:nvPr/>
          </p:nvGrpSpPr>
          <p:grpSpPr bwMode="gray">
            <a:xfrm>
              <a:off x="2051720" y="348323"/>
              <a:ext cx="551687" cy="608260"/>
              <a:chOff x="580210" y="472455"/>
              <a:chExt cx="551687" cy="608260"/>
            </a:xfrm>
          </p:grpSpPr>
          <p:sp>
            <p:nvSpPr>
              <p:cNvPr id="64" name="Donut 24">
                <a:extLst>
                  <a:ext uri="{FF2B5EF4-FFF2-40B4-BE49-F238E27FC236}">
                    <a16:creationId xmlns:a16="http://schemas.microsoft.com/office/drawing/2014/main" id="{0CA43353-DD50-4F34-BB1D-1BE991E8881F}"/>
                  </a:ext>
                </a:extLst>
              </p:cNvPr>
              <p:cNvSpPr/>
              <p:nvPr/>
            </p:nvSpPr>
            <p:spPr bwMode="gray">
              <a:xfrm>
                <a:off x="591837" y="47245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dirty="0">
                  <a:solidFill>
                    <a:schemeClr val="tx1"/>
                  </a:solidFill>
                </a:endParaRPr>
              </a:p>
            </p:txBody>
          </p:sp>
          <p:sp>
            <p:nvSpPr>
              <p:cNvPr id="65" name="Freeform 5">
                <a:extLst>
                  <a:ext uri="{FF2B5EF4-FFF2-40B4-BE49-F238E27FC236}">
                    <a16:creationId xmlns:a16="http://schemas.microsoft.com/office/drawing/2014/main" id="{E85D49CF-852E-4100-A564-6717CF1BEB17}"/>
                  </a:ext>
                </a:extLst>
              </p:cNvPr>
              <p:cNvSpPr>
                <a:spLocks noEditPoints="1"/>
              </p:cNvSpPr>
              <p:nvPr/>
            </p:nvSpPr>
            <p:spPr bwMode="gray">
              <a:xfrm>
                <a:off x="580210" y="7424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dirty="0"/>
              </a:p>
            </p:txBody>
          </p:sp>
        </p:grpSp>
        <p:grpSp>
          <p:nvGrpSpPr>
            <p:cNvPr id="55" name="Group 4">
              <a:extLst>
                <a:ext uri="{FF2B5EF4-FFF2-40B4-BE49-F238E27FC236}">
                  <a16:creationId xmlns:a16="http://schemas.microsoft.com/office/drawing/2014/main" id="{0E8CBD8F-7ECD-4433-BEFC-3EDDE7AC70DD}"/>
                </a:ext>
              </a:extLst>
            </p:cNvPr>
            <p:cNvGrpSpPr>
              <a:grpSpLocks noChangeAspect="1"/>
            </p:cNvGrpSpPr>
            <p:nvPr/>
          </p:nvGrpSpPr>
          <p:grpSpPr bwMode="gray">
            <a:xfrm>
              <a:off x="2160620" y="483078"/>
              <a:ext cx="330076" cy="242523"/>
              <a:chOff x="2018" y="401"/>
              <a:chExt cx="3016" cy="2216"/>
            </a:xfrm>
          </p:grpSpPr>
          <p:sp>
            <p:nvSpPr>
              <p:cNvPr id="56" name="Freeform 7">
                <a:extLst>
                  <a:ext uri="{FF2B5EF4-FFF2-40B4-BE49-F238E27FC236}">
                    <a16:creationId xmlns:a16="http://schemas.microsoft.com/office/drawing/2014/main" id="{1188A2AC-ED8E-41A5-8AFB-DF48E4C9344B}"/>
                  </a:ext>
                </a:extLst>
              </p:cNvPr>
              <p:cNvSpPr>
                <a:spLocks/>
              </p:cNvSpPr>
              <p:nvPr/>
            </p:nvSpPr>
            <p:spPr bwMode="gray">
              <a:xfrm>
                <a:off x="2360" y="401"/>
                <a:ext cx="847" cy="307"/>
              </a:xfrm>
              <a:custGeom>
                <a:avLst/>
                <a:gdLst>
                  <a:gd name="T0" fmla="*/ 2 w 4791"/>
                  <a:gd name="T1" fmla="*/ 2 h 1737"/>
                  <a:gd name="T2" fmla="*/ 4791 w 4791"/>
                  <a:gd name="T3" fmla="*/ 2 h 1737"/>
                  <a:gd name="T4" fmla="*/ 4791 w 4791"/>
                  <a:gd name="T5" fmla="*/ 1737 h 1737"/>
                  <a:gd name="T6" fmla="*/ 3 w 4791"/>
                  <a:gd name="T7" fmla="*/ 1737 h 1737"/>
                  <a:gd name="T8" fmla="*/ 2 w 4791"/>
                  <a:gd name="T9" fmla="*/ 2 h 1737"/>
                </a:gdLst>
                <a:ahLst/>
                <a:cxnLst>
                  <a:cxn ang="0">
                    <a:pos x="T0" y="T1"/>
                  </a:cxn>
                  <a:cxn ang="0">
                    <a:pos x="T2" y="T3"/>
                  </a:cxn>
                  <a:cxn ang="0">
                    <a:pos x="T4" y="T5"/>
                  </a:cxn>
                  <a:cxn ang="0">
                    <a:pos x="T6" y="T7"/>
                  </a:cxn>
                  <a:cxn ang="0">
                    <a:pos x="T8" y="T9"/>
                  </a:cxn>
                </a:cxnLst>
                <a:rect l="0" t="0" r="r" b="b"/>
                <a:pathLst>
                  <a:path w="4791" h="1737">
                    <a:moveTo>
                      <a:pt x="2" y="2"/>
                    </a:moveTo>
                    <a:cubicBezTo>
                      <a:pt x="1594" y="0"/>
                      <a:pt x="3199" y="1"/>
                      <a:pt x="4791" y="2"/>
                    </a:cubicBezTo>
                    <a:cubicBezTo>
                      <a:pt x="4791" y="580"/>
                      <a:pt x="4791" y="1158"/>
                      <a:pt x="4791" y="1737"/>
                    </a:cubicBezTo>
                    <a:cubicBezTo>
                      <a:pt x="3195" y="1737"/>
                      <a:pt x="1599" y="1736"/>
                      <a:pt x="3" y="1737"/>
                    </a:cubicBezTo>
                    <a:cubicBezTo>
                      <a:pt x="0" y="1159"/>
                      <a:pt x="2" y="580"/>
                      <a:pt x="2"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57" name="Freeform 8">
                <a:extLst>
                  <a:ext uri="{FF2B5EF4-FFF2-40B4-BE49-F238E27FC236}">
                    <a16:creationId xmlns:a16="http://schemas.microsoft.com/office/drawing/2014/main" id="{60C9EFF0-F857-42A0-8E23-78D800215860}"/>
                  </a:ext>
                </a:extLst>
              </p:cNvPr>
              <p:cNvSpPr>
                <a:spLocks/>
              </p:cNvSpPr>
              <p:nvPr/>
            </p:nvSpPr>
            <p:spPr bwMode="gray">
              <a:xfrm>
                <a:off x="3300" y="401"/>
                <a:ext cx="1734" cy="307"/>
              </a:xfrm>
              <a:custGeom>
                <a:avLst/>
                <a:gdLst>
                  <a:gd name="T0" fmla="*/ 1 w 9814"/>
                  <a:gd name="T1" fmla="*/ 2 h 1737"/>
                  <a:gd name="T2" fmla="*/ 9814 w 9814"/>
                  <a:gd name="T3" fmla="*/ 1 h 1737"/>
                  <a:gd name="T4" fmla="*/ 9814 w 9814"/>
                  <a:gd name="T5" fmla="*/ 1737 h 1737"/>
                  <a:gd name="T6" fmla="*/ 0 w 9814"/>
                  <a:gd name="T7" fmla="*/ 1737 h 1737"/>
                  <a:gd name="T8" fmla="*/ 1 w 9814"/>
                  <a:gd name="T9" fmla="*/ 2 h 1737"/>
                </a:gdLst>
                <a:ahLst/>
                <a:cxnLst>
                  <a:cxn ang="0">
                    <a:pos x="T0" y="T1"/>
                  </a:cxn>
                  <a:cxn ang="0">
                    <a:pos x="T2" y="T3"/>
                  </a:cxn>
                  <a:cxn ang="0">
                    <a:pos x="T4" y="T5"/>
                  </a:cxn>
                  <a:cxn ang="0">
                    <a:pos x="T6" y="T7"/>
                  </a:cxn>
                  <a:cxn ang="0">
                    <a:pos x="T8" y="T9"/>
                  </a:cxn>
                </a:cxnLst>
                <a:rect l="0" t="0" r="r" b="b"/>
                <a:pathLst>
                  <a:path w="9814" h="1737">
                    <a:moveTo>
                      <a:pt x="1" y="2"/>
                    </a:moveTo>
                    <a:cubicBezTo>
                      <a:pt x="3271" y="0"/>
                      <a:pt x="6543" y="1"/>
                      <a:pt x="9814" y="1"/>
                    </a:cubicBezTo>
                    <a:lnTo>
                      <a:pt x="9814" y="1737"/>
                    </a:lnTo>
                    <a:cubicBezTo>
                      <a:pt x="6543" y="1737"/>
                      <a:pt x="3272" y="1736"/>
                      <a:pt x="0" y="1737"/>
                    </a:cubicBezTo>
                    <a:cubicBezTo>
                      <a:pt x="0" y="1159"/>
                      <a:pt x="0" y="580"/>
                      <a:pt x="1"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58" name="Freeform 9">
                <a:extLst>
                  <a:ext uri="{FF2B5EF4-FFF2-40B4-BE49-F238E27FC236}">
                    <a16:creationId xmlns:a16="http://schemas.microsoft.com/office/drawing/2014/main" id="{46AAB82F-7572-4816-9576-70CEFBB25C1B}"/>
                  </a:ext>
                </a:extLst>
              </p:cNvPr>
              <p:cNvSpPr>
                <a:spLocks/>
              </p:cNvSpPr>
              <p:nvPr/>
            </p:nvSpPr>
            <p:spPr bwMode="gray">
              <a:xfrm>
                <a:off x="3300" y="877"/>
                <a:ext cx="1734" cy="311"/>
              </a:xfrm>
              <a:custGeom>
                <a:avLst/>
                <a:gdLst>
                  <a:gd name="T0" fmla="*/ 0 w 9814"/>
                  <a:gd name="T1" fmla="*/ 0 h 2561"/>
                  <a:gd name="T2" fmla="*/ 9814 w 9814"/>
                  <a:gd name="T3" fmla="*/ 1 h 2561"/>
                  <a:gd name="T4" fmla="*/ 9814 w 9814"/>
                  <a:gd name="T5" fmla="*/ 2561 h 2561"/>
                  <a:gd name="T6" fmla="*/ 0 w 9814"/>
                  <a:gd name="T7" fmla="*/ 2561 h 2561"/>
                  <a:gd name="T8" fmla="*/ 0 w 9814"/>
                  <a:gd name="T9" fmla="*/ 0 h 2561"/>
                </a:gdLst>
                <a:ahLst/>
                <a:cxnLst>
                  <a:cxn ang="0">
                    <a:pos x="T0" y="T1"/>
                  </a:cxn>
                  <a:cxn ang="0">
                    <a:pos x="T2" y="T3"/>
                  </a:cxn>
                  <a:cxn ang="0">
                    <a:pos x="T4" y="T5"/>
                  </a:cxn>
                  <a:cxn ang="0">
                    <a:pos x="T6" y="T7"/>
                  </a:cxn>
                  <a:cxn ang="0">
                    <a:pos x="T8" y="T9"/>
                  </a:cxn>
                </a:cxnLst>
                <a:rect l="0" t="0" r="r" b="b"/>
                <a:pathLst>
                  <a:path w="9814" h="2561">
                    <a:moveTo>
                      <a:pt x="0" y="0"/>
                    </a:moveTo>
                    <a:cubicBezTo>
                      <a:pt x="3271" y="1"/>
                      <a:pt x="6543" y="1"/>
                      <a:pt x="9814" y="1"/>
                    </a:cubicBezTo>
                    <a:lnTo>
                      <a:pt x="9814" y="2561"/>
                    </a:lnTo>
                    <a:cubicBezTo>
                      <a:pt x="6543" y="2561"/>
                      <a:pt x="3271" y="2560"/>
                      <a:pt x="0" y="2561"/>
                    </a:cubicBezTo>
                    <a:cubicBezTo>
                      <a:pt x="0" y="1708"/>
                      <a:pt x="0" y="854"/>
                      <a:pt x="0"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59" name="Freeform 10">
                <a:extLst>
                  <a:ext uri="{FF2B5EF4-FFF2-40B4-BE49-F238E27FC236}">
                    <a16:creationId xmlns:a16="http://schemas.microsoft.com/office/drawing/2014/main" id="{F3026C34-3EB2-4719-A9C4-D1A02D85607D}"/>
                  </a:ext>
                </a:extLst>
              </p:cNvPr>
              <p:cNvSpPr>
                <a:spLocks/>
              </p:cNvSpPr>
              <p:nvPr/>
            </p:nvSpPr>
            <p:spPr bwMode="gray">
              <a:xfrm>
                <a:off x="2018" y="944"/>
                <a:ext cx="1172" cy="892"/>
              </a:xfrm>
              <a:custGeom>
                <a:avLst/>
                <a:gdLst>
                  <a:gd name="T0" fmla="*/ 2824 w 6635"/>
                  <a:gd name="T1" fmla="*/ 0 h 5043"/>
                  <a:gd name="T2" fmla="*/ 2878 w 6635"/>
                  <a:gd name="T3" fmla="*/ 15 h 5043"/>
                  <a:gd name="T4" fmla="*/ 6627 w 6635"/>
                  <a:gd name="T5" fmla="*/ 2635 h 5043"/>
                  <a:gd name="T6" fmla="*/ 6570 w 6635"/>
                  <a:gd name="T7" fmla="*/ 2683 h 5043"/>
                  <a:gd name="T8" fmla="*/ 2824 w 6635"/>
                  <a:gd name="T9" fmla="*/ 5043 h 5043"/>
                  <a:gd name="T10" fmla="*/ 2823 w 6635"/>
                  <a:gd name="T11" fmla="*/ 3688 h 5043"/>
                  <a:gd name="T12" fmla="*/ 0 w 6635"/>
                  <a:gd name="T13" fmla="*/ 3688 h 5043"/>
                  <a:gd name="T14" fmla="*/ 0 w 6635"/>
                  <a:gd name="T15" fmla="*/ 1545 h 5043"/>
                  <a:gd name="T16" fmla="*/ 2823 w 6635"/>
                  <a:gd name="T17" fmla="*/ 1546 h 5043"/>
                  <a:gd name="T18" fmla="*/ 2824 w 6635"/>
                  <a:gd name="T19" fmla="*/ 0 h 5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35" h="5043">
                    <a:moveTo>
                      <a:pt x="2824" y="0"/>
                    </a:moveTo>
                    <a:cubicBezTo>
                      <a:pt x="2845" y="1"/>
                      <a:pt x="2861" y="1"/>
                      <a:pt x="2878" y="15"/>
                    </a:cubicBezTo>
                    <a:cubicBezTo>
                      <a:pt x="4127" y="888"/>
                      <a:pt x="5378" y="1763"/>
                      <a:pt x="6627" y="2635"/>
                    </a:cubicBezTo>
                    <a:cubicBezTo>
                      <a:pt x="6635" y="2656"/>
                      <a:pt x="6583" y="2671"/>
                      <a:pt x="6570" y="2683"/>
                    </a:cubicBezTo>
                    <a:cubicBezTo>
                      <a:pt x="5322" y="3470"/>
                      <a:pt x="4072" y="4256"/>
                      <a:pt x="2824" y="5043"/>
                    </a:cubicBezTo>
                    <a:cubicBezTo>
                      <a:pt x="2821" y="4592"/>
                      <a:pt x="2823" y="4140"/>
                      <a:pt x="2823" y="3688"/>
                    </a:cubicBezTo>
                    <a:cubicBezTo>
                      <a:pt x="1882" y="3688"/>
                      <a:pt x="941" y="3688"/>
                      <a:pt x="0" y="3688"/>
                    </a:cubicBezTo>
                    <a:lnTo>
                      <a:pt x="0" y="1545"/>
                    </a:lnTo>
                    <a:cubicBezTo>
                      <a:pt x="941" y="1545"/>
                      <a:pt x="1882" y="1545"/>
                      <a:pt x="2823" y="1546"/>
                    </a:cubicBezTo>
                    <a:cubicBezTo>
                      <a:pt x="2823" y="1031"/>
                      <a:pt x="2821" y="515"/>
                      <a:pt x="2824"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60" name="Freeform 11">
                <a:extLst>
                  <a:ext uri="{FF2B5EF4-FFF2-40B4-BE49-F238E27FC236}">
                    <a16:creationId xmlns:a16="http://schemas.microsoft.com/office/drawing/2014/main" id="{6791A5EC-66AB-441A-B952-364A6A7B27B5}"/>
                  </a:ext>
                </a:extLst>
              </p:cNvPr>
              <p:cNvSpPr>
                <a:spLocks/>
              </p:cNvSpPr>
              <p:nvPr/>
            </p:nvSpPr>
            <p:spPr bwMode="gray">
              <a:xfrm>
                <a:off x="3300" y="1356"/>
                <a:ext cx="1734" cy="311"/>
              </a:xfrm>
              <a:custGeom>
                <a:avLst/>
                <a:gdLst>
                  <a:gd name="T0" fmla="*/ 0 w 9814"/>
                  <a:gd name="T1" fmla="*/ 1 h 2561"/>
                  <a:gd name="T2" fmla="*/ 9814 w 9814"/>
                  <a:gd name="T3" fmla="*/ 1 h 2561"/>
                  <a:gd name="T4" fmla="*/ 9814 w 9814"/>
                  <a:gd name="T5" fmla="*/ 2561 h 2561"/>
                  <a:gd name="T6" fmla="*/ 1 w 9814"/>
                  <a:gd name="T7" fmla="*/ 2561 h 2561"/>
                  <a:gd name="T8" fmla="*/ 0 w 9814"/>
                  <a:gd name="T9" fmla="*/ 1 h 2561"/>
                </a:gdLst>
                <a:ahLst/>
                <a:cxnLst>
                  <a:cxn ang="0">
                    <a:pos x="T0" y="T1"/>
                  </a:cxn>
                  <a:cxn ang="0">
                    <a:pos x="T2" y="T3"/>
                  </a:cxn>
                  <a:cxn ang="0">
                    <a:pos x="T4" y="T5"/>
                  </a:cxn>
                  <a:cxn ang="0">
                    <a:pos x="T6" y="T7"/>
                  </a:cxn>
                  <a:cxn ang="0">
                    <a:pos x="T8" y="T9"/>
                  </a:cxn>
                </a:cxnLst>
                <a:rect l="0" t="0" r="r" b="b"/>
                <a:pathLst>
                  <a:path w="9814" h="2561">
                    <a:moveTo>
                      <a:pt x="0" y="1"/>
                    </a:moveTo>
                    <a:cubicBezTo>
                      <a:pt x="3271" y="0"/>
                      <a:pt x="6543" y="1"/>
                      <a:pt x="9814" y="1"/>
                    </a:cubicBezTo>
                    <a:lnTo>
                      <a:pt x="9814" y="2561"/>
                    </a:lnTo>
                    <a:cubicBezTo>
                      <a:pt x="6543" y="2561"/>
                      <a:pt x="3272" y="2561"/>
                      <a:pt x="1" y="2561"/>
                    </a:cubicBezTo>
                    <a:cubicBezTo>
                      <a:pt x="0" y="1708"/>
                      <a:pt x="0" y="854"/>
                      <a:pt x="0"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61" name="Freeform 13">
                <a:extLst>
                  <a:ext uri="{FF2B5EF4-FFF2-40B4-BE49-F238E27FC236}">
                    <a16:creationId xmlns:a16="http://schemas.microsoft.com/office/drawing/2014/main" id="{A03B2C75-FD65-4FDF-AE40-85FB25803222}"/>
                  </a:ext>
                </a:extLst>
              </p:cNvPr>
              <p:cNvSpPr>
                <a:spLocks/>
              </p:cNvSpPr>
              <p:nvPr/>
            </p:nvSpPr>
            <p:spPr bwMode="gray">
              <a:xfrm>
                <a:off x="3300" y="1836"/>
                <a:ext cx="1734" cy="306"/>
              </a:xfrm>
              <a:custGeom>
                <a:avLst/>
                <a:gdLst>
                  <a:gd name="T0" fmla="*/ 0 w 9814"/>
                  <a:gd name="T1" fmla="*/ 0 h 1736"/>
                  <a:gd name="T2" fmla="*/ 9814 w 9814"/>
                  <a:gd name="T3" fmla="*/ 0 h 1736"/>
                  <a:gd name="T4" fmla="*/ 9814 w 9814"/>
                  <a:gd name="T5" fmla="*/ 1736 h 1736"/>
                  <a:gd name="T6" fmla="*/ 0 w 9814"/>
                  <a:gd name="T7" fmla="*/ 1736 h 1736"/>
                  <a:gd name="T8" fmla="*/ 0 w 9814"/>
                  <a:gd name="T9" fmla="*/ 0 h 1736"/>
                </a:gdLst>
                <a:ahLst/>
                <a:cxnLst>
                  <a:cxn ang="0">
                    <a:pos x="T0" y="T1"/>
                  </a:cxn>
                  <a:cxn ang="0">
                    <a:pos x="T2" y="T3"/>
                  </a:cxn>
                  <a:cxn ang="0">
                    <a:pos x="T4" y="T5"/>
                  </a:cxn>
                  <a:cxn ang="0">
                    <a:pos x="T6" y="T7"/>
                  </a:cxn>
                  <a:cxn ang="0">
                    <a:pos x="T8" y="T9"/>
                  </a:cxn>
                </a:cxnLst>
                <a:rect l="0" t="0" r="r" b="b"/>
                <a:pathLst>
                  <a:path w="9814" h="1736">
                    <a:moveTo>
                      <a:pt x="0" y="0"/>
                    </a:moveTo>
                    <a:cubicBezTo>
                      <a:pt x="3272" y="0"/>
                      <a:pt x="6543" y="0"/>
                      <a:pt x="9814" y="0"/>
                    </a:cubicBezTo>
                    <a:lnTo>
                      <a:pt x="9814" y="1736"/>
                    </a:lnTo>
                    <a:cubicBezTo>
                      <a:pt x="6543" y="1736"/>
                      <a:pt x="3271" y="1736"/>
                      <a:pt x="0" y="1736"/>
                    </a:cubicBezTo>
                    <a:cubicBezTo>
                      <a:pt x="0" y="1157"/>
                      <a:pt x="0" y="578"/>
                      <a:pt x="0" y="0"/>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62" name="Freeform 14">
                <a:extLst>
                  <a:ext uri="{FF2B5EF4-FFF2-40B4-BE49-F238E27FC236}">
                    <a16:creationId xmlns:a16="http://schemas.microsoft.com/office/drawing/2014/main" id="{5F6E9C4C-9EDE-4CFD-AB0D-69F516E946CA}"/>
                  </a:ext>
                </a:extLst>
              </p:cNvPr>
              <p:cNvSpPr>
                <a:spLocks/>
              </p:cNvSpPr>
              <p:nvPr/>
            </p:nvSpPr>
            <p:spPr bwMode="gray">
              <a:xfrm>
                <a:off x="2361" y="2310"/>
                <a:ext cx="846" cy="307"/>
              </a:xfrm>
              <a:custGeom>
                <a:avLst/>
                <a:gdLst>
                  <a:gd name="T0" fmla="*/ 1 w 4790"/>
                  <a:gd name="T1" fmla="*/ 1 h 1737"/>
                  <a:gd name="T2" fmla="*/ 4790 w 4790"/>
                  <a:gd name="T3" fmla="*/ 1 h 1737"/>
                  <a:gd name="T4" fmla="*/ 4790 w 4790"/>
                  <a:gd name="T5" fmla="*/ 1736 h 1737"/>
                  <a:gd name="T6" fmla="*/ 1 w 4790"/>
                  <a:gd name="T7" fmla="*/ 1736 h 1737"/>
                  <a:gd name="T8" fmla="*/ 1 w 4790"/>
                  <a:gd name="T9" fmla="*/ 1 h 1737"/>
                </a:gdLst>
                <a:ahLst/>
                <a:cxnLst>
                  <a:cxn ang="0">
                    <a:pos x="T0" y="T1"/>
                  </a:cxn>
                  <a:cxn ang="0">
                    <a:pos x="T2" y="T3"/>
                  </a:cxn>
                  <a:cxn ang="0">
                    <a:pos x="T4" y="T5"/>
                  </a:cxn>
                  <a:cxn ang="0">
                    <a:pos x="T6" y="T7"/>
                  </a:cxn>
                  <a:cxn ang="0">
                    <a:pos x="T8" y="T9"/>
                  </a:cxn>
                </a:cxnLst>
                <a:rect l="0" t="0" r="r" b="b"/>
                <a:pathLst>
                  <a:path w="4790" h="1737">
                    <a:moveTo>
                      <a:pt x="1" y="1"/>
                    </a:moveTo>
                    <a:cubicBezTo>
                      <a:pt x="1592" y="0"/>
                      <a:pt x="3199" y="1"/>
                      <a:pt x="4790" y="1"/>
                    </a:cubicBezTo>
                    <a:cubicBezTo>
                      <a:pt x="4790" y="579"/>
                      <a:pt x="4790" y="1157"/>
                      <a:pt x="4790" y="1736"/>
                    </a:cubicBezTo>
                    <a:cubicBezTo>
                      <a:pt x="3194" y="1737"/>
                      <a:pt x="1597" y="1736"/>
                      <a:pt x="1" y="1736"/>
                    </a:cubicBezTo>
                    <a:cubicBezTo>
                      <a:pt x="1" y="1159"/>
                      <a:pt x="0" y="578"/>
                      <a:pt x="1"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63" name="Freeform 15">
                <a:extLst>
                  <a:ext uri="{FF2B5EF4-FFF2-40B4-BE49-F238E27FC236}">
                    <a16:creationId xmlns:a16="http://schemas.microsoft.com/office/drawing/2014/main" id="{23A62338-75C1-48BD-9FAC-F93CC98A147D}"/>
                  </a:ext>
                </a:extLst>
              </p:cNvPr>
              <p:cNvSpPr>
                <a:spLocks/>
              </p:cNvSpPr>
              <p:nvPr/>
            </p:nvSpPr>
            <p:spPr bwMode="gray">
              <a:xfrm>
                <a:off x="3300" y="2310"/>
                <a:ext cx="1734" cy="307"/>
              </a:xfrm>
              <a:custGeom>
                <a:avLst/>
                <a:gdLst>
                  <a:gd name="T0" fmla="*/ 1 w 9814"/>
                  <a:gd name="T1" fmla="*/ 1 h 1736"/>
                  <a:gd name="T2" fmla="*/ 9814 w 9814"/>
                  <a:gd name="T3" fmla="*/ 0 h 1736"/>
                  <a:gd name="T4" fmla="*/ 9814 w 9814"/>
                  <a:gd name="T5" fmla="*/ 1736 h 1736"/>
                  <a:gd name="T6" fmla="*/ 0 w 9814"/>
                  <a:gd name="T7" fmla="*/ 1736 h 1736"/>
                  <a:gd name="T8" fmla="*/ 1 w 9814"/>
                  <a:gd name="T9" fmla="*/ 1 h 1736"/>
                </a:gdLst>
                <a:ahLst/>
                <a:cxnLst>
                  <a:cxn ang="0">
                    <a:pos x="T0" y="T1"/>
                  </a:cxn>
                  <a:cxn ang="0">
                    <a:pos x="T2" y="T3"/>
                  </a:cxn>
                  <a:cxn ang="0">
                    <a:pos x="T4" y="T5"/>
                  </a:cxn>
                  <a:cxn ang="0">
                    <a:pos x="T6" y="T7"/>
                  </a:cxn>
                  <a:cxn ang="0">
                    <a:pos x="T8" y="T9"/>
                  </a:cxn>
                </a:cxnLst>
                <a:rect l="0" t="0" r="r" b="b"/>
                <a:pathLst>
                  <a:path w="9814" h="1736">
                    <a:moveTo>
                      <a:pt x="1" y="1"/>
                    </a:moveTo>
                    <a:cubicBezTo>
                      <a:pt x="3272" y="0"/>
                      <a:pt x="6543" y="1"/>
                      <a:pt x="9814" y="0"/>
                    </a:cubicBezTo>
                    <a:lnTo>
                      <a:pt x="9814" y="1736"/>
                    </a:lnTo>
                    <a:cubicBezTo>
                      <a:pt x="6542" y="1736"/>
                      <a:pt x="3271" y="1736"/>
                      <a:pt x="0" y="1736"/>
                    </a:cubicBezTo>
                    <a:cubicBezTo>
                      <a:pt x="1" y="1158"/>
                      <a:pt x="0" y="579"/>
                      <a:pt x="1" y="1"/>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grpSp>
      </p:grpSp>
    </p:spTree>
    <p:extLst>
      <p:ext uri="{BB962C8B-B14F-4D97-AF65-F5344CB8AC3E}">
        <p14:creationId xmlns:p14="http://schemas.microsoft.com/office/powerpoint/2010/main" val="3557377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ase study #2">
    <p:bg>
      <p:bgPr>
        <a:solidFill>
          <a:schemeClr val="bg1"/>
        </a:solidFill>
        <a:effectLst/>
      </p:bgPr>
    </p:bg>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CD92C285-6D58-4151-AEEC-E1A55DD110E7}"/>
              </a:ext>
            </a:extLst>
          </p:cNvPr>
          <p:cNvSpPr/>
          <p:nvPr userDrawn="1"/>
        </p:nvSpPr>
        <p:spPr bwMode="gray">
          <a:xfrm>
            <a:off x="0" y="0"/>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52" name="Freeform: Shape 31">
            <a:extLst>
              <a:ext uri="{FF2B5EF4-FFF2-40B4-BE49-F238E27FC236}">
                <a16:creationId xmlns:a16="http://schemas.microsoft.com/office/drawing/2014/main" id="{3E13EEC3-A479-4EFD-A73E-EAC7702A9450}"/>
              </a:ext>
            </a:extLst>
          </p:cNvPr>
          <p:cNvSpPr/>
          <p:nvPr userDrawn="1"/>
        </p:nvSpPr>
        <p:spPr bwMode="gray">
          <a:xfrm rot="5400000" flipH="1">
            <a:off x="10603672" y="5280470"/>
            <a:ext cx="2071646" cy="1105010"/>
          </a:xfrm>
          <a:custGeom>
            <a:avLst/>
            <a:gdLst>
              <a:gd name="connsiteX0" fmla="*/ 3135556 w 3135556"/>
              <a:gd name="connsiteY0" fmla="*/ 0 h 1672496"/>
              <a:gd name="connsiteX1" fmla="*/ 3097591 w 3135556"/>
              <a:gd name="connsiteY1" fmla="*/ 78811 h 1672496"/>
              <a:gd name="connsiteX2" fmla="*/ 419916 w 3135556"/>
              <a:gd name="connsiteY2" fmla="*/ 1672496 h 1672496"/>
              <a:gd name="connsiteX3" fmla="*/ 108561 w 3135556"/>
              <a:gd name="connsiteY3" fmla="*/ 1656774 h 1672496"/>
              <a:gd name="connsiteX4" fmla="*/ 0 w 3135556"/>
              <a:gd name="connsiteY4" fmla="*/ 1640206 h 1672496"/>
              <a:gd name="connsiteX5" fmla="*/ 0 w 3135556"/>
              <a:gd name="connsiteY5" fmla="*/ 421401 h 1672496"/>
              <a:gd name="connsiteX6" fmla="*/ 48286 w 3135556"/>
              <a:gd name="connsiteY6" fmla="*/ 433817 h 1672496"/>
              <a:gd name="connsiteX7" fmla="*/ 419916 w 3135556"/>
              <a:gd name="connsiteY7" fmla="*/ 471280 h 1672496"/>
              <a:gd name="connsiteX8" fmla="*/ 1592872 w 3135556"/>
              <a:gd name="connsiteY8" fmla="*/ 50200 h 1672496"/>
              <a:gd name="connsiteX9" fmla="*/ 1648106 w 3135556"/>
              <a:gd name="connsiteY9" fmla="*/ 0 h 1672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35556" h="1672496">
                <a:moveTo>
                  <a:pt x="3135556" y="0"/>
                </a:moveTo>
                <a:lnTo>
                  <a:pt x="3097591" y="78811"/>
                </a:lnTo>
                <a:cubicBezTo>
                  <a:pt x="2581916" y="1028082"/>
                  <a:pt x="1576172" y="1672496"/>
                  <a:pt x="419916" y="1672496"/>
                </a:cubicBezTo>
                <a:cubicBezTo>
                  <a:pt x="314802" y="1672496"/>
                  <a:pt x="210932" y="1667171"/>
                  <a:pt x="108561" y="1656774"/>
                </a:cubicBezTo>
                <a:lnTo>
                  <a:pt x="0" y="1640206"/>
                </a:lnTo>
                <a:lnTo>
                  <a:pt x="0" y="421401"/>
                </a:lnTo>
                <a:lnTo>
                  <a:pt x="48286" y="433817"/>
                </a:lnTo>
                <a:cubicBezTo>
                  <a:pt x="168326" y="458381"/>
                  <a:pt x="292615" y="471280"/>
                  <a:pt x="419916" y="471280"/>
                </a:cubicBezTo>
                <a:cubicBezTo>
                  <a:pt x="865472" y="471280"/>
                  <a:pt x="1274119" y="313258"/>
                  <a:pt x="1592872" y="50200"/>
                </a:cubicBezTo>
                <a:lnTo>
                  <a:pt x="1648106" y="0"/>
                </a:lnTo>
                <a:close/>
              </a:path>
            </a:pathLst>
          </a:cu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53" name="Freeform: Shape 27">
            <a:extLst>
              <a:ext uri="{FF2B5EF4-FFF2-40B4-BE49-F238E27FC236}">
                <a16:creationId xmlns:a16="http://schemas.microsoft.com/office/drawing/2014/main" id="{1C7D2C82-713C-4BC5-AA72-6CBAD96EDBEC}"/>
              </a:ext>
            </a:extLst>
          </p:cNvPr>
          <p:cNvSpPr/>
          <p:nvPr userDrawn="1"/>
        </p:nvSpPr>
        <p:spPr bwMode="gray">
          <a:xfrm rot="5400000" flipV="1">
            <a:off x="10695612" y="-273958"/>
            <a:ext cx="1222429" cy="1770347"/>
          </a:xfrm>
          <a:custGeom>
            <a:avLst/>
            <a:gdLst>
              <a:gd name="connsiteX0" fmla="*/ 1386623 w 1386623"/>
              <a:gd name="connsiteY0" fmla="*/ 1375823 h 2008136"/>
              <a:gd name="connsiteX1" fmla="*/ 1278504 w 1386623"/>
              <a:gd name="connsiteY1" fmla="*/ 1911355 h 2008136"/>
              <a:gd name="connsiteX2" fmla="*/ 1231883 w 1386623"/>
              <a:gd name="connsiteY2" fmla="*/ 2008136 h 2008136"/>
              <a:gd name="connsiteX3" fmla="*/ 281400 w 1386623"/>
              <a:gd name="connsiteY3" fmla="*/ 2008136 h 2008136"/>
              <a:gd name="connsiteX4" fmla="*/ 395417 w 1386623"/>
              <a:gd name="connsiteY4" fmla="*/ 1946250 h 2008136"/>
              <a:gd name="connsiteX5" fmla="*/ 698710 w 1386623"/>
              <a:gd name="connsiteY5" fmla="*/ 1375823 h 2008136"/>
              <a:gd name="connsiteX6" fmla="*/ 10799 w 1386623"/>
              <a:gd name="connsiteY6" fmla="*/ 687912 h 2008136"/>
              <a:gd name="connsiteX7" fmla="*/ 0 w 1386623"/>
              <a:gd name="connsiteY7" fmla="*/ 689001 h 2008136"/>
              <a:gd name="connsiteX8" fmla="*/ 0 w 1386623"/>
              <a:gd name="connsiteY8" fmla="*/ 545 h 2008136"/>
              <a:gd name="connsiteX9" fmla="*/ 10800 w 1386623"/>
              <a:gd name="connsiteY9" fmla="*/ 0 h 2008136"/>
              <a:gd name="connsiteX10" fmla="*/ 1386623 w 1386623"/>
              <a:gd name="connsiteY10" fmla="*/ 1375823 h 2008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86623" h="2008136">
                <a:moveTo>
                  <a:pt x="1386623" y="1375823"/>
                </a:moveTo>
                <a:cubicBezTo>
                  <a:pt x="1386623" y="1565784"/>
                  <a:pt x="1348125" y="1746754"/>
                  <a:pt x="1278504" y="1911355"/>
                </a:cubicBezTo>
                <a:lnTo>
                  <a:pt x="1231883" y="2008136"/>
                </a:lnTo>
                <a:lnTo>
                  <a:pt x="281400" y="2008136"/>
                </a:lnTo>
                <a:lnTo>
                  <a:pt x="395417" y="1946250"/>
                </a:lnTo>
                <a:cubicBezTo>
                  <a:pt x="578402" y="1822627"/>
                  <a:pt x="698710" y="1613275"/>
                  <a:pt x="698710" y="1375823"/>
                </a:cubicBezTo>
                <a:cubicBezTo>
                  <a:pt x="698710" y="995900"/>
                  <a:pt x="390722" y="687912"/>
                  <a:pt x="10799" y="687912"/>
                </a:cubicBezTo>
                <a:lnTo>
                  <a:pt x="0" y="689001"/>
                </a:lnTo>
                <a:lnTo>
                  <a:pt x="0" y="545"/>
                </a:lnTo>
                <a:lnTo>
                  <a:pt x="10800" y="0"/>
                </a:lnTo>
                <a:cubicBezTo>
                  <a:pt x="770646" y="0"/>
                  <a:pt x="1386623" y="615977"/>
                  <a:pt x="1386623" y="1375823"/>
                </a:cubicBezTo>
                <a:close/>
              </a:path>
            </a:pathLst>
          </a:cu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54" name="Freeform: Shape 25">
            <a:extLst>
              <a:ext uri="{FF2B5EF4-FFF2-40B4-BE49-F238E27FC236}">
                <a16:creationId xmlns:a16="http://schemas.microsoft.com/office/drawing/2014/main" id="{810FFDDA-E9AB-4786-87B5-8C22878417A5}"/>
              </a:ext>
            </a:extLst>
          </p:cNvPr>
          <p:cNvSpPr/>
          <p:nvPr userDrawn="1"/>
        </p:nvSpPr>
        <p:spPr bwMode="gray">
          <a:xfrm>
            <a:off x="8923313" y="5975158"/>
            <a:ext cx="2516774" cy="882842"/>
          </a:xfrm>
          <a:custGeom>
            <a:avLst/>
            <a:gdLst>
              <a:gd name="connsiteX0" fmla="*/ 3404622 w 3404622"/>
              <a:gd name="connsiteY0" fmla="*/ 1194284 h 1194284"/>
              <a:gd name="connsiteX1" fmla="*/ 2361695 w 3404622"/>
              <a:gd name="connsiteY1" fmla="*/ 1194284 h 1194284"/>
              <a:gd name="connsiteX2" fmla="*/ 2343277 w 3404622"/>
              <a:gd name="connsiteY2" fmla="*/ 1171961 h 1194284"/>
              <a:gd name="connsiteX3" fmla="*/ 1702310 w 3404622"/>
              <a:gd name="connsiteY3" fmla="*/ 906464 h 1194284"/>
              <a:gd name="connsiteX4" fmla="*/ 1061344 w 3404622"/>
              <a:gd name="connsiteY4" fmla="*/ 1171961 h 1194284"/>
              <a:gd name="connsiteX5" fmla="*/ 1042926 w 3404622"/>
              <a:gd name="connsiteY5" fmla="*/ 1194284 h 1194284"/>
              <a:gd name="connsiteX6" fmla="*/ 0 w 3404622"/>
              <a:gd name="connsiteY6" fmla="*/ 1194284 h 1194284"/>
              <a:gd name="connsiteX7" fmla="*/ 31853 w 3404622"/>
              <a:gd name="connsiteY7" fmla="*/ 1107254 h 1194284"/>
              <a:gd name="connsiteX8" fmla="*/ 1702311 w 3404622"/>
              <a:gd name="connsiteY8" fmla="*/ 0 h 1194284"/>
              <a:gd name="connsiteX9" fmla="*/ 3372769 w 3404622"/>
              <a:gd name="connsiteY9" fmla="*/ 1107254 h 1194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04622" h="1194284">
                <a:moveTo>
                  <a:pt x="3404622" y="1194284"/>
                </a:moveTo>
                <a:lnTo>
                  <a:pt x="2361695" y="1194284"/>
                </a:lnTo>
                <a:lnTo>
                  <a:pt x="2343277" y="1171961"/>
                </a:lnTo>
                <a:cubicBezTo>
                  <a:pt x="2179239" y="1007923"/>
                  <a:pt x="1952623" y="906464"/>
                  <a:pt x="1702310" y="906464"/>
                </a:cubicBezTo>
                <a:cubicBezTo>
                  <a:pt x="1451997" y="906464"/>
                  <a:pt x="1225381" y="1007923"/>
                  <a:pt x="1061344" y="1171961"/>
                </a:cubicBezTo>
                <a:lnTo>
                  <a:pt x="1042926" y="1194284"/>
                </a:lnTo>
                <a:lnTo>
                  <a:pt x="0" y="1194284"/>
                </a:lnTo>
                <a:lnTo>
                  <a:pt x="31853" y="1107254"/>
                </a:lnTo>
                <a:cubicBezTo>
                  <a:pt x="307070" y="456567"/>
                  <a:pt x="951372" y="0"/>
                  <a:pt x="1702311" y="0"/>
                </a:cubicBezTo>
                <a:cubicBezTo>
                  <a:pt x="2453250" y="0"/>
                  <a:pt x="3097552" y="456567"/>
                  <a:pt x="3372769" y="1107254"/>
                </a:cubicBezTo>
                <a:close/>
              </a:path>
            </a:pathLst>
          </a:custGeom>
          <a:solidFill>
            <a:schemeClr val="bg2">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2" name="Title 1">
            <a:extLst>
              <a:ext uri="{FF2B5EF4-FFF2-40B4-BE49-F238E27FC236}">
                <a16:creationId xmlns:a16="http://schemas.microsoft.com/office/drawing/2014/main" id="{2856C770-F323-480F-AED5-938D06DBFAB7}"/>
              </a:ext>
            </a:extLst>
          </p:cNvPr>
          <p:cNvSpPr>
            <a:spLocks noGrp="1"/>
          </p:cNvSpPr>
          <p:nvPr>
            <p:ph type="title" hasCustomPrompt="1"/>
          </p:nvPr>
        </p:nvSpPr>
        <p:spPr bwMode="gray">
          <a:xfrm>
            <a:off x="881744" y="8620"/>
            <a:ext cx="5202000" cy="1296144"/>
          </a:xfrm>
        </p:spPr>
        <p:txBody>
          <a:bodyPr lIns="0" rIns="0" anchor="b">
            <a:normAutofit/>
          </a:bodyPr>
          <a:lstStyle>
            <a:lvl1pPr>
              <a:lnSpc>
                <a:spcPct val="80000"/>
              </a:lnSpc>
              <a:defRPr sz="3000">
                <a:ln w="1905">
                  <a:noFill/>
                </a:ln>
                <a:solidFill>
                  <a:schemeClr val="tx1"/>
                </a:solidFill>
                <a:effectLst/>
              </a:defRPr>
            </a:lvl1pPr>
          </a:lstStyle>
          <a:p>
            <a:r>
              <a:rPr lang="en-US" dirty="0"/>
              <a:t>Click to edit slide title</a:t>
            </a:r>
            <a:endParaRPr lang="en-GB" dirty="0"/>
          </a:p>
        </p:txBody>
      </p:sp>
      <p:sp>
        <p:nvSpPr>
          <p:cNvPr id="3" name="Date Placeholder 2">
            <a:extLst>
              <a:ext uri="{FF2B5EF4-FFF2-40B4-BE49-F238E27FC236}">
                <a16:creationId xmlns:a16="http://schemas.microsoft.com/office/drawing/2014/main" id="{A1BD451D-8B7C-4789-993A-172D0706AF5E}"/>
              </a:ext>
            </a:extLst>
          </p:cNvPr>
          <p:cNvSpPr>
            <a:spLocks noGrp="1"/>
          </p:cNvSpPr>
          <p:nvPr>
            <p:ph type="dt" sz="half" idx="10"/>
          </p:nvPr>
        </p:nvSpPr>
        <p:spPr bwMode="gray"/>
        <p:txBody>
          <a:bodyPr/>
          <a:lstStyle/>
          <a:p>
            <a:r>
              <a:rPr lang="en-US"/>
              <a:t>March 23 2022 </a:t>
            </a:r>
            <a:endParaRPr lang="en-GB" dirty="0"/>
          </a:p>
        </p:txBody>
      </p:sp>
      <p:sp>
        <p:nvSpPr>
          <p:cNvPr id="5" name="Slide Number Placeholder 4">
            <a:extLst>
              <a:ext uri="{FF2B5EF4-FFF2-40B4-BE49-F238E27FC236}">
                <a16:creationId xmlns:a16="http://schemas.microsoft.com/office/drawing/2014/main" id="{A894864D-A93D-4369-9B10-830529D3BE0C}"/>
              </a:ext>
            </a:extLst>
          </p:cNvPr>
          <p:cNvSpPr>
            <a:spLocks noGrp="1"/>
          </p:cNvSpPr>
          <p:nvPr>
            <p:ph type="sldNum" sz="quarter" idx="12"/>
          </p:nvPr>
        </p:nvSpPr>
        <p:spPr bwMode="gray"/>
        <p:txBody>
          <a:bodyPr/>
          <a:lstStyle/>
          <a:p>
            <a:fld id="{501147BB-AEC0-4063-9B38-B923881AE4E7}" type="slidenum">
              <a:rPr lang="en-GB" smtClean="0"/>
              <a:pPr/>
              <a:t>‹#›</a:t>
            </a:fld>
            <a:endParaRPr lang="en-GB" dirty="0"/>
          </a:p>
        </p:txBody>
      </p:sp>
      <p:sp>
        <p:nvSpPr>
          <p:cNvPr id="36" name="Rectangle 35">
            <a:extLst>
              <a:ext uri="{FF2B5EF4-FFF2-40B4-BE49-F238E27FC236}">
                <a16:creationId xmlns:a16="http://schemas.microsoft.com/office/drawing/2014/main" id="{A0CA08C6-A57A-4127-8932-93E85ED44623}"/>
              </a:ext>
            </a:extLst>
          </p:cNvPr>
          <p:cNvSpPr/>
          <p:nvPr userDrawn="1"/>
        </p:nvSpPr>
        <p:spPr bwMode="gray">
          <a:xfrm>
            <a:off x="881745" y="1403816"/>
            <a:ext cx="1561068" cy="45719"/>
          </a:xfrm>
          <a:prstGeom prst="rect">
            <a:avLst/>
          </a:prstGeom>
          <a:solidFill>
            <a:schemeClr val="tx2"/>
          </a:solidFill>
          <a:ln w="63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algn="l">
              <a:lnSpc>
                <a:spcPct val="90000"/>
              </a:lnSpc>
              <a:spcBef>
                <a:spcPts val="400"/>
              </a:spcBef>
              <a:spcAft>
                <a:spcPts val="400"/>
              </a:spcAft>
            </a:pPr>
            <a:endParaRPr lang="en-GB" sz="1000" dirty="0">
              <a:solidFill>
                <a:schemeClr val="tx2"/>
              </a:solidFill>
            </a:endParaRPr>
          </a:p>
        </p:txBody>
      </p:sp>
      <p:sp>
        <p:nvSpPr>
          <p:cNvPr id="35" name="Text Placeholder 6">
            <a:extLst>
              <a:ext uri="{FF2B5EF4-FFF2-40B4-BE49-F238E27FC236}">
                <a16:creationId xmlns:a16="http://schemas.microsoft.com/office/drawing/2014/main" id="{C0D2D14F-35FE-4A08-B730-BB7A9E92E5BD}"/>
              </a:ext>
            </a:extLst>
          </p:cNvPr>
          <p:cNvSpPr>
            <a:spLocks noGrp="1"/>
          </p:cNvSpPr>
          <p:nvPr>
            <p:ph type="body" sz="quarter" idx="15" hasCustomPrompt="1"/>
          </p:nvPr>
        </p:nvSpPr>
        <p:spPr bwMode="gray">
          <a:xfrm>
            <a:off x="874712" y="1990800"/>
            <a:ext cx="6157913" cy="852421"/>
          </a:xfrm>
        </p:spPr>
        <p:txBody>
          <a:bodyPr/>
          <a:lstStyle>
            <a:lvl1pPr>
              <a:defRPr>
                <a:solidFill>
                  <a:schemeClr val="tx2"/>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GB" dirty="0"/>
              <a:t>Click to edit body text – see user tip to the left on how to style this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7" name="Text Placeholder 6">
            <a:extLst>
              <a:ext uri="{FF2B5EF4-FFF2-40B4-BE49-F238E27FC236}">
                <a16:creationId xmlns:a16="http://schemas.microsoft.com/office/drawing/2014/main" id="{BACDCD38-A8C0-4BEF-AD81-ED853538CE73}"/>
              </a:ext>
            </a:extLst>
          </p:cNvPr>
          <p:cNvSpPr>
            <a:spLocks noGrp="1"/>
          </p:cNvSpPr>
          <p:nvPr>
            <p:ph type="body" sz="quarter" idx="23" hasCustomPrompt="1"/>
          </p:nvPr>
        </p:nvSpPr>
        <p:spPr bwMode="gray">
          <a:xfrm>
            <a:off x="886051" y="3147378"/>
            <a:ext cx="1980000" cy="3719242"/>
          </a:xfrm>
          <a:solidFill>
            <a:schemeClr val="bg1">
              <a:lumMod val="95000"/>
            </a:schemeClr>
          </a:solidFill>
        </p:spPr>
        <p:txBody>
          <a:bodyPr lIns="180000" tIns="270000" rIns="180000" bIns="720000"/>
          <a:lstStyle>
            <a:lvl1pPr>
              <a:defRPr>
                <a:solidFill>
                  <a:schemeClr val="tx2"/>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GB" dirty="0"/>
              <a:t>Click to edit body text – see user tip to the left on how to style this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0" name="Text Placeholder 6">
            <a:extLst>
              <a:ext uri="{FF2B5EF4-FFF2-40B4-BE49-F238E27FC236}">
                <a16:creationId xmlns:a16="http://schemas.microsoft.com/office/drawing/2014/main" id="{943B0766-0D95-4CBC-B6F2-CD24B6D89A73}"/>
              </a:ext>
            </a:extLst>
          </p:cNvPr>
          <p:cNvSpPr>
            <a:spLocks noGrp="1"/>
          </p:cNvSpPr>
          <p:nvPr>
            <p:ph type="body" sz="quarter" idx="24" hasCustomPrompt="1"/>
          </p:nvPr>
        </p:nvSpPr>
        <p:spPr bwMode="gray">
          <a:xfrm>
            <a:off x="2969338" y="3147378"/>
            <a:ext cx="1980000" cy="3719242"/>
          </a:xfrm>
          <a:solidFill>
            <a:schemeClr val="bg1">
              <a:lumMod val="85000"/>
            </a:schemeClr>
          </a:solidFill>
        </p:spPr>
        <p:txBody>
          <a:bodyPr lIns="180000" tIns="270000" rIns="180000" bIns="720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GB" dirty="0"/>
              <a:t>Click to edit body text – see user tip to the left on how to style this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1" name="Text Placeholder 6">
            <a:extLst>
              <a:ext uri="{FF2B5EF4-FFF2-40B4-BE49-F238E27FC236}">
                <a16:creationId xmlns:a16="http://schemas.microsoft.com/office/drawing/2014/main" id="{A038D2D5-68E1-4FA1-ACDA-7E0F28D5AB6A}"/>
              </a:ext>
            </a:extLst>
          </p:cNvPr>
          <p:cNvSpPr>
            <a:spLocks noGrp="1"/>
          </p:cNvSpPr>
          <p:nvPr>
            <p:ph type="body" sz="quarter" idx="25" hasCustomPrompt="1"/>
          </p:nvPr>
        </p:nvSpPr>
        <p:spPr bwMode="gray">
          <a:xfrm>
            <a:off x="5052625" y="3147378"/>
            <a:ext cx="1980000" cy="3719242"/>
          </a:xfrm>
          <a:solidFill>
            <a:schemeClr val="tx2"/>
          </a:solidFill>
        </p:spPr>
        <p:txBody>
          <a:bodyPr lIns="180000" tIns="270000" rIns="180000" bIns="720000"/>
          <a:lstStyle>
            <a:lvl1pPr>
              <a:defRPr>
                <a:solidFill>
                  <a:schemeClr val="bg1"/>
                </a:solidFill>
              </a:defRPr>
            </a:lvl1pPr>
            <a:lvl2pPr>
              <a:defRPr>
                <a:solidFill>
                  <a:schemeClr val="tx1"/>
                </a:solidFill>
              </a:defRPr>
            </a:lvl2pPr>
            <a:lvl3pPr>
              <a:buClr>
                <a:schemeClr val="bg1"/>
              </a:buClr>
              <a:defRPr>
                <a:solidFill>
                  <a:schemeClr val="tx1"/>
                </a:solidFill>
              </a:defRPr>
            </a:lvl3pPr>
            <a:lvl4pPr>
              <a:buClr>
                <a:schemeClr val="bg1"/>
              </a:buClr>
              <a:defRPr>
                <a:solidFill>
                  <a:schemeClr val="tx1"/>
                </a:solidFill>
              </a:defRPr>
            </a:lvl4pPr>
          </a:lstStyle>
          <a:p>
            <a:pPr lvl="0"/>
            <a:r>
              <a:rPr lang="en-GB" dirty="0"/>
              <a:t>Click to edit body text – see user tip to the left on how to style this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3">
            <a:extLst>
              <a:ext uri="{FF2B5EF4-FFF2-40B4-BE49-F238E27FC236}">
                <a16:creationId xmlns:a16="http://schemas.microsoft.com/office/drawing/2014/main" id="{51C24A0E-E745-4891-AAAA-FE3FAA48FCEA}"/>
              </a:ext>
            </a:extLst>
          </p:cNvPr>
          <p:cNvSpPr>
            <a:spLocks noGrp="1"/>
          </p:cNvSpPr>
          <p:nvPr>
            <p:ph type="ftr" sz="quarter" idx="11"/>
          </p:nvPr>
        </p:nvSpPr>
        <p:spPr bwMode="gray"/>
        <p:txBody>
          <a:bodyPr/>
          <a:lstStyle/>
          <a:p>
            <a:r>
              <a:rPr lang="en-US"/>
              <a:t>World Gold Council  | Webinar for Assurance Providers | May 2022</a:t>
            </a:r>
            <a:endParaRPr lang="en-GB" dirty="0"/>
          </a:p>
        </p:txBody>
      </p:sp>
      <p:grpSp>
        <p:nvGrpSpPr>
          <p:cNvPr id="69" name="Group 68">
            <a:extLst>
              <a:ext uri="{FF2B5EF4-FFF2-40B4-BE49-F238E27FC236}">
                <a16:creationId xmlns:a16="http://schemas.microsoft.com/office/drawing/2014/main" id="{BB3F0136-75BA-4B2B-B30F-C9C846BDABDC}"/>
              </a:ext>
            </a:extLst>
          </p:cNvPr>
          <p:cNvGrpSpPr/>
          <p:nvPr userDrawn="1"/>
        </p:nvGrpSpPr>
        <p:grpSpPr bwMode="gray">
          <a:xfrm>
            <a:off x="-1987491" y="115408"/>
            <a:ext cx="1818795" cy="2906737"/>
            <a:chOff x="287524" y="320055"/>
            <a:chExt cx="1818794" cy="2906737"/>
          </a:xfrm>
        </p:grpSpPr>
        <p:sp>
          <p:nvSpPr>
            <p:cNvPr id="71" name="TextBox 70">
              <a:extLst>
                <a:ext uri="{FF2B5EF4-FFF2-40B4-BE49-F238E27FC236}">
                  <a16:creationId xmlns:a16="http://schemas.microsoft.com/office/drawing/2014/main" id="{D35A9981-4C9A-4AEB-84AA-E47CF24F4230}"/>
                </a:ext>
              </a:extLst>
            </p:cNvPr>
            <p:cNvSpPr txBox="1"/>
            <p:nvPr/>
          </p:nvSpPr>
          <p:spPr bwMode="gray">
            <a:xfrm>
              <a:off x="287524" y="1010801"/>
              <a:ext cx="1818794" cy="2215991"/>
            </a:xfrm>
            <a:prstGeom prst="rect">
              <a:avLst/>
            </a:prstGeom>
            <a:noFill/>
          </p:spPr>
          <p:txBody>
            <a:bodyPr wrap="square" lIns="0" tIns="0" rIns="0" bIns="0" rtlCol="0">
              <a:spAutoFit/>
            </a:bodyPr>
            <a:lstStyle/>
            <a:p>
              <a:r>
                <a:rPr lang="en-GB" sz="1100" dirty="0">
                  <a:solidFill>
                    <a:srgbClr val="000000"/>
                  </a:solidFill>
                </a:rPr>
                <a:t>To add or change a photographic image to the faded background.</a:t>
              </a:r>
            </a:p>
            <a:p>
              <a:r>
                <a:rPr lang="en-GB" sz="1100" dirty="0">
                  <a:solidFill>
                    <a:srgbClr val="000000"/>
                  </a:solidFill>
                </a:rPr>
                <a:t>&gt;Right</a:t>
              </a:r>
              <a:r>
                <a:rPr lang="en-GB" sz="1100" baseline="0" dirty="0">
                  <a:solidFill>
                    <a:srgbClr val="000000"/>
                  </a:solidFill>
                </a:rPr>
                <a:t> Click over slide</a:t>
              </a:r>
            </a:p>
            <a:p>
              <a:r>
                <a:rPr lang="en-GB" sz="1100" baseline="0" dirty="0">
                  <a:solidFill>
                    <a:srgbClr val="000000"/>
                  </a:solidFill>
                </a:rPr>
                <a:t>&gt;format background</a:t>
              </a:r>
            </a:p>
            <a:p>
              <a:r>
                <a:rPr lang="en-GB" sz="1100" baseline="0" dirty="0">
                  <a:solidFill>
                    <a:srgbClr val="000000"/>
                  </a:solidFill>
                </a:rPr>
                <a:t>&gt;fill</a:t>
              </a:r>
            </a:p>
            <a:p>
              <a:r>
                <a:rPr lang="en-GB" sz="1100" baseline="0" dirty="0">
                  <a:solidFill>
                    <a:srgbClr val="000000"/>
                  </a:solidFill>
                </a:rPr>
                <a:t>&gt;picture or texture fill</a:t>
              </a:r>
            </a:p>
            <a:p>
              <a:r>
                <a:rPr lang="en-GB" sz="1100" baseline="0" dirty="0">
                  <a:solidFill>
                    <a:srgbClr val="000000"/>
                  </a:solidFill>
                </a:rPr>
                <a:t>&gt;select image from  </a:t>
              </a:r>
              <a:br>
                <a:rPr lang="en-GB" sz="1100" baseline="0" dirty="0">
                  <a:solidFill>
                    <a:srgbClr val="000000"/>
                  </a:solidFill>
                </a:rPr>
              </a:br>
              <a:r>
                <a:rPr lang="en-GB" sz="1100" baseline="0" dirty="0">
                  <a:solidFill>
                    <a:srgbClr val="000000"/>
                  </a:solidFill>
                </a:rPr>
                <a:t>  your file</a:t>
              </a:r>
            </a:p>
            <a:p>
              <a:r>
                <a:rPr lang="en-GB" sz="900" baseline="0" dirty="0">
                  <a:solidFill>
                    <a:srgbClr val="000000"/>
                  </a:solidFill>
                </a:rPr>
                <a:t>*Pictures should be ideally </a:t>
              </a:r>
              <a:br>
                <a:rPr lang="en-GB" sz="900" baseline="0" dirty="0">
                  <a:solidFill>
                    <a:srgbClr val="000000"/>
                  </a:solidFill>
                </a:rPr>
              </a:br>
              <a:r>
                <a:rPr lang="en-GB" sz="900" baseline="0" dirty="0">
                  <a:solidFill>
                    <a:srgbClr val="000000"/>
                  </a:solidFill>
                </a:rPr>
                <a:t>1920 pixels W x 1080 pixels H</a:t>
              </a:r>
            </a:p>
            <a:p>
              <a:endParaRPr lang="en-GB" sz="900" baseline="0" dirty="0">
                <a:solidFill>
                  <a:srgbClr val="000000"/>
                </a:solidFill>
              </a:endParaRPr>
            </a:p>
            <a:p>
              <a:r>
                <a:rPr lang="en-GB" sz="900" baseline="0" dirty="0">
                  <a:solidFill>
                    <a:srgbClr val="000000"/>
                  </a:solidFill>
                </a:rPr>
                <a:t>Alternatively leave background with a solid white fill.</a:t>
              </a:r>
              <a:endParaRPr lang="en-GB" sz="900" dirty="0">
                <a:solidFill>
                  <a:srgbClr val="000000"/>
                </a:solidFill>
              </a:endParaRPr>
            </a:p>
          </p:txBody>
        </p:sp>
        <p:grpSp>
          <p:nvGrpSpPr>
            <p:cNvPr id="72" name="Group 71">
              <a:extLst>
                <a:ext uri="{FF2B5EF4-FFF2-40B4-BE49-F238E27FC236}">
                  <a16:creationId xmlns:a16="http://schemas.microsoft.com/office/drawing/2014/main" id="{FF2554C2-7F4B-4AFC-96FA-CD357E31B732}"/>
                </a:ext>
              </a:extLst>
            </p:cNvPr>
            <p:cNvGrpSpPr>
              <a:grpSpLocks noChangeAspect="1"/>
            </p:cNvGrpSpPr>
            <p:nvPr userDrawn="1"/>
          </p:nvGrpSpPr>
          <p:grpSpPr bwMode="gray">
            <a:xfrm>
              <a:off x="407162" y="448083"/>
              <a:ext cx="335767" cy="274418"/>
              <a:chOff x="431" y="79"/>
              <a:chExt cx="4882" cy="3990"/>
            </a:xfrm>
            <a:solidFill>
              <a:schemeClr val="accent1"/>
            </a:solidFill>
          </p:grpSpPr>
          <p:sp>
            <p:nvSpPr>
              <p:cNvPr id="75" name="Oval 9">
                <a:extLst>
                  <a:ext uri="{FF2B5EF4-FFF2-40B4-BE49-F238E27FC236}">
                    <a16:creationId xmlns:a16="http://schemas.microsoft.com/office/drawing/2014/main" id="{1892404B-D3D9-4862-AD9C-93C78243EB6A}"/>
                  </a:ext>
                </a:extLst>
              </p:cNvPr>
              <p:cNvSpPr>
                <a:spLocks noChangeArrowheads="1"/>
              </p:cNvSpPr>
              <p:nvPr/>
            </p:nvSpPr>
            <p:spPr bwMode="gray">
              <a:xfrm>
                <a:off x="1895" y="1299"/>
                <a:ext cx="1953" cy="195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76" name="Freeform 10">
                <a:extLst>
                  <a:ext uri="{FF2B5EF4-FFF2-40B4-BE49-F238E27FC236}">
                    <a16:creationId xmlns:a16="http://schemas.microsoft.com/office/drawing/2014/main" id="{C1207B22-712B-4320-BFD8-BF75F770658E}"/>
                  </a:ext>
                </a:extLst>
              </p:cNvPr>
              <p:cNvSpPr>
                <a:spLocks noEditPoints="1"/>
              </p:cNvSpPr>
              <p:nvPr/>
            </p:nvSpPr>
            <p:spPr bwMode="gray">
              <a:xfrm>
                <a:off x="431" y="79"/>
                <a:ext cx="4882" cy="3990"/>
              </a:xfrm>
              <a:custGeom>
                <a:avLst/>
                <a:gdLst>
                  <a:gd name="T0" fmla="*/ 736 w 800"/>
                  <a:gd name="T1" fmla="*/ 134 h 654"/>
                  <a:gd name="T2" fmla="*/ 622 w 800"/>
                  <a:gd name="T3" fmla="*/ 134 h 654"/>
                  <a:gd name="T4" fmla="*/ 569 w 800"/>
                  <a:gd name="T5" fmla="*/ 0 h 654"/>
                  <a:gd name="T6" fmla="*/ 231 w 800"/>
                  <a:gd name="T7" fmla="*/ 0 h 654"/>
                  <a:gd name="T8" fmla="*/ 178 w 800"/>
                  <a:gd name="T9" fmla="*/ 134 h 654"/>
                  <a:gd name="T10" fmla="*/ 160 w 800"/>
                  <a:gd name="T11" fmla="*/ 134 h 654"/>
                  <a:gd name="T12" fmla="*/ 160 w 800"/>
                  <a:gd name="T13" fmla="*/ 67 h 654"/>
                  <a:gd name="T14" fmla="*/ 80 w 800"/>
                  <a:gd name="T15" fmla="*/ 67 h 654"/>
                  <a:gd name="T16" fmla="*/ 80 w 800"/>
                  <a:gd name="T17" fmla="*/ 134 h 654"/>
                  <a:gd name="T18" fmla="*/ 64 w 800"/>
                  <a:gd name="T19" fmla="*/ 134 h 654"/>
                  <a:gd name="T20" fmla="*/ 0 w 800"/>
                  <a:gd name="T21" fmla="*/ 198 h 654"/>
                  <a:gd name="T22" fmla="*/ 0 w 800"/>
                  <a:gd name="T23" fmla="*/ 589 h 654"/>
                  <a:gd name="T24" fmla="*/ 64 w 800"/>
                  <a:gd name="T25" fmla="*/ 654 h 654"/>
                  <a:gd name="T26" fmla="*/ 736 w 800"/>
                  <a:gd name="T27" fmla="*/ 654 h 654"/>
                  <a:gd name="T28" fmla="*/ 800 w 800"/>
                  <a:gd name="T29" fmla="*/ 589 h 654"/>
                  <a:gd name="T30" fmla="*/ 800 w 800"/>
                  <a:gd name="T31" fmla="*/ 198 h 654"/>
                  <a:gd name="T32" fmla="*/ 736 w 800"/>
                  <a:gd name="T33" fmla="*/ 134 h 654"/>
                  <a:gd name="T34" fmla="*/ 133 w 800"/>
                  <a:gd name="T35" fmla="*/ 134 h 654"/>
                  <a:gd name="T36" fmla="*/ 107 w 800"/>
                  <a:gd name="T37" fmla="*/ 134 h 654"/>
                  <a:gd name="T38" fmla="*/ 107 w 800"/>
                  <a:gd name="T39" fmla="*/ 94 h 654"/>
                  <a:gd name="T40" fmla="*/ 133 w 800"/>
                  <a:gd name="T41" fmla="*/ 94 h 654"/>
                  <a:gd name="T42" fmla="*/ 133 w 800"/>
                  <a:gd name="T43" fmla="*/ 134 h 654"/>
                  <a:gd name="T44" fmla="*/ 400 w 800"/>
                  <a:gd name="T45" fmla="*/ 600 h 654"/>
                  <a:gd name="T46" fmla="*/ 160 w 800"/>
                  <a:gd name="T47" fmla="*/ 360 h 654"/>
                  <a:gd name="T48" fmla="*/ 400 w 800"/>
                  <a:gd name="T49" fmla="*/ 120 h 654"/>
                  <a:gd name="T50" fmla="*/ 640 w 800"/>
                  <a:gd name="T51" fmla="*/ 360 h 654"/>
                  <a:gd name="T52" fmla="*/ 400 w 800"/>
                  <a:gd name="T53" fmla="*/ 600 h 654"/>
                  <a:gd name="T54" fmla="*/ 693 w 800"/>
                  <a:gd name="T55" fmla="*/ 294 h 654"/>
                  <a:gd name="T56" fmla="*/ 640 w 800"/>
                  <a:gd name="T57" fmla="*/ 240 h 654"/>
                  <a:gd name="T58" fmla="*/ 693 w 800"/>
                  <a:gd name="T59" fmla="*/ 187 h 654"/>
                  <a:gd name="T60" fmla="*/ 747 w 800"/>
                  <a:gd name="T61" fmla="*/ 240 h 654"/>
                  <a:gd name="T62" fmla="*/ 693 w 800"/>
                  <a:gd name="T63" fmla="*/ 294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0" h="654">
                    <a:moveTo>
                      <a:pt x="736" y="134"/>
                    </a:moveTo>
                    <a:lnTo>
                      <a:pt x="622" y="134"/>
                    </a:lnTo>
                    <a:lnTo>
                      <a:pt x="569" y="0"/>
                    </a:lnTo>
                    <a:lnTo>
                      <a:pt x="231" y="0"/>
                    </a:lnTo>
                    <a:lnTo>
                      <a:pt x="178" y="134"/>
                    </a:lnTo>
                    <a:lnTo>
                      <a:pt x="160" y="134"/>
                    </a:lnTo>
                    <a:lnTo>
                      <a:pt x="160" y="67"/>
                    </a:lnTo>
                    <a:lnTo>
                      <a:pt x="80" y="67"/>
                    </a:lnTo>
                    <a:lnTo>
                      <a:pt x="80" y="134"/>
                    </a:lnTo>
                    <a:lnTo>
                      <a:pt x="64" y="134"/>
                    </a:lnTo>
                    <a:cubicBezTo>
                      <a:pt x="29" y="134"/>
                      <a:pt x="0" y="162"/>
                      <a:pt x="0" y="198"/>
                    </a:cubicBezTo>
                    <a:lnTo>
                      <a:pt x="0" y="589"/>
                    </a:lnTo>
                    <a:cubicBezTo>
                      <a:pt x="0" y="625"/>
                      <a:pt x="29" y="654"/>
                      <a:pt x="64" y="654"/>
                    </a:cubicBezTo>
                    <a:lnTo>
                      <a:pt x="736" y="654"/>
                    </a:lnTo>
                    <a:cubicBezTo>
                      <a:pt x="771" y="654"/>
                      <a:pt x="800" y="625"/>
                      <a:pt x="800" y="589"/>
                    </a:cubicBezTo>
                    <a:lnTo>
                      <a:pt x="800" y="198"/>
                    </a:lnTo>
                    <a:cubicBezTo>
                      <a:pt x="800" y="162"/>
                      <a:pt x="771" y="134"/>
                      <a:pt x="736" y="134"/>
                    </a:cubicBezTo>
                    <a:close/>
                    <a:moveTo>
                      <a:pt x="133" y="134"/>
                    </a:moveTo>
                    <a:lnTo>
                      <a:pt x="107" y="134"/>
                    </a:lnTo>
                    <a:lnTo>
                      <a:pt x="107" y="94"/>
                    </a:lnTo>
                    <a:lnTo>
                      <a:pt x="133" y="94"/>
                    </a:lnTo>
                    <a:lnTo>
                      <a:pt x="133" y="134"/>
                    </a:lnTo>
                    <a:close/>
                    <a:moveTo>
                      <a:pt x="400" y="600"/>
                    </a:moveTo>
                    <a:cubicBezTo>
                      <a:pt x="268" y="600"/>
                      <a:pt x="160" y="493"/>
                      <a:pt x="160" y="360"/>
                    </a:cubicBezTo>
                    <a:cubicBezTo>
                      <a:pt x="160" y="228"/>
                      <a:pt x="268" y="120"/>
                      <a:pt x="400" y="120"/>
                    </a:cubicBezTo>
                    <a:cubicBezTo>
                      <a:pt x="532" y="120"/>
                      <a:pt x="640" y="228"/>
                      <a:pt x="640" y="360"/>
                    </a:cubicBezTo>
                    <a:cubicBezTo>
                      <a:pt x="640" y="493"/>
                      <a:pt x="532" y="600"/>
                      <a:pt x="400" y="600"/>
                    </a:cubicBezTo>
                    <a:close/>
                    <a:moveTo>
                      <a:pt x="693" y="294"/>
                    </a:moveTo>
                    <a:cubicBezTo>
                      <a:pt x="664" y="294"/>
                      <a:pt x="640" y="270"/>
                      <a:pt x="640" y="240"/>
                    </a:cubicBezTo>
                    <a:cubicBezTo>
                      <a:pt x="640" y="211"/>
                      <a:pt x="664" y="187"/>
                      <a:pt x="693" y="187"/>
                    </a:cubicBezTo>
                    <a:cubicBezTo>
                      <a:pt x="723" y="187"/>
                      <a:pt x="747" y="211"/>
                      <a:pt x="747" y="240"/>
                    </a:cubicBezTo>
                    <a:cubicBezTo>
                      <a:pt x="747" y="270"/>
                      <a:pt x="723" y="294"/>
                      <a:pt x="693" y="29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grpSp>
        <p:sp>
          <p:nvSpPr>
            <p:cNvPr id="73" name="Donut 24">
              <a:extLst>
                <a:ext uri="{FF2B5EF4-FFF2-40B4-BE49-F238E27FC236}">
                  <a16:creationId xmlns:a16="http://schemas.microsoft.com/office/drawing/2014/main" id="{159AD679-9E82-43F7-8E5A-F2B9B7B8F098}"/>
                </a:ext>
              </a:extLst>
            </p:cNvPr>
            <p:cNvSpPr/>
            <p:nvPr userDrawn="1"/>
          </p:nvSpPr>
          <p:spPr bwMode="gray">
            <a:xfrm>
              <a:off x="299151" y="32005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dirty="0">
                <a:solidFill>
                  <a:schemeClr val="tx1"/>
                </a:solidFill>
              </a:endParaRPr>
            </a:p>
          </p:txBody>
        </p:sp>
        <p:sp>
          <p:nvSpPr>
            <p:cNvPr id="74" name="Freeform 5">
              <a:extLst>
                <a:ext uri="{FF2B5EF4-FFF2-40B4-BE49-F238E27FC236}">
                  <a16:creationId xmlns:a16="http://schemas.microsoft.com/office/drawing/2014/main" id="{F9B77A76-1D73-4D21-971D-ADF9C8341048}"/>
                </a:ext>
              </a:extLst>
            </p:cNvPr>
            <p:cNvSpPr>
              <a:spLocks noEditPoints="1"/>
            </p:cNvSpPr>
            <p:nvPr userDrawn="1"/>
          </p:nvSpPr>
          <p:spPr bwMode="gray">
            <a:xfrm>
              <a:off x="287524" y="5900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dirty="0"/>
            </a:p>
          </p:txBody>
        </p:sp>
      </p:grpSp>
      <p:sp>
        <p:nvSpPr>
          <p:cNvPr id="77" name="Text Placeholder 43">
            <a:extLst>
              <a:ext uri="{FF2B5EF4-FFF2-40B4-BE49-F238E27FC236}">
                <a16:creationId xmlns:a16="http://schemas.microsoft.com/office/drawing/2014/main" id="{F99D8873-4939-464E-A40D-A83E85E67A5D}"/>
              </a:ext>
            </a:extLst>
          </p:cNvPr>
          <p:cNvSpPr>
            <a:spLocks noGrp="1"/>
          </p:cNvSpPr>
          <p:nvPr>
            <p:ph type="body" sz="quarter" idx="36" hasCustomPrompt="1"/>
          </p:nvPr>
        </p:nvSpPr>
        <p:spPr bwMode="gray">
          <a:xfrm>
            <a:off x="881999" y="1443600"/>
            <a:ext cx="6150625" cy="537032"/>
          </a:xfrm>
        </p:spPr>
        <p:txBody>
          <a:bodyPr lIns="0" rIns="0" bIns="90000" anchor="b">
            <a:noAutofit/>
          </a:bodyPr>
          <a:lstStyle>
            <a:lvl1pPr marL="0" indent="0">
              <a:spcBef>
                <a:spcPts val="0"/>
              </a:spcBef>
              <a:spcAft>
                <a:spcPts val="0"/>
              </a:spcAft>
              <a:buNone/>
              <a:defRPr sz="1600" b="1">
                <a:solidFill>
                  <a:schemeClr val="tx1"/>
                </a:solidFill>
              </a:defRPr>
            </a:lvl1pPr>
            <a:lvl2pPr marL="0" indent="0">
              <a:spcBef>
                <a:spcPts val="0"/>
              </a:spcBef>
              <a:spcAft>
                <a:spcPts val="0"/>
              </a:spcAft>
              <a:buNone/>
              <a:defRPr sz="800" b="0">
                <a:solidFill>
                  <a:schemeClr val="tx2"/>
                </a:solidFill>
              </a:defRPr>
            </a:lvl2pPr>
            <a:lvl3pPr marL="914423" indent="0">
              <a:buNone/>
              <a:defRPr>
                <a:solidFill>
                  <a:srgbClr val="FF0000"/>
                </a:solidFill>
              </a:defRPr>
            </a:lvl3pPr>
            <a:lvl4pPr>
              <a:defRPr>
                <a:solidFill>
                  <a:srgbClr val="FF0000"/>
                </a:solidFill>
              </a:defRPr>
            </a:lvl4pPr>
            <a:lvl5pPr>
              <a:defRPr>
                <a:solidFill>
                  <a:srgbClr val="FF0000"/>
                </a:solidFill>
              </a:defRPr>
            </a:lvl5pPr>
          </a:lstStyle>
          <a:p>
            <a:pPr lvl="0"/>
            <a:r>
              <a:rPr lang="en-US" dirty="0"/>
              <a:t>Click here to add subtitle</a:t>
            </a:r>
          </a:p>
          <a:p>
            <a:pPr lvl="1"/>
            <a:r>
              <a:rPr lang="en-US" dirty="0"/>
              <a:t>Second level</a:t>
            </a:r>
            <a:endParaRPr lang="en-GB" dirty="0"/>
          </a:p>
        </p:txBody>
      </p:sp>
      <p:sp>
        <p:nvSpPr>
          <p:cNvPr id="55" name="Content Placeholder 6"/>
          <p:cNvSpPr>
            <a:spLocks noGrp="1"/>
          </p:cNvSpPr>
          <p:nvPr>
            <p:ph sz="quarter" idx="39" hasCustomPrompt="1"/>
          </p:nvPr>
        </p:nvSpPr>
        <p:spPr bwMode="gray">
          <a:xfrm>
            <a:off x="7977600" y="1990800"/>
            <a:ext cx="3340800" cy="3340301"/>
          </a:xfrm>
        </p:spPr>
        <p:txBody>
          <a:bodyPr lIns="90000" rIns="0"/>
          <a:lstStyle>
            <a:lvl1pPr>
              <a:defRPr/>
            </a:lvl1pPr>
          </a:lstStyle>
          <a:p>
            <a:pPr lvl="0"/>
            <a:r>
              <a:rPr lang="en-GB" dirty="0"/>
              <a:t>Click to edit body text – see user tip to the left on how to style this text. Or click an icon below to add other content. Pictures should be 614 pixels W x 614 pixels H.</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43" name="Group 42">
            <a:extLst>
              <a:ext uri="{FF2B5EF4-FFF2-40B4-BE49-F238E27FC236}">
                <a16:creationId xmlns:a16="http://schemas.microsoft.com/office/drawing/2014/main" id="{2FC948B1-CE8A-45C2-9547-20572925E441}"/>
              </a:ext>
            </a:extLst>
          </p:cNvPr>
          <p:cNvGrpSpPr/>
          <p:nvPr userDrawn="1"/>
        </p:nvGrpSpPr>
        <p:grpSpPr bwMode="gray">
          <a:xfrm>
            <a:off x="-1987489" y="3445698"/>
            <a:ext cx="1572481" cy="3412302"/>
            <a:chOff x="2051720" y="348323"/>
            <a:chExt cx="1572481" cy="3412302"/>
          </a:xfrm>
        </p:grpSpPr>
        <p:sp>
          <p:nvSpPr>
            <p:cNvPr id="50" name="TextBox 49">
              <a:extLst>
                <a:ext uri="{FF2B5EF4-FFF2-40B4-BE49-F238E27FC236}">
                  <a16:creationId xmlns:a16="http://schemas.microsoft.com/office/drawing/2014/main" id="{00AC49FF-2180-4539-8FB8-9FD54A2A1613}"/>
                </a:ext>
              </a:extLst>
            </p:cNvPr>
            <p:cNvSpPr txBox="1"/>
            <p:nvPr/>
          </p:nvSpPr>
          <p:spPr bwMode="gray">
            <a:xfrm>
              <a:off x="2051720" y="1052191"/>
              <a:ext cx="1572481" cy="2708434"/>
            </a:xfrm>
            <a:prstGeom prst="rect">
              <a:avLst/>
            </a:prstGeom>
            <a:noFill/>
          </p:spPr>
          <p:txBody>
            <a:bodyPr wrap="square" lIns="0" tIns="0" rIns="0" bIns="0" rtlCol="0">
              <a:spAutoFit/>
            </a:bodyPr>
            <a:lstStyle/>
            <a:p>
              <a:r>
                <a:rPr lang="en-GB" sz="1100" dirty="0">
                  <a:solidFill>
                    <a:srgbClr val="000000"/>
                  </a:solidFill>
                </a:rPr>
                <a:t>To format</a:t>
              </a:r>
              <a:r>
                <a:rPr lang="en-GB" sz="1100" baseline="0" dirty="0">
                  <a:solidFill>
                    <a:srgbClr val="000000"/>
                  </a:solidFill>
                </a:rPr>
                <a:t> the body text, simply highlight the specific line(s) of text and click ‘tab’ or press ‘increase/decrease list level’ button. If you continue to click the ‘Tab’ button and the text turns </a:t>
              </a:r>
              <a:r>
                <a:rPr lang="en-GB" sz="1100" baseline="0" dirty="0">
                  <a:solidFill>
                    <a:srgbClr val="FF0000"/>
                  </a:solidFill>
                </a:rPr>
                <a:t>red</a:t>
              </a:r>
              <a:r>
                <a:rPr lang="en-GB" sz="1100" baseline="0" dirty="0">
                  <a:solidFill>
                    <a:srgbClr val="000000"/>
                  </a:solidFill>
                </a:rPr>
                <a:t> you have tabbed too far and should use the ‘decrease level’ button to return to compliant text.</a:t>
              </a:r>
            </a:p>
            <a:p>
              <a:endParaRPr lang="en-GB" sz="1100" baseline="0" dirty="0">
                <a:solidFill>
                  <a:srgbClr val="000000"/>
                </a:solidFill>
              </a:endParaRPr>
            </a:p>
            <a:p>
              <a:r>
                <a:rPr lang="en-GB" sz="1100" baseline="0" dirty="0">
                  <a:solidFill>
                    <a:srgbClr val="000000"/>
                  </a:solidFill>
                </a:rPr>
                <a:t>Do not use the bullet point button to format your text.</a:t>
              </a:r>
              <a:endParaRPr lang="en-GB" sz="1100" dirty="0">
                <a:solidFill>
                  <a:srgbClr val="000000"/>
                </a:solidFill>
              </a:endParaRPr>
            </a:p>
          </p:txBody>
        </p:sp>
        <p:grpSp>
          <p:nvGrpSpPr>
            <p:cNvPr id="56" name="Group 55">
              <a:extLst>
                <a:ext uri="{FF2B5EF4-FFF2-40B4-BE49-F238E27FC236}">
                  <a16:creationId xmlns:a16="http://schemas.microsoft.com/office/drawing/2014/main" id="{48C2AB69-0462-4BCE-BD56-9FC53AC4568F}"/>
                </a:ext>
              </a:extLst>
            </p:cNvPr>
            <p:cNvGrpSpPr/>
            <p:nvPr/>
          </p:nvGrpSpPr>
          <p:grpSpPr bwMode="gray">
            <a:xfrm>
              <a:off x="2051720" y="348323"/>
              <a:ext cx="551687" cy="608260"/>
              <a:chOff x="580210" y="472455"/>
              <a:chExt cx="551687" cy="608260"/>
            </a:xfrm>
          </p:grpSpPr>
          <p:sp>
            <p:nvSpPr>
              <p:cNvPr id="66" name="Donut 24">
                <a:extLst>
                  <a:ext uri="{FF2B5EF4-FFF2-40B4-BE49-F238E27FC236}">
                    <a16:creationId xmlns:a16="http://schemas.microsoft.com/office/drawing/2014/main" id="{0CA43353-DD50-4F34-BB1D-1BE991E8881F}"/>
                  </a:ext>
                </a:extLst>
              </p:cNvPr>
              <p:cNvSpPr/>
              <p:nvPr/>
            </p:nvSpPr>
            <p:spPr bwMode="gray">
              <a:xfrm>
                <a:off x="591837" y="47245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dirty="0">
                  <a:solidFill>
                    <a:schemeClr val="tx1"/>
                  </a:solidFill>
                </a:endParaRPr>
              </a:p>
            </p:txBody>
          </p:sp>
          <p:sp>
            <p:nvSpPr>
              <p:cNvPr id="70" name="Freeform 5">
                <a:extLst>
                  <a:ext uri="{FF2B5EF4-FFF2-40B4-BE49-F238E27FC236}">
                    <a16:creationId xmlns:a16="http://schemas.microsoft.com/office/drawing/2014/main" id="{E85D49CF-852E-4100-A564-6717CF1BEB17}"/>
                  </a:ext>
                </a:extLst>
              </p:cNvPr>
              <p:cNvSpPr>
                <a:spLocks noEditPoints="1"/>
              </p:cNvSpPr>
              <p:nvPr/>
            </p:nvSpPr>
            <p:spPr bwMode="gray">
              <a:xfrm>
                <a:off x="580210" y="7424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dirty="0"/>
              </a:p>
            </p:txBody>
          </p:sp>
        </p:grpSp>
        <p:grpSp>
          <p:nvGrpSpPr>
            <p:cNvPr id="57" name="Group 4">
              <a:extLst>
                <a:ext uri="{FF2B5EF4-FFF2-40B4-BE49-F238E27FC236}">
                  <a16:creationId xmlns:a16="http://schemas.microsoft.com/office/drawing/2014/main" id="{0E8CBD8F-7ECD-4433-BEFC-3EDDE7AC70DD}"/>
                </a:ext>
              </a:extLst>
            </p:cNvPr>
            <p:cNvGrpSpPr>
              <a:grpSpLocks noChangeAspect="1"/>
            </p:cNvGrpSpPr>
            <p:nvPr/>
          </p:nvGrpSpPr>
          <p:grpSpPr bwMode="gray">
            <a:xfrm>
              <a:off x="2160620" y="483078"/>
              <a:ext cx="330076" cy="242523"/>
              <a:chOff x="2018" y="401"/>
              <a:chExt cx="3016" cy="2216"/>
            </a:xfrm>
          </p:grpSpPr>
          <p:sp>
            <p:nvSpPr>
              <p:cNvPr id="58" name="Freeform 7">
                <a:extLst>
                  <a:ext uri="{FF2B5EF4-FFF2-40B4-BE49-F238E27FC236}">
                    <a16:creationId xmlns:a16="http://schemas.microsoft.com/office/drawing/2014/main" id="{1188A2AC-ED8E-41A5-8AFB-DF48E4C9344B}"/>
                  </a:ext>
                </a:extLst>
              </p:cNvPr>
              <p:cNvSpPr>
                <a:spLocks/>
              </p:cNvSpPr>
              <p:nvPr/>
            </p:nvSpPr>
            <p:spPr bwMode="gray">
              <a:xfrm>
                <a:off x="2360" y="401"/>
                <a:ext cx="847" cy="307"/>
              </a:xfrm>
              <a:custGeom>
                <a:avLst/>
                <a:gdLst>
                  <a:gd name="T0" fmla="*/ 2 w 4791"/>
                  <a:gd name="T1" fmla="*/ 2 h 1737"/>
                  <a:gd name="T2" fmla="*/ 4791 w 4791"/>
                  <a:gd name="T3" fmla="*/ 2 h 1737"/>
                  <a:gd name="T4" fmla="*/ 4791 w 4791"/>
                  <a:gd name="T5" fmla="*/ 1737 h 1737"/>
                  <a:gd name="T6" fmla="*/ 3 w 4791"/>
                  <a:gd name="T7" fmla="*/ 1737 h 1737"/>
                  <a:gd name="T8" fmla="*/ 2 w 4791"/>
                  <a:gd name="T9" fmla="*/ 2 h 1737"/>
                </a:gdLst>
                <a:ahLst/>
                <a:cxnLst>
                  <a:cxn ang="0">
                    <a:pos x="T0" y="T1"/>
                  </a:cxn>
                  <a:cxn ang="0">
                    <a:pos x="T2" y="T3"/>
                  </a:cxn>
                  <a:cxn ang="0">
                    <a:pos x="T4" y="T5"/>
                  </a:cxn>
                  <a:cxn ang="0">
                    <a:pos x="T6" y="T7"/>
                  </a:cxn>
                  <a:cxn ang="0">
                    <a:pos x="T8" y="T9"/>
                  </a:cxn>
                </a:cxnLst>
                <a:rect l="0" t="0" r="r" b="b"/>
                <a:pathLst>
                  <a:path w="4791" h="1737">
                    <a:moveTo>
                      <a:pt x="2" y="2"/>
                    </a:moveTo>
                    <a:cubicBezTo>
                      <a:pt x="1594" y="0"/>
                      <a:pt x="3199" y="1"/>
                      <a:pt x="4791" y="2"/>
                    </a:cubicBezTo>
                    <a:cubicBezTo>
                      <a:pt x="4791" y="580"/>
                      <a:pt x="4791" y="1158"/>
                      <a:pt x="4791" y="1737"/>
                    </a:cubicBezTo>
                    <a:cubicBezTo>
                      <a:pt x="3195" y="1737"/>
                      <a:pt x="1599" y="1736"/>
                      <a:pt x="3" y="1737"/>
                    </a:cubicBezTo>
                    <a:cubicBezTo>
                      <a:pt x="0" y="1159"/>
                      <a:pt x="2" y="580"/>
                      <a:pt x="2"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59" name="Freeform 8">
                <a:extLst>
                  <a:ext uri="{FF2B5EF4-FFF2-40B4-BE49-F238E27FC236}">
                    <a16:creationId xmlns:a16="http://schemas.microsoft.com/office/drawing/2014/main" id="{60C9EFF0-F857-42A0-8E23-78D800215860}"/>
                  </a:ext>
                </a:extLst>
              </p:cNvPr>
              <p:cNvSpPr>
                <a:spLocks/>
              </p:cNvSpPr>
              <p:nvPr/>
            </p:nvSpPr>
            <p:spPr bwMode="gray">
              <a:xfrm>
                <a:off x="3300" y="401"/>
                <a:ext cx="1734" cy="307"/>
              </a:xfrm>
              <a:custGeom>
                <a:avLst/>
                <a:gdLst>
                  <a:gd name="T0" fmla="*/ 1 w 9814"/>
                  <a:gd name="T1" fmla="*/ 2 h 1737"/>
                  <a:gd name="T2" fmla="*/ 9814 w 9814"/>
                  <a:gd name="T3" fmla="*/ 1 h 1737"/>
                  <a:gd name="T4" fmla="*/ 9814 w 9814"/>
                  <a:gd name="T5" fmla="*/ 1737 h 1737"/>
                  <a:gd name="T6" fmla="*/ 0 w 9814"/>
                  <a:gd name="T7" fmla="*/ 1737 h 1737"/>
                  <a:gd name="T8" fmla="*/ 1 w 9814"/>
                  <a:gd name="T9" fmla="*/ 2 h 1737"/>
                </a:gdLst>
                <a:ahLst/>
                <a:cxnLst>
                  <a:cxn ang="0">
                    <a:pos x="T0" y="T1"/>
                  </a:cxn>
                  <a:cxn ang="0">
                    <a:pos x="T2" y="T3"/>
                  </a:cxn>
                  <a:cxn ang="0">
                    <a:pos x="T4" y="T5"/>
                  </a:cxn>
                  <a:cxn ang="0">
                    <a:pos x="T6" y="T7"/>
                  </a:cxn>
                  <a:cxn ang="0">
                    <a:pos x="T8" y="T9"/>
                  </a:cxn>
                </a:cxnLst>
                <a:rect l="0" t="0" r="r" b="b"/>
                <a:pathLst>
                  <a:path w="9814" h="1737">
                    <a:moveTo>
                      <a:pt x="1" y="2"/>
                    </a:moveTo>
                    <a:cubicBezTo>
                      <a:pt x="3271" y="0"/>
                      <a:pt x="6543" y="1"/>
                      <a:pt x="9814" y="1"/>
                    </a:cubicBezTo>
                    <a:lnTo>
                      <a:pt x="9814" y="1737"/>
                    </a:lnTo>
                    <a:cubicBezTo>
                      <a:pt x="6543" y="1737"/>
                      <a:pt x="3272" y="1736"/>
                      <a:pt x="0" y="1737"/>
                    </a:cubicBezTo>
                    <a:cubicBezTo>
                      <a:pt x="0" y="1159"/>
                      <a:pt x="0" y="580"/>
                      <a:pt x="1"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60" name="Freeform 9">
                <a:extLst>
                  <a:ext uri="{FF2B5EF4-FFF2-40B4-BE49-F238E27FC236}">
                    <a16:creationId xmlns:a16="http://schemas.microsoft.com/office/drawing/2014/main" id="{46AAB82F-7572-4816-9576-70CEFBB25C1B}"/>
                  </a:ext>
                </a:extLst>
              </p:cNvPr>
              <p:cNvSpPr>
                <a:spLocks/>
              </p:cNvSpPr>
              <p:nvPr/>
            </p:nvSpPr>
            <p:spPr bwMode="gray">
              <a:xfrm>
                <a:off x="3300" y="877"/>
                <a:ext cx="1734" cy="311"/>
              </a:xfrm>
              <a:custGeom>
                <a:avLst/>
                <a:gdLst>
                  <a:gd name="T0" fmla="*/ 0 w 9814"/>
                  <a:gd name="T1" fmla="*/ 0 h 2561"/>
                  <a:gd name="T2" fmla="*/ 9814 w 9814"/>
                  <a:gd name="T3" fmla="*/ 1 h 2561"/>
                  <a:gd name="T4" fmla="*/ 9814 w 9814"/>
                  <a:gd name="T5" fmla="*/ 2561 h 2561"/>
                  <a:gd name="T6" fmla="*/ 0 w 9814"/>
                  <a:gd name="T7" fmla="*/ 2561 h 2561"/>
                  <a:gd name="T8" fmla="*/ 0 w 9814"/>
                  <a:gd name="T9" fmla="*/ 0 h 2561"/>
                </a:gdLst>
                <a:ahLst/>
                <a:cxnLst>
                  <a:cxn ang="0">
                    <a:pos x="T0" y="T1"/>
                  </a:cxn>
                  <a:cxn ang="0">
                    <a:pos x="T2" y="T3"/>
                  </a:cxn>
                  <a:cxn ang="0">
                    <a:pos x="T4" y="T5"/>
                  </a:cxn>
                  <a:cxn ang="0">
                    <a:pos x="T6" y="T7"/>
                  </a:cxn>
                  <a:cxn ang="0">
                    <a:pos x="T8" y="T9"/>
                  </a:cxn>
                </a:cxnLst>
                <a:rect l="0" t="0" r="r" b="b"/>
                <a:pathLst>
                  <a:path w="9814" h="2561">
                    <a:moveTo>
                      <a:pt x="0" y="0"/>
                    </a:moveTo>
                    <a:cubicBezTo>
                      <a:pt x="3271" y="1"/>
                      <a:pt x="6543" y="1"/>
                      <a:pt x="9814" y="1"/>
                    </a:cubicBezTo>
                    <a:lnTo>
                      <a:pt x="9814" y="2561"/>
                    </a:lnTo>
                    <a:cubicBezTo>
                      <a:pt x="6543" y="2561"/>
                      <a:pt x="3271" y="2560"/>
                      <a:pt x="0" y="2561"/>
                    </a:cubicBezTo>
                    <a:cubicBezTo>
                      <a:pt x="0" y="1708"/>
                      <a:pt x="0" y="854"/>
                      <a:pt x="0"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61" name="Freeform 10">
                <a:extLst>
                  <a:ext uri="{FF2B5EF4-FFF2-40B4-BE49-F238E27FC236}">
                    <a16:creationId xmlns:a16="http://schemas.microsoft.com/office/drawing/2014/main" id="{F3026C34-3EB2-4719-A9C4-D1A02D85607D}"/>
                  </a:ext>
                </a:extLst>
              </p:cNvPr>
              <p:cNvSpPr>
                <a:spLocks/>
              </p:cNvSpPr>
              <p:nvPr/>
            </p:nvSpPr>
            <p:spPr bwMode="gray">
              <a:xfrm>
                <a:off x="2018" y="944"/>
                <a:ext cx="1172" cy="892"/>
              </a:xfrm>
              <a:custGeom>
                <a:avLst/>
                <a:gdLst>
                  <a:gd name="T0" fmla="*/ 2824 w 6635"/>
                  <a:gd name="T1" fmla="*/ 0 h 5043"/>
                  <a:gd name="T2" fmla="*/ 2878 w 6635"/>
                  <a:gd name="T3" fmla="*/ 15 h 5043"/>
                  <a:gd name="T4" fmla="*/ 6627 w 6635"/>
                  <a:gd name="T5" fmla="*/ 2635 h 5043"/>
                  <a:gd name="T6" fmla="*/ 6570 w 6635"/>
                  <a:gd name="T7" fmla="*/ 2683 h 5043"/>
                  <a:gd name="T8" fmla="*/ 2824 w 6635"/>
                  <a:gd name="T9" fmla="*/ 5043 h 5043"/>
                  <a:gd name="T10" fmla="*/ 2823 w 6635"/>
                  <a:gd name="T11" fmla="*/ 3688 h 5043"/>
                  <a:gd name="T12" fmla="*/ 0 w 6635"/>
                  <a:gd name="T13" fmla="*/ 3688 h 5043"/>
                  <a:gd name="T14" fmla="*/ 0 w 6635"/>
                  <a:gd name="T15" fmla="*/ 1545 h 5043"/>
                  <a:gd name="T16" fmla="*/ 2823 w 6635"/>
                  <a:gd name="T17" fmla="*/ 1546 h 5043"/>
                  <a:gd name="T18" fmla="*/ 2824 w 6635"/>
                  <a:gd name="T19" fmla="*/ 0 h 5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35" h="5043">
                    <a:moveTo>
                      <a:pt x="2824" y="0"/>
                    </a:moveTo>
                    <a:cubicBezTo>
                      <a:pt x="2845" y="1"/>
                      <a:pt x="2861" y="1"/>
                      <a:pt x="2878" y="15"/>
                    </a:cubicBezTo>
                    <a:cubicBezTo>
                      <a:pt x="4127" y="888"/>
                      <a:pt x="5378" y="1763"/>
                      <a:pt x="6627" y="2635"/>
                    </a:cubicBezTo>
                    <a:cubicBezTo>
                      <a:pt x="6635" y="2656"/>
                      <a:pt x="6583" y="2671"/>
                      <a:pt x="6570" y="2683"/>
                    </a:cubicBezTo>
                    <a:cubicBezTo>
                      <a:pt x="5322" y="3470"/>
                      <a:pt x="4072" y="4256"/>
                      <a:pt x="2824" y="5043"/>
                    </a:cubicBezTo>
                    <a:cubicBezTo>
                      <a:pt x="2821" y="4592"/>
                      <a:pt x="2823" y="4140"/>
                      <a:pt x="2823" y="3688"/>
                    </a:cubicBezTo>
                    <a:cubicBezTo>
                      <a:pt x="1882" y="3688"/>
                      <a:pt x="941" y="3688"/>
                      <a:pt x="0" y="3688"/>
                    </a:cubicBezTo>
                    <a:lnTo>
                      <a:pt x="0" y="1545"/>
                    </a:lnTo>
                    <a:cubicBezTo>
                      <a:pt x="941" y="1545"/>
                      <a:pt x="1882" y="1545"/>
                      <a:pt x="2823" y="1546"/>
                    </a:cubicBezTo>
                    <a:cubicBezTo>
                      <a:pt x="2823" y="1031"/>
                      <a:pt x="2821" y="515"/>
                      <a:pt x="2824"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62" name="Freeform 11">
                <a:extLst>
                  <a:ext uri="{FF2B5EF4-FFF2-40B4-BE49-F238E27FC236}">
                    <a16:creationId xmlns:a16="http://schemas.microsoft.com/office/drawing/2014/main" id="{6791A5EC-66AB-441A-B952-364A6A7B27B5}"/>
                  </a:ext>
                </a:extLst>
              </p:cNvPr>
              <p:cNvSpPr>
                <a:spLocks/>
              </p:cNvSpPr>
              <p:nvPr/>
            </p:nvSpPr>
            <p:spPr bwMode="gray">
              <a:xfrm>
                <a:off x="3300" y="1356"/>
                <a:ext cx="1734" cy="311"/>
              </a:xfrm>
              <a:custGeom>
                <a:avLst/>
                <a:gdLst>
                  <a:gd name="T0" fmla="*/ 0 w 9814"/>
                  <a:gd name="T1" fmla="*/ 1 h 2561"/>
                  <a:gd name="T2" fmla="*/ 9814 w 9814"/>
                  <a:gd name="T3" fmla="*/ 1 h 2561"/>
                  <a:gd name="T4" fmla="*/ 9814 w 9814"/>
                  <a:gd name="T5" fmla="*/ 2561 h 2561"/>
                  <a:gd name="T6" fmla="*/ 1 w 9814"/>
                  <a:gd name="T7" fmla="*/ 2561 h 2561"/>
                  <a:gd name="T8" fmla="*/ 0 w 9814"/>
                  <a:gd name="T9" fmla="*/ 1 h 2561"/>
                </a:gdLst>
                <a:ahLst/>
                <a:cxnLst>
                  <a:cxn ang="0">
                    <a:pos x="T0" y="T1"/>
                  </a:cxn>
                  <a:cxn ang="0">
                    <a:pos x="T2" y="T3"/>
                  </a:cxn>
                  <a:cxn ang="0">
                    <a:pos x="T4" y="T5"/>
                  </a:cxn>
                  <a:cxn ang="0">
                    <a:pos x="T6" y="T7"/>
                  </a:cxn>
                  <a:cxn ang="0">
                    <a:pos x="T8" y="T9"/>
                  </a:cxn>
                </a:cxnLst>
                <a:rect l="0" t="0" r="r" b="b"/>
                <a:pathLst>
                  <a:path w="9814" h="2561">
                    <a:moveTo>
                      <a:pt x="0" y="1"/>
                    </a:moveTo>
                    <a:cubicBezTo>
                      <a:pt x="3271" y="0"/>
                      <a:pt x="6543" y="1"/>
                      <a:pt x="9814" y="1"/>
                    </a:cubicBezTo>
                    <a:lnTo>
                      <a:pt x="9814" y="2561"/>
                    </a:lnTo>
                    <a:cubicBezTo>
                      <a:pt x="6543" y="2561"/>
                      <a:pt x="3272" y="2561"/>
                      <a:pt x="1" y="2561"/>
                    </a:cubicBezTo>
                    <a:cubicBezTo>
                      <a:pt x="0" y="1708"/>
                      <a:pt x="0" y="854"/>
                      <a:pt x="0"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63" name="Freeform 13">
                <a:extLst>
                  <a:ext uri="{FF2B5EF4-FFF2-40B4-BE49-F238E27FC236}">
                    <a16:creationId xmlns:a16="http://schemas.microsoft.com/office/drawing/2014/main" id="{A03B2C75-FD65-4FDF-AE40-85FB25803222}"/>
                  </a:ext>
                </a:extLst>
              </p:cNvPr>
              <p:cNvSpPr>
                <a:spLocks/>
              </p:cNvSpPr>
              <p:nvPr/>
            </p:nvSpPr>
            <p:spPr bwMode="gray">
              <a:xfrm>
                <a:off x="3300" y="1836"/>
                <a:ext cx="1734" cy="306"/>
              </a:xfrm>
              <a:custGeom>
                <a:avLst/>
                <a:gdLst>
                  <a:gd name="T0" fmla="*/ 0 w 9814"/>
                  <a:gd name="T1" fmla="*/ 0 h 1736"/>
                  <a:gd name="T2" fmla="*/ 9814 w 9814"/>
                  <a:gd name="T3" fmla="*/ 0 h 1736"/>
                  <a:gd name="T4" fmla="*/ 9814 w 9814"/>
                  <a:gd name="T5" fmla="*/ 1736 h 1736"/>
                  <a:gd name="T6" fmla="*/ 0 w 9814"/>
                  <a:gd name="T7" fmla="*/ 1736 h 1736"/>
                  <a:gd name="T8" fmla="*/ 0 w 9814"/>
                  <a:gd name="T9" fmla="*/ 0 h 1736"/>
                </a:gdLst>
                <a:ahLst/>
                <a:cxnLst>
                  <a:cxn ang="0">
                    <a:pos x="T0" y="T1"/>
                  </a:cxn>
                  <a:cxn ang="0">
                    <a:pos x="T2" y="T3"/>
                  </a:cxn>
                  <a:cxn ang="0">
                    <a:pos x="T4" y="T5"/>
                  </a:cxn>
                  <a:cxn ang="0">
                    <a:pos x="T6" y="T7"/>
                  </a:cxn>
                  <a:cxn ang="0">
                    <a:pos x="T8" y="T9"/>
                  </a:cxn>
                </a:cxnLst>
                <a:rect l="0" t="0" r="r" b="b"/>
                <a:pathLst>
                  <a:path w="9814" h="1736">
                    <a:moveTo>
                      <a:pt x="0" y="0"/>
                    </a:moveTo>
                    <a:cubicBezTo>
                      <a:pt x="3272" y="0"/>
                      <a:pt x="6543" y="0"/>
                      <a:pt x="9814" y="0"/>
                    </a:cubicBezTo>
                    <a:lnTo>
                      <a:pt x="9814" y="1736"/>
                    </a:lnTo>
                    <a:cubicBezTo>
                      <a:pt x="6543" y="1736"/>
                      <a:pt x="3271" y="1736"/>
                      <a:pt x="0" y="1736"/>
                    </a:cubicBezTo>
                    <a:cubicBezTo>
                      <a:pt x="0" y="1157"/>
                      <a:pt x="0" y="578"/>
                      <a:pt x="0" y="0"/>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64" name="Freeform 14">
                <a:extLst>
                  <a:ext uri="{FF2B5EF4-FFF2-40B4-BE49-F238E27FC236}">
                    <a16:creationId xmlns:a16="http://schemas.microsoft.com/office/drawing/2014/main" id="{5F6E9C4C-9EDE-4CFD-AB0D-69F516E946CA}"/>
                  </a:ext>
                </a:extLst>
              </p:cNvPr>
              <p:cNvSpPr>
                <a:spLocks/>
              </p:cNvSpPr>
              <p:nvPr/>
            </p:nvSpPr>
            <p:spPr bwMode="gray">
              <a:xfrm>
                <a:off x="2361" y="2310"/>
                <a:ext cx="846" cy="307"/>
              </a:xfrm>
              <a:custGeom>
                <a:avLst/>
                <a:gdLst>
                  <a:gd name="T0" fmla="*/ 1 w 4790"/>
                  <a:gd name="T1" fmla="*/ 1 h 1737"/>
                  <a:gd name="T2" fmla="*/ 4790 w 4790"/>
                  <a:gd name="T3" fmla="*/ 1 h 1737"/>
                  <a:gd name="T4" fmla="*/ 4790 w 4790"/>
                  <a:gd name="T5" fmla="*/ 1736 h 1737"/>
                  <a:gd name="T6" fmla="*/ 1 w 4790"/>
                  <a:gd name="T7" fmla="*/ 1736 h 1737"/>
                  <a:gd name="T8" fmla="*/ 1 w 4790"/>
                  <a:gd name="T9" fmla="*/ 1 h 1737"/>
                </a:gdLst>
                <a:ahLst/>
                <a:cxnLst>
                  <a:cxn ang="0">
                    <a:pos x="T0" y="T1"/>
                  </a:cxn>
                  <a:cxn ang="0">
                    <a:pos x="T2" y="T3"/>
                  </a:cxn>
                  <a:cxn ang="0">
                    <a:pos x="T4" y="T5"/>
                  </a:cxn>
                  <a:cxn ang="0">
                    <a:pos x="T6" y="T7"/>
                  </a:cxn>
                  <a:cxn ang="0">
                    <a:pos x="T8" y="T9"/>
                  </a:cxn>
                </a:cxnLst>
                <a:rect l="0" t="0" r="r" b="b"/>
                <a:pathLst>
                  <a:path w="4790" h="1737">
                    <a:moveTo>
                      <a:pt x="1" y="1"/>
                    </a:moveTo>
                    <a:cubicBezTo>
                      <a:pt x="1592" y="0"/>
                      <a:pt x="3199" y="1"/>
                      <a:pt x="4790" y="1"/>
                    </a:cubicBezTo>
                    <a:cubicBezTo>
                      <a:pt x="4790" y="579"/>
                      <a:pt x="4790" y="1157"/>
                      <a:pt x="4790" y="1736"/>
                    </a:cubicBezTo>
                    <a:cubicBezTo>
                      <a:pt x="3194" y="1737"/>
                      <a:pt x="1597" y="1736"/>
                      <a:pt x="1" y="1736"/>
                    </a:cubicBezTo>
                    <a:cubicBezTo>
                      <a:pt x="1" y="1159"/>
                      <a:pt x="0" y="578"/>
                      <a:pt x="1"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65" name="Freeform 15">
                <a:extLst>
                  <a:ext uri="{FF2B5EF4-FFF2-40B4-BE49-F238E27FC236}">
                    <a16:creationId xmlns:a16="http://schemas.microsoft.com/office/drawing/2014/main" id="{23A62338-75C1-48BD-9FAC-F93CC98A147D}"/>
                  </a:ext>
                </a:extLst>
              </p:cNvPr>
              <p:cNvSpPr>
                <a:spLocks/>
              </p:cNvSpPr>
              <p:nvPr/>
            </p:nvSpPr>
            <p:spPr bwMode="gray">
              <a:xfrm>
                <a:off x="3300" y="2310"/>
                <a:ext cx="1734" cy="307"/>
              </a:xfrm>
              <a:custGeom>
                <a:avLst/>
                <a:gdLst>
                  <a:gd name="T0" fmla="*/ 1 w 9814"/>
                  <a:gd name="T1" fmla="*/ 1 h 1736"/>
                  <a:gd name="T2" fmla="*/ 9814 w 9814"/>
                  <a:gd name="T3" fmla="*/ 0 h 1736"/>
                  <a:gd name="T4" fmla="*/ 9814 w 9814"/>
                  <a:gd name="T5" fmla="*/ 1736 h 1736"/>
                  <a:gd name="T6" fmla="*/ 0 w 9814"/>
                  <a:gd name="T7" fmla="*/ 1736 h 1736"/>
                  <a:gd name="T8" fmla="*/ 1 w 9814"/>
                  <a:gd name="T9" fmla="*/ 1 h 1736"/>
                </a:gdLst>
                <a:ahLst/>
                <a:cxnLst>
                  <a:cxn ang="0">
                    <a:pos x="T0" y="T1"/>
                  </a:cxn>
                  <a:cxn ang="0">
                    <a:pos x="T2" y="T3"/>
                  </a:cxn>
                  <a:cxn ang="0">
                    <a:pos x="T4" y="T5"/>
                  </a:cxn>
                  <a:cxn ang="0">
                    <a:pos x="T6" y="T7"/>
                  </a:cxn>
                  <a:cxn ang="0">
                    <a:pos x="T8" y="T9"/>
                  </a:cxn>
                </a:cxnLst>
                <a:rect l="0" t="0" r="r" b="b"/>
                <a:pathLst>
                  <a:path w="9814" h="1736">
                    <a:moveTo>
                      <a:pt x="1" y="1"/>
                    </a:moveTo>
                    <a:cubicBezTo>
                      <a:pt x="3272" y="0"/>
                      <a:pt x="6543" y="1"/>
                      <a:pt x="9814" y="0"/>
                    </a:cubicBezTo>
                    <a:lnTo>
                      <a:pt x="9814" y="1736"/>
                    </a:lnTo>
                    <a:cubicBezTo>
                      <a:pt x="6542" y="1736"/>
                      <a:pt x="3271" y="1736"/>
                      <a:pt x="0" y="1736"/>
                    </a:cubicBezTo>
                    <a:cubicBezTo>
                      <a:pt x="1" y="1158"/>
                      <a:pt x="0" y="579"/>
                      <a:pt x="1" y="1"/>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grpSp>
      </p:grpSp>
    </p:spTree>
    <p:extLst>
      <p:ext uri="{BB962C8B-B14F-4D97-AF65-F5344CB8AC3E}">
        <p14:creationId xmlns:p14="http://schemas.microsoft.com/office/powerpoint/2010/main" val="2348005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break: Pictur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3F87F8CA-CCAF-4935-A21E-13131B210A99}"/>
              </a:ext>
            </a:extLst>
          </p:cNvPr>
          <p:cNvSpPr/>
          <p:nvPr userDrawn="1"/>
        </p:nvSpPr>
        <p:spPr bwMode="gray">
          <a:xfrm>
            <a:off x="-1" y="0"/>
            <a:ext cx="9048325" cy="6858000"/>
          </a:xfrm>
          <a:prstGeom prst="rect">
            <a:avLst/>
          </a:prstGeom>
          <a:gradFill flip="none" rotWithShape="1">
            <a:gsLst>
              <a:gs pos="0">
                <a:srgbClr val="000000"/>
              </a:gs>
              <a:gs pos="100000">
                <a:srgbClr val="000000">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18" name="Freeform: Shape 17">
            <a:extLst>
              <a:ext uri="{FF2B5EF4-FFF2-40B4-BE49-F238E27FC236}">
                <a16:creationId xmlns:a16="http://schemas.microsoft.com/office/drawing/2014/main" id="{34F78E26-67EA-424E-9748-72E391AAF38C}"/>
              </a:ext>
            </a:extLst>
          </p:cNvPr>
          <p:cNvSpPr/>
          <p:nvPr userDrawn="1"/>
        </p:nvSpPr>
        <p:spPr bwMode="gray">
          <a:xfrm rot="16200000">
            <a:off x="59875" y="-59873"/>
            <a:ext cx="6141380" cy="6261128"/>
          </a:xfrm>
          <a:custGeom>
            <a:avLst/>
            <a:gdLst>
              <a:gd name="connsiteX0" fmla="*/ 6141380 w 6141380"/>
              <a:gd name="connsiteY0" fmla="*/ 3449513 h 6261128"/>
              <a:gd name="connsiteX1" fmla="*/ 6141380 w 6141380"/>
              <a:gd name="connsiteY1" fmla="*/ 5658405 h 6261128"/>
              <a:gd name="connsiteX2" fmla="*/ 5949744 w 6141380"/>
              <a:gd name="connsiteY2" fmla="*/ 5774827 h 6261128"/>
              <a:gd name="connsiteX3" fmla="*/ 4029192 w 6141380"/>
              <a:gd name="connsiteY3" fmla="*/ 6261128 h 6261128"/>
              <a:gd name="connsiteX4" fmla="*/ 0 w 6141380"/>
              <a:gd name="connsiteY4" fmla="*/ 2231936 h 6261128"/>
              <a:gd name="connsiteX5" fmla="*/ 583320 w 6141380"/>
              <a:gd name="connsiteY5" fmla="*/ 142654 h 6261128"/>
              <a:gd name="connsiteX6" fmla="*/ 674774 w 6141380"/>
              <a:gd name="connsiteY6" fmla="*/ 0 h 6261128"/>
              <a:gd name="connsiteX7" fmla="*/ 3045938 w 6141380"/>
              <a:gd name="connsiteY7" fmla="*/ 0 h 6261128"/>
              <a:gd name="connsiteX8" fmla="*/ 2866221 w 6141380"/>
              <a:gd name="connsiteY8" fmla="*/ 86574 h 6261128"/>
              <a:gd name="connsiteX9" fmla="*/ 1589355 w 6141380"/>
              <a:gd name="connsiteY9" fmla="*/ 2231936 h 6261128"/>
              <a:gd name="connsiteX10" fmla="*/ 4029192 w 6141380"/>
              <a:gd name="connsiteY10" fmla="*/ 4671773 h 6261128"/>
              <a:gd name="connsiteX11" fmla="*/ 6052343 w 6141380"/>
              <a:gd name="connsiteY11" fmla="*/ 3596073 h 6261128"/>
              <a:gd name="connsiteX12" fmla="*/ 6141380 w 6141380"/>
              <a:gd name="connsiteY12" fmla="*/ 0 h 6261128"/>
              <a:gd name="connsiteX13" fmla="*/ 6141380 w 6141380"/>
              <a:gd name="connsiteY13" fmla="*/ 1014360 h 6261128"/>
              <a:gd name="connsiteX14" fmla="*/ 6052343 w 6141380"/>
              <a:gd name="connsiteY14" fmla="*/ 867800 h 6261128"/>
              <a:gd name="connsiteX15" fmla="*/ 5192163 w 6141380"/>
              <a:gd name="connsiteY15" fmla="*/ 86574 h 6261128"/>
              <a:gd name="connsiteX16" fmla="*/ 5012446 w 6141380"/>
              <a:gd name="connsiteY16" fmla="*/ 0 h 6261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41380" h="6261128">
                <a:moveTo>
                  <a:pt x="6141380" y="3449513"/>
                </a:moveTo>
                <a:lnTo>
                  <a:pt x="6141380" y="5658405"/>
                </a:lnTo>
                <a:lnTo>
                  <a:pt x="5949744" y="5774827"/>
                </a:lnTo>
                <a:cubicBezTo>
                  <a:pt x="5378834" y="6084963"/>
                  <a:pt x="4724586" y="6261128"/>
                  <a:pt x="4029192" y="6261128"/>
                </a:cubicBezTo>
                <a:cubicBezTo>
                  <a:pt x="1803931" y="6261128"/>
                  <a:pt x="0" y="4457197"/>
                  <a:pt x="0" y="2231936"/>
                </a:cubicBezTo>
                <a:cubicBezTo>
                  <a:pt x="0" y="1467003"/>
                  <a:pt x="213160" y="751855"/>
                  <a:pt x="583320" y="142654"/>
                </a:cubicBezTo>
                <a:lnTo>
                  <a:pt x="674774" y="0"/>
                </a:lnTo>
                <a:lnTo>
                  <a:pt x="3045938" y="0"/>
                </a:lnTo>
                <a:lnTo>
                  <a:pt x="2866221" y="86574"/>
                </a:lnTo>
                <a:cubicBezTo>
                  <a:pt x="2105662" y="499735"/>
                  <a:pt x="1589355" y="1305540"/>
                  <a:pt x="1589355" y="2231936"/>
                </a:cubicBezTo>
                <a:cubicBezTo>
                  <a:pt x="1589355" y="3579421"/>
                  <a:pt x="2681707" y="4671773"/>
                  <a:pt x="4029192" y="4671773"/>
                </a:cubicBezTo>
                <a:cubicBezTo>
                  <a:pt x="4871370" y="4671773"/>
                  <a:pt x="5613887" y="4245073"/>
                  <a:pt x="6052343" y="3596073"/>
                </a:cubicBezTo>
                <a:close/>
                <a:moveTo>
                  <a:pt x="6141380" y="0"/>
                </a:moveTo>
                <a:lnTo>
                  <a:pt x="6141380" y="1014360"/>
                </a:lnTo>
                <a:lnTo>
                  <a:pt x="6052343" y="867800"/>
                </a:lnTo>
                <a:cubicBezTo>
                  <a:pt x="5833115" y="543300"/>
                  <a:pt x="5537872" y="274375"/>
                  <a:pt x="5192163" y="86574"/>
                </a:cubicBezTo>
                <a:lnTo>
                  <a:pt x="5012446" y="0"/>
                </a:lnTo>
                <a:close/>
              </a:path>
            </a:pathLst>
          </a:cu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3" name="Date Placeholder 2">
            <a:extLst>
              <a:ext uri="{FF2B5EF4-FFF2-40B4-BE49-F238E27FC236}">
                <a16:creationId xmlns:a16="http://schemas.microsoft.com/office/drawing/2014/main" id="{F929B703-2123-42F4-AEB7-16A79AD3DD8D}"/>
              </a:ext>
            </a:extLst>
          </p:cNvPr>
          <p:cNvSpPr>
            <a:spLocks noGrp="1"/>
          </p:cNvSpPr>
          <p:nvPr>
            <p:ph type="dt" sz="half" idx="10"/>
          </p:nvPr>
        </p:nvSpPr>
        <p:spPr bwMode="gray"/>
        <p:txBody>
          <a:bodyPr/>
          <a:lstStyle>
            <a:lvl1pPr>
              <a:defRPr>
                <a:solidFill>
                  <a:schemeClr val="bg1">
                    <a:lumMod val="75000"/>
                  </a:schemeClr>
                </a:solidFill>
              </a:defRPr>
            </a:lvl1pPr>
          </a:lstStyle>
          <a:p>
            <a:r>
              <a:rPr lang="en-US"/>
              <a:t>March 23 2022 </a:t>
            </a:r>
            <a:endParaRPr lang="en-GB" dirty="0"/>
          </a:p>
        </p:txBody>
      </p:sp>
      <p:sp>
        <p:nvSpPr>
          <p:cNvPr id="4" name="Footer Placeholder 3">
            <a:extLst>
              <a:ext uri="{FF2B5EF4-FFF2-40B4-BE49-F238E27FC236}">
                <a16:creationId xmlns:a16="http://schemas.microsoft.com/office/drawing/2014/main" id="{41C998A5-F9F2-4107-B18E-DF422FA4A1DA}"/>
              </a:ext>
            </a:extLst>
          </p:cNvPr>
          <p:cNvSpPr>
            <a:spLocks noGrp="1"/>
          </p:cNvSpPr>
          <p:nvPr>
            <p:ph type="ftr" sz="quarter" idx="11"/>
          </p:nvPr>
        </p:nvSpPr>
        <p:spPr bwMode="gray"/>
        <p:txBody>
          <a:bodyPr/>
          <a:lstStyle>
            <a:lvl1pPr>
              <a:defRPr>
                <a:solidFill>
                  <a:schemeClr val="bg1">
                    <a:lumMod val="75000"/>
                  </a:schemeClr>
                </a:solidFill>
              </a:defRPr>
            </a:lvl1pPr>
          </a:lstStyle>
          <a:p>
            <a:r>
              <a:rPr lang="en-US"/>
              <a:t>World Gold Council  | Webinar for Assurance Providers | May 2022</a:t>
            </a:r>
            <a:endParaRPr lang="en-GB" dirty="0"/>
          </a:p>
        </p:txBody>
      </p:sp>
      <p:sp>
        <p:nvSpPr>
          <p:cNvPr id="5" name="Slide Number Placeholder 4">
            <a:extLst>
              <a:ext uri="{FF2B5EF4-FFF2-40B4-BE49-F238E27FC236}">
                <a16:creationId xmlns:a16="http://schemas.microsoft.com/office/drawing/2014/main" id="{DC5C1E37-517C-4DAE-A0CC-FC4DEA4DEC63}"/>
              </a:ext>
            </a:extLst>
          </p:cNvPr>
          <p:cNvSpPr>
            <a:spLocks noGrp="1"/>
          </p:cNvSpPr>
          <p:nvPr>
            <p:ph type="sldNum" sz="quarter" idx="12"/>
          </p:nvPr>
        </p:nvSpPr>
        <p:spPr bwMode="gray"/>
        <p:txBody>
          <a:bodyPr/>
          <a:lstStyle>
            <a:lvl1pPr>
              <a:defRPr>
                <a:solidFill>
                  <a:schemeClr val="bg1">
                    <a:lumMod val="75000"/>
                  </a:schemeClr>
                </a:solidFill>
              </a:defRPr>
            </a:lvl1pPr>
          </a:lstStyle>
          <a:p>
            <a:fld id="{501147BB-AEC0-4063-9B38-B923881AE4E7}" type="slidenum">
              <a:rPr lang="en-GB" smtClean="0"/>
              <a:pPr/>
              <a:t>‹#›</a:t>
            </a:fld>
            <a:endParaRPr lang="en-GB" dirty="0"/>
          </a:p>
        </p:txBody>
      </p:sp>
      <p:sp>
        <p:nvSpPr>
          <p:cNvPr id="25" name="Title 24">
            <a:extLst>
              <a:ext uri="{FF2B5EF4-FFF2-40B4-BE49-F238E27FC236}">
                <a16:creationId xmlns:a16="http://schemas.microsoft.com/office/drawing/2014/main" id="{6CACD632-F1C0-40EF-9E1E-CD2735732BCF}"/>
              </a:ext>
            </a:extLst>
          </p:cNvPr>
          <p:cNvSpPr>
            <a:spLocks noGrp="1"/>
          </p:cNvSpPr>
          <p:nvPr>
            <p:ph type="title" hasCustomPrompt="1"/>
          </p:nvPr>
        </p:nvSpPr>
        <p:spPr bwMode="gray">
          <a:xfrm>
            <a:off x="874237" y="1088740"/>
            <a:ext cx="6158388" cy="2025749"/>
          </a:xfrm>
        </p:spPr>
        <p:txBody>
          <a:bodyPr bIns="180000" anchor="b">
            <a:normAutofit/>
          </a:bodyPr>
          <a:lstStyle>
            <a:lvl1pPr algn="l">
              <a:lnSpc>
                <a:spcPct val="90000"/>
              </a:lnSpc>
              <a:defRPr sz="3000">
                <a:solidFill>
                  <a:schemeClr val="bg1"/>
                </a:solidFill>
                <a:effectLst/>
              </a:defRPr>
            </a:lvl1pPr>
          </a:lstStyle>
          <a:p>
            <a:r>
              <a:rPr lang="en-US" dirty="0"/>
              <a:t>Click to edit section title on three lines maximum</a:t>
            </a:r>
            <a:endParaRPr lang="en-GB" dirty="0"/>
          </a:p>
        </p:txBody>
      </p:sp>
      <p:sp>
        <p:nvSpPr>
          <p:cNvPr id="27" name="Text Placeholder 26">
            <a:extLst>
              <a:ext uri="{FF2B5EF4-FFF2-40B4-BE49-F238E27FC236}">
                <a16:creationId xmlns:a16="http://schemas.microsoft.com/office/drawing/2014/main" id="{79990FBA-6DB5-4FEA-851D-FAE9867D74F5}"/>
              </a:ext>
            </a:extLst>
          </p:cNvPr>
          <p:cNvSpPr>
            <a:spLocks noGrp="1"/>
          </p:cNvSpPr>
          <p:nvPr>
            <p:ph type="body" sz="quarter" idx="13" hasCustomPrompt="1"/>
          </p:nvPr>
        </p:nvSpPr>
        <p:spPr bwMode="gray">
          <a:xfrm>
            <a:off x="874236" y="3195138"/>
            <a:ext cx="6158387" cy="917938"/>
          </a:xfrm>
        </p:spPr>
        <p:txBody>
          <a:bodyPr tIns="360000"/>
          <a:lstStyle>
            <a:lvl1pPr algn="l">
              <a:spcBef>
                <a:spcPts val="200"/>
              </a:spcBef>
              <a:spcAft>
                <a:spcPts val="200"/>
              </a:spcAft>
              <a:defRPr sz="1600" b="0">
                <a:solidFill>
                  <a:schemeClr val="bg1"/>
                </a:solidFill>
              </a:defRPr>
            </a:lvl1pPr>
            <a:lvl2pPr algn="l">
              <a:spcBef>
                <a:spcPts val="200"/>
              </a:spcBef>
              <a:spcAft>
                <a:spcPts val="200"/>
              </a:spcAft>
              <a:defRPr sz="1000">
                <a:solidFill>
                  <a:schemeClr val="bg1"/>
                </a:solidFill>
              </a:defRPr>
            </a:lvl2pPr>
            <a:lvl3pPr algn="l">
              <a:defRPr>
                <a:solidFill>
                  <a:schemeClr val="bg1"/>
                </a:solidFill>
              </a:defRPr>
            </a:lvl3pPr>
            <a:lvl4pPr algn="l">
              <a:defRPr>
                <a:solidFill>
                  <a:schemeClr val="bg1"/>
                </a:solidFill>
              </a:defRPr>
            </a:lvl4pPr>
            <a:lvl5pPr algn="l">
              <a:defRPr/>
            </a:lvl5pPr>
            <a:lvl6pPr>
              <a:defRPr>
                <a:solidFill>
                  <a:schemeClr val="bg1"/>
                </a:solidFill>
              </a:defRPr>
            </a:lvl6pPr>
            <a:lvl7pPr>
              <a:defRPr sz="2000" b="1">
                <a:solidFill>
                  <a:schemeClr val="tx2"/>
                </a:solidFill>
              </a:defRPr>
            </a:lvl7pPr>
          </a:lstStyle>
          <a:p>
            <a:pPr lvl="0"/>
            <a:r>
              <a:rPr lang="en-US" dirty="0"/>
              <a:t>Click to add subtitle on two lines maximum</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endParaRPr lang="en-GB" dirty="0"/>
          </a:p>
        </p:txBody>
      </p:sp>
      <p:sp>
        <p:nvSpPr>
          <p:cNvPr id="28" name="Rectangle 27">
            <a:extLst>
              <a:ext uri="{FF2B5EF4-FFF2-40B4-BE49-F238E27FC236}">
                <a16:creationId xmlns:a16="http://schemas.microsoft.com/office/drawing/2014/main" id="{72DE9E5F-5D91-4D21-8FD2-7187894D829D}"/>
              </a:ext>
            </a:extLst>
          </p:cNvPr>
          <p:cNvSpPr/>
          <p:nvPr userDrawn="1"/>
        </p:nvSpPr>
        <p:spPr bwMode="gray">
          <a:xfrm>
            <a:off x="874237" y="3123841"/>
            <a:ext cx="1561068"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24" name="Freeform: Shape 23">
            <a:extLst>
              <a:ext uri="{FF2B5EF4-FFF2-40B4-BE49-F238E27FC236}">
                <a16:creationId xmlns:a16="http://schemas.microsoft.com/office/drawing/2014/main" id="{4DF01C8D-7F0B-4601-ABC4-DE8D1ED83295}"/>
              </a:ext>
            </a:extLst>
          </p:cNvPr>
          <p:cNvSpPr/>
          <p:nvPr userDrawn="1"/>
        </p:nvSpPr>
        <p:spPr bwMode="gray">
          <a:xfrm rot="16200000">
            <a:off x="3912934" y="2396307"/>
            <a:ext cx="2620601" cy="6302784"/>
          </a:xfrm>
          <a:custGeom>
            <a:avLst/>
            <a:gdLst>
              <a:gd name="connsiteX0" fmla="*/ 2620601 w 2620601"/>
              <a:gd name="connsiteY0" fmla="*/ 3151393 h 6302784"/>
              <a:gd name="connsiteX1" fmla="*/ 59550 w 2620601"/>
              <a:gd name="connsiteY1" fmla="*/ 6293696 h 6302784"/>
              <a:gd name="connsiteX2" fmla="*/ 0 w 2620601"/>
              <a:gd name="connsiteY2" fmla="*/ 6302784 h 6302784"/>
              <a:gd name="connsiteX3" fmla="*/ 0 w 2620601"/>
              <a:gd name="connsiteY3" fmla="*/ 5002918 h 6302784"/>
              <a:gd name="connsiteX4" fmla="*/ 169144 w 2620601"/>
              <a:gd name="connsiteY4" fmla="*/ 4941011 h 6302784"/>
              <a:gd name="connsiteX5" fmla="*/ 1355383 w 2620601"/>
              <a:gd name="connsiteY5" fmla="*/ 3151393 h 6302784"/>
              <a:gd name="connsiteX6" fmla="*/ 169144 w 2620601"/>
              <a:gd name="connsiteY6" fmla="*/ 1361774 h 6302784"/>
              <a:gd name="connsiteX7" fmla="*/ 0 w 2620601"/>
              <a:gd name="connsiteY7" fmla="*/ 1299867 h 6302784"/>
              <a:gd name="connsiteX8" fmla="*/ 1 w 2620601"/>
              <a:gd name="connsiteY8" fmla="*/ 0 h 6302784"/>
              <a:gd name="connsiteX9" fmla="*/ 59550 w 2620601"/>
              <a:gd name="connsiteY9" fmla="*/ 9089 h 6302784"/>
              <a:gd name="connsiteX10" fmla="*/ 2620601 w 2620601"/>
              <a:gd name="connsiteY10" fmla="*/ 3151393 h 6302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20601" h="6302784">
                <a:moveTo>
                  <a:pt x="2620601" y="3151393"/>
                </a:moveTo>
                <a:cubicBezTo>
                  <a:pt x="2620601" y="4701399"/>
                  <a:pt x="1521139" y="5994612"/>
                  <a:pt x="59550" y="6293696"/>
                </a:cubicBezTo>
                <a:lnTo>
                  <a:pt x="0" y="6302784"/>
                </a:lnTo>
                <a:lnTo>
                  <a:pt x="0" y="5002918"/>
                </a:lnTo>
                <a:lnTo>
                  <a:pt x="169144" y="4941011"/>
                </a:lnTo>
                <a:cubicBezTo>
                  <a:pt x="866247" y="4646161"/>
                  <a:pt x="1355383" y="3955900"/>
                  <a:pt x="1355383" y="3151393"/>
                </a:cubicBezTo>
                <a:cubicBezTo>
                  <a:pt x="1355383" y="2346886"/>
                  <a:pt x="866247" y="1656624"/>
                  <a:pt x="169144" y="1361774"/>
                </a:cubicBezTo>
                <a:lnTo>
                  <a:pt x="0" y="1299867"/>
                </a:lnTo>
                <a:lnTo>
                  <a:pt x="1" y="0"/>
                </a:lnTo>
                <a:lnTo>
                  <a:pt x="59550" y="9089"/>
                </a:lnTo>
                <a:cubicBezTo>
                  <a:pt x="1521139" y="308173"/>
                  <a:pt x="2620601" y="1601386"/>
                  <a:pt x="2620601" y="3151393"/>
                </a:cubicBezTo>
                <a:close/>
              </a:path>
            </a:pathLst>
          </a:custGeom>
          <a:solidFill>
            <a:schemeClr val="bg2">
              <a:lumMod val="6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20" name="Freeform: Shape 19">
            <a:extLst>
              <a:ext uri="{FF2B5EF4-FFF2-40B4-BE49-F238E27FC236}">
                <a16:creationId xmlns:a16="http://schemas.microsoft.com/office/drawing/2014/main" id="{A0ADA922-E3C7-4E61-8D92-BDBB31581A5F}"/>
              </a:ext>
            </a:extLst>
          </p:cNvPr>
          <p:cNvSpPr/>
          <p:nvPr userDrawn="1"/>
        </p:nvSpPr>
        <p:spPr bwMode="gray">
          <a:xfrm rot="16200000">
            <a:off x="9200508" y="3866507"/>
            <a:ext cx="2808478" cy="3174506"/>
          </a:xfrm>
          <a:custGeom>
            <a:avLst/>
            <a:gdLst>
              <a:gd name="connsiteX0" fmla="*/ 155622 w 2808478"/>
              <a:gd name="connsiteY0" fmla="*/ 3174506 h 3174506"/>
              <a:gd name="connsiteX1" fmla="*/ 0 w 2808478"/>
              <a:gd name="connsiteY1" fmla="*/ 3174506 h 3174506"/>
              <a:gd name="connsiteX2" fmla="*/ 0 w 2808478"/>
              <a:gd name="connsiteY2" fmla="*/ 3082451 h 3174506"/>
              <a:gd name="connsiteX3" fmla="*/ 37005 w 2808478"/>
              <a:gd name="connsiteY3" fmla="*/ 3110122 h 3174506"/>
              <a:gd name="connsiteX4" fmla="*/ 2808478 w 2808478"/>
              <a:gd name="connsiteY4" fmla="*/ 2070484 h 3174506"/>
              <a:gd name="connsiteX5" fmla="*/ 2558582 w 2808478"/>
              <a:gd name="connsiteY5" fmla="*/ 3057400 h 3174506"/>
              <a:gd name="connsiteX6" fmla="*/ 2487438 w 2808478"/>
              <a:gd name="connsiteY6" fmla="*/ 3174506 h 3174506"/>
              <a:gd name="connsiteX7" fmla="*/ 1320366 w 2808478"/>
              <a:gd name="connsiteY7" fmla="*/ 3174506 h 3174506"/>
              <a:gd name="connsiteX8" fmla="*/ 1438984 w 2808478"/>
              <a:gd name="connsiteY8" fmla="*/ 3110122 h 3174506"/>
              <a:gd name="connsiteX9" fmla="*/ 1991755 w 2808478"/>
              <a:gd name="connsiteY9" fmla="*/ 2070484 h 3174506"/>
              <a:gd name="connsiteX10" fmla="*/ 737994 w 2808478"/>
              <a:gd name="connsiteY10" fmla="*/ 816723 h 3174506"/>
              <a:gd name="connsiteX11" fmla="*/ 37005 w 2808478"/>
              <a:gd name="connsiteY11" fmla="*/ 1030846 h 3174506"/>
              <a:gd name="connsiteX12" fmla="*/ 0 w 2808478"/>
              <a:gd name="connsiteY12" fmla="*/ 1058517 h 3174506"/>
              <a:gd name="connsiteX13" fmla="*/ 0 w 2808478"/>
              <a:gd name="connsiteY13" fmla="*/ 137846 h 3174506"/>
              <a:gd name="connsiteX14" fmla="*/ 122296 w 2808478"/>
              <a:gd name="connsiteY14" fmla="*/ 93085 h 3174506"/>
              <a:gd name="connsiteX15" fmla="*/ 737994 w 2808478"/>
              <a:gd name="connsiteY15" fmla="*/ 0 h 3174506"/>
              <a:gd name="connsiteX16" fmla="*/ 2808478 w 2808478"/>
              <a:gd name="connsiteY16" fmla="*/ 2070484 h 3174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08478" h="3174506">
                <a:moveTo>
                  <a:pt x="155622" y="3174506"/>
                </a:moveTo>
                <a:lnTo>
                  <a:pt x="0" y="3174506"/>
                </a:lnTo>
                <a:lnTo>
                  <a:pt x="0" y="3082451"/>
                </a:lnTo>
                <a:lnTo>
                  <a:pt x="37005" y="3110122"/>
                </a:lnTo>
                <a:close/>
                <a:moveTo>
                  <a:pt x="2808478" y="2070484"/>
                </a:moveTo>
                <a:cubicBezTo>
                  <a:pt x="2808478" y="2427827"/>
                  <a:pt x="2717952" y="2764026"/>
                  <a:pt x="2558582" y="3057400"/>
                </a:cubicBezTo>
                <a:lnTo>
                  <a:pt x="2487438" y="3174506"/>
                </a:lnTo>
                <a:lnTo>
                  <a:pt x="1320366" y="3174506"/>
                </a:lnTo>
                <a:lnTo>
                  <a:pt x="1438984" y="3110122"/>
                </a:lnTo>
                <a:cubicBezTo>
                  <a:pt x="1772487" y="2884812"/>
                  <a:pt x="1991755" y="2503255"/>
                  <a:pt x="1991755" y="2070484"/>
                </a:cubicBezTo>
                <a:cubicBezTo>
                  <a:pt x="1991755" y="1378051"/>
                  <a:pt x="1430427" y="816723"/>
                  <a:pt x="737994" y="816723"/>
                </a:cubicBezTo>
                <a:cubicBezTo>
                  <a:pt x="478332" y="816723"/>
                  <a:pt x="237106" y="895660"/>
                  <a:pt x="37005" y="1030846"/>
                </a:cubicBezTo>
                <a:lnTo>
                  <a:pt x="0" y="1058517"/>
                </a:lnTo>
                <a:lnTo>
                  <a:pt x="0" y="137846"/>
                </a:lnTo>
                <a:lnTo>
                  <a:pt x="122296" y="93085"/>
                </a:lnTo>
                <a:cubicBezTo>
                  <a:pt x="316795" y="32589"/>
                  <a:pt x="523589" y="0"/>
                  <a:pt x="737994" y="0"/>
                </a:cubicBezTo>
                <a:cubicBezTo>
                  <a:pt x="1881491" y="0"/>
                  <a:pt x="2808478" y="926987"/>
                  <a:pt x="2808478" y="2070484"/>
                </a:cubicBezTo>
                <a:close/>
              </a:path>
            </a:pathLst>
          </a:cu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grpSp>
        <p:nvGrpSpPr>
          <p:cNvPr id="45" name="Group 44">
            <a:extLst>
              <a:ext uri="{FF2B5EF4-FFF2-40B4-BE49-F238E27FC236}">
                <a16:creationId xmlns:a16="http://schemas.microsoft.com/office/drawing/2014/main" id="{BB3F0136-75BA-4B2B-B30F-C9C846BDABDC}"/>
              </a:ext>
            </a:extLst>
          </p:cNvPr>
          <p:cNvGrpSpPr/>
          <p:nvPr userDrawn="1"/>
        </p:nvGrpSpPr>
        <p:grpSpPr bwMode="gray">
          <a:xfrm>
            <a:off x="-1987491" y="115408"/>
            <a:ext cx="1818795" cy="2491239"/>
            <a:chOff x="287524" y="320055"/>
            <a:chExt cx="1818794" cy="2491239"/>
          </a:xfrm>
        </p:grpSpPr>
        <p:sp>
          <p:nvSpPr>
            <p:cNvPr id="46" name="TextBox 45">
              <a:extLst>
                <a:ext uri="{FF2B5EF4-FFF2-40B4-BE49-F238E27FC236}">
                  <a16:creationId xmlns:a16="http://schemas.microsoft.com/office/drawing/2014/main" id="{D35A9981-4C9A-4AEB-84AA-E47CF24F4230}"/>
                </a:ext>
              </a:extLst>
            </p:cNvPr>
            <p:cNvSpPr txBox="1"/>
            <p:nvPr/>
          </p:nvSpPr>
          <p:spPr bwMode="gray">
            <a:xfrm>
              <a:off x="287524" y="1010801"/>
              <a:ext cx="1818794" cy="1800493"/>
            </a:xfrm>
            <a:prstGeom prst="rect">
              <a:avLst/>
            </a:prstGeom>
            <a:noFill/>
          </p:spPr>
          <p:txBody>
            <a:bodyPr wrap="square" lIns="0" tIns="0" rIns="0" bIns="0" rtlCol="0">
              <a:spAutoFit/>
            </a:bodyPr>
            <a:lstStyle/>
            <a:p>
              <a:r>
                <a:rPr lang="en-GB" sz="1100" dirty="0">
                  <a:solidFill>
                    <a:srgbClr val="000000"/>
                  </a:solidFill>
                </a:rPr>
                <a:t>To add or change a photographic image to the background.</a:t>
              </a:r>
            </a:p>
            <a:p>
              <a:r>
                <a:rPr lang="en-GB" sz="1100" dirty="0">
                  <a:solidFill>
                    <a:srgbClr val="000000"/>
                  </a:solidFill>
                </a:rPr>
                <a:t>&gt;Right</a:t>
              </a:r>
              <a:r>
                <a:rPr lang="en-GB" sz="1100" baseline="0" dirty="0">
                  <a:solidFill>
                    <a:srgbClr val="000000"/>
                  </a:solidFill>
                </a:rPr>
                <a:t> Click over slide</a:t>
              </a:r>
            </a:p>
            <a:p>
              <a:r>
                <a:rPr lang="en-GB" sz="1100" baseline="0" dirty="0">
                  <a:solidFill>
                    <a:srgbClr val="000000"/>
                  </a:solidFill>
                </a:rPr>
                <a:t>&gt;format background</a:t>
              </a:r>
            </a:p>
            <a:p>
              <a:r>
                <a:rPr lang="en-GB" sz="1100" baseline="0" dirty="0">
                  <a:solidFill>
                    <a:srgbClr val="000000"/>
                  </a:solidFill>
                </a:rPr>
                <a:t>&gt;fill</a:t>
              </a:r>
            </a:p>
            <a:p>
              <a:r>
                <a:rPr lang="en-GB" sz="1100" baseline="0" dirty="0">
                  <a:solidFill>
                    <a:srgbClr val="000000"/>
                  </a:solidFill>
                </a:rPr>
                <a:t>&gt;picture or texture fill</a:t>
              </a:r>
            </a:p>
            <a:p>
              <a:r>
                <a:rPr lang="en-GB" sz="1100" baseline="0" dirty="0">
                  <a:solidFill>
                    <a:srgbClr val="000000"/>
                  </a:solidFill>
                </a:rPr>
                <a:t>&gt;select image from  </a:t>
              </a:r>
              <a:br>
                <a:rPr lang="en-GB" sz="1100" baseline="0" dirty="0">
                  <a:solidFill>
                    <a:srgbClr val="000000"/>
                  </a:solidFill>
                </a:rPr>
              </a:br>
              <a:r>
                <a:rPr lang="en-GB" sz="1100" baseline="0" dirty="0">
                  <a:solidFill>
                    <a:srgbClr val="000000"/>
                  </a:solidFill>
                </a:rPr>
                <a:t>  your file</a:t>
              </a:r>
            </a:p>
            <a:p>
              <a:r>
                <a:rPr lang="en-GB" sz="900" baseline="0" dirty="0">
                  <a:solidFill>
                    <a:srgbClr val="000000"/>
                  </a:solidFill>
                </a:rPr>
                <a:t>*Pictures should be ideally </a:t>
              </a:r>
              <a:br>
                <a:rPr lang="en-GB" sz="900" baseline="0" dirty="0">
                  <a:solidFill>
                    <a:srgbClr val="000000"/>
                  </a:solidFill>
                </a:rPr>
              </a:br>
              <a:r>
                <a:rPr lang="en-GB" sz="900" baseline="0" dirty="0">
                  <a:solidFill>
                    <a:srgbClr val="000000"/>
                  </a:solidFill>
                </a:rPr>
                <a:t>1920 pixels W x 1080 pixels H</a:t>
              </a:r>
            </a:p>
          </p:txBody>
        </p:sp>
        <p:grpSp>
          <p:nvGrpSpPr>
            <p:cNvPr id="47" name="Group 46">
              <a:extLst>
                <a:ext uri="{FF2B5EF4-FFF2-40B4-BE49-F238E27FC236}">
                  <a16:creationId xmlns:a16="http://schemas.microsoft.com/office/drawing/2014/main" id="{FF2554C2-7F4B-4AFC-96FA-CD357E31B732}"/>
                </a:ext>
              </a:extLst>
            </p:cNvPr>
            <p:cNvGrpSpPr>
              <a:grpSpLocks noChangeAspect="1"/>
            </p:cNvGrpSpPr>
            <p:nvPr userDrawn="1"/>
          </p:nvGrpSpPr>
          <p:grpSpPr bwMode="gray">
            <a:xfrm>
              <a:off x="407162" y="448083"/>
              <a:ext cx="335767" cy="274418"/>
              <a:chOff x="431" y="79"/>
              <a:chExt cx="4882" cy="3990"/>
            </a:xfrm>
            <a:solidFill>
              <a:schemeClr val="accent1"/>
            </a:solidFill>
          </p:grpSpPr>
          <p:sp>
            <p:nvSpPr>
              <p:cNvPr id="50" name="Oval 9">
                <a:extLst>
                  <a:ext uri="{FF2B5EF4-FFF2-40B4-BE49-F238E27FC236}">
                    <a16:creationId xmlns:a16="http://schemas.microsoft.com/office/drawing/2014/main" id="{1892404B-D3D9-4862-AD9C-93C78243EB6A}"/>
                  </a:ext>
                </a:extLst>
              </p:cNvPr>
              <p:cNvSpPr>
                <a:spLocks noChangeArrowheads="1"/>
              </p:cNvSpPr>
              <p:nvPr/>
            </p:nvSpPr>
            <p:spPr bwMode="gray">
              <a:xfrm>
                <a:off x="1895" y="1299"/>
                <a:ext cx="1953" cy="195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51" name="Freeform 10">
                <a:extLst>
                  <a:ext uri="{FF2B5EF4-FFF2-40B4-BE49-F238E27FC236}">
                    <a16:creationId xmlns:a16="http://schemas.microsoft.com/office/drawing/2014/main" id="{C1207B22-712B-4320-BFD8-BF75F770658E}"/>
                  </a:ext>
                </a:extLst>
              </p:cNvPr>
              <p:cNvSpPr>
                <a:spLocks noEditPoints="1"/>
              </p:cNvSpPr>
              <p:nvPr/>
            </p:nvSpPr>
            <p:spPr bwMode="gray">
              <a:xfrm>
                <a:off x="431" y="79"/>
                <a:ext cx="4882" cy="3990"/>
              </a:xfrm>
              <a:custGeom>
                <a:avLst/>
                <a:gdLst>
                  <a:gd name="T0" fmla="*/ 736 w 800"/>
                  <a:gd name="T1" fmla="*/ 134 h 654"/>
                  <a:gd name="T2" fmla="*/ 622 w 800"/>
                  <a:gd name="T3" fmla="*/ 134 h 654"/>
                  <a:gd name="T4" fmla="*/ 569 w 800"/>
                  <a:gd name="T5" fmla="*/ 0 h 654"/>
                  <a:gd name="T6" fmla="*/ 231 w 800"/>
                  <a:gd name="T7" fmla="*/ 0 h 654"/>
                  <a:gd name="T8" fmla="*/ 178 w 800"/>
                  <a:gd name="T9" fmla="*/ 134 h 654"/>
                  <a:gd name="T10" fmla="*/ 160 w 800"/>
                  <a:gd name="T11" fmla="*/ 134 h 654"/>
                  <a:gd name="T12" fmla="*/ 160 w 800"/>
                  <a:gd name="T13" fmla="*/ 67 h 654"/>
                  <a:gd name="T14" fmla="*/ 80 w 800"/>
                  <a:gd name="T15" fmla="*/ 67 h 654"/>
                  <a:gd name="T16" fmla="*/ 80 w 800"/>
                  <a:gd name="T17" fmla="*/ 134 h 654"/>
                  <a:gd name="T18" fmla="*/ 64 w 800"/>
                  <a:gd name="T19" fmla="*/ 134 h 654"/>
                  <a:gd name="T20" fmla="*/ 0 w 800"/>
                  <a:gd name="T21" fmla="*/ 198 h 654"/>
                  <a:gd name="T22" fmla="*/ 0 w 800"/>
                  <a:gd name="T23" fmla="*/ 589 h 654"/>
                  <a:gd name="T24" fmla="*/ 64 w 800"/>
                  <a:gd name="T25" fmla="*/ 654 h 654"/>
                  <a:gd name="T26" fmla="*/ 736 w 800"/>
                  <a:gd name="T27" fmla="*/ 654 h 654"/>
                  <a:gd name="T28" fmla="*/ 800 w 800"/>
                  <a:gd name="T29" fmla="*/ 589 h 654"/>
                  <a:gd name="T30" fmla="*/ 800 w 800"/>
                  <a:gd name="T31" fmla="*/ 198 h 654"/>
                  <a:gd name="T32" fmla="*/ 736 w 800"/>
                  <a:gd name="T33" fmla="*/ 134 h 654"/>
                  <a:gd name="T34" fmla="*/ 133 w 800"/>
                  <a:gd name="T35" fmla="*/ 134 h 654"/>
                  <a:gd name="T36" fmla="*/ 107 w 800"/>
                  <a:gd name="T37" fmla="*/ 134 h 654"/>
                  <a:gd name="T38" fmla="*/ 107 w 800"/>
                  <a:gd name="T39" fmla="*/ 94 h 654"/>
                  <a:gd name="T40" fmla="*/ 133 w 800"/>
                  <a:gd name="T41" fmla="*/ 94 h 654"/>
                  <a:gd name="T42" fmla="*/ 133 w 800"/>
                  <a:gd name="T43" fmla="*/ 134 h 654"/>
                  <a:gd name="T44" fmla="*/ 400 w 800"/>
                  <a:gd name="T45" fmla="*/ 600 h 654"/>
                  <a:gd name="T46" fmla="*/ 160 w 800"/>
                  <a:gd name="T47" fmla="*/ 360 h 654"/>
                  <a:gd name="T48" fmla="*/ 400 w 800"/>
                  <a:gd name="T49" fmla="*/ 120 h 654"/>
                  <a:gd name="T50" fmla="*/ 640 w 800"/>
                  <a:gd name="T51" fmla="*/ 360 h 654"/>
                  <a:gd name="T52" fmla="*/ 400 w 800"/>
                  <a:gd name="T53" fmla="*/ 600 h 654"/>
                  <a:gd name="T54" fmla="*/ 693 w 800"/>
                  <a:gd name="T55" fmla="*/ 294 h 654"/>
                  <a:gd name="T56" fmla="*/ 640 w 800"/>
                  <a:gd name="T57" fmla="*/ 240 h 654"/>
                  <a:gd name="T58" fmla="*/ 693 w 800"/>
                  <a:gd name="T59" fmla="*/ 187 h 654"/>
                  <a:gd name="T60" fmla="*/ 747 w 800"/>
                  <a:gd name="T61" fmla="*/ 240 h 654"/>
                  <a:gd name="T62" fmla="*/ 693 w 800"/>
                  <a:gd name="T63" fmla="*/ 294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0" h="654">
                    <a:moveTo>
                      <a:pt x="736" y="134"/>
                    </a:moveTo>
                    <a:lnTo>
                      <a:pt x="622" y="134"/>
                    </a:lnTo>
                    <a:lnTo>
                      <a:pt x="569" y="0"/>
                    </a:lnTo>
                    <a:lnTo>
                      <a:pt x="231" y="0"/>
                    </a:lnTo>
                    <a:lnTo>
                      <a:pt x="178" y="134"/>
                    </a:lnTo>
                    <a:lnTo>
                      <a:pt x="160" y="134"/>
                    </a:lnTo>
                    <a:lnTo>
                      <a:pt x="160" y="67"/>
                    </a:lnTo>
                    <a:lnTo>
                      <a:pt x="80" y="67"/>
                    </a:lnTo>
                    <a:lnTo>
                      <a:pt x="80" y="134"/>
                    </a:lnTo>
                    <a:lnTo>
                      <a:pt x="64" y="134"/>
                    </a:lnTo>
                    <a:cubicBezTo>
                      <a:pt x="29" y="134"/>
                      <a:pt x="0" y="162"/>
                      <a:pt x="0" y="198"/>
                    </a:cubicBezTo>
                    <a:lnTo>
                      <a:pt x="0" y="589"/>
                    </a:lnTo>
                    <a:cubicBezTo>
                      <a:pt x="0" y="625"/>
                      <a:pt x="29" y="654"/>
                      <a:pt x="64" y="654"/>
                    </a:cubicBezTo>
                    <a:lnTo>
                      <a:pt x="736" y="654"/>
                    </a:lnTo>
                    <a:cubicBezTo>
                      <a:pt x="771" y="654"/>
                      <a:pt x="800" y="625"/>
                      <a:pt x="800" y="589"/>
                    </a:cubicBezTo>
                    <a:lnTo>
                      <a:pt x="800" y="198"/>
                    </a:lnTo>
                    <a:cubicBezTo>
                      <a:pt x="800" y="162"/>
                      <a:pt x="771" y="134"/>
                      <a:pt x="736" y="134"/>
                    </a:cubicBezTo>
                    <a:close/>
                    <a:moveTo>
                      <a:pt x="133" y="134"/>
                    </a:moveTo>
                    <a:lnTo>
                      <a:pt x="107" y="134"/>
                    </a:lnTo>
                    <a:lnTo>
                      <a:pt x="107" y="94"/>
                    </a:lnTo>
                    <a:lnTo>
                      <a:pt x="133" y="94"/>
                    </a:lnTo>
                    <a:lnTo>
                      <a:pt x="133" y="134"/>
                    </a:lnTo>
                    <a:close/>
                    <a:moveTo>
                      <a:pt x="400" y="600"/>
                    </a:moveTo>
                    <a:cubicBezTo>
                      <a:pt x="268" y="600"/>
                      <a:pt x="160" y="493"/>
                      <a:pt x="160" y="360"/>
                    </a:cubicBezTo>
                    <a:cubicBezTo>
                      <a:pt x="160" y="228"/>
                      <a:pt x="268" y="120"/>
                      <a:pt x="400" y="120"/>
                    </a:cubicBezTo>
                    <a:cubicBezTo>
                      <a:pt x="532" y="120"/>
                      <a:pt x="640" y="228"/>
                      <a:pt x="640" y="360"/>
                    </a:cubicBezTo>
                    <a:cubicBezTo>
                      <a:pt x="640" y="493"/>
                      <a:pt x="532" y="600"/>
                      <a:pt x="400" y="600"/>
                    </a:cubicBezTo>
                    <a:close/>
                    <a:moveTo>
                      <a:pt x="693" y="294"/>
                    </a:moveTo>
                    <a:cubicBezTo>
                      <a:pt x="664" y="294"/>
                      <a:pt x="640" y="270"/>
                      <a:pt x="640" y="240"/>
                    </a:cubicBezTo>
                    <a:cubicBezTo>
                      <a:pt x="640" y="211"/>
                      <a:pt x="664" y="187"/>
                      <a:pt x="693" y="187"/>
                    </a:cubicBezTo>
                    <a:cubicBezTo>
                      <a:pt x="723" y="187"/>
                      <a:pt x="747" y="211"/>
                      <a:pt x="747" y="240"/>
                    </a:cubicBezTo>
                    <a:cubicBezTo>
                      <a:pt x="747" y="270"/>
                      <a:pt x="723" y="294"/>
                      <a:pt x="693" y="29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grpSp>
        <p:sp>
          <p:nvSpPr>
            <p:cNvPr id="48" name="Donut 24">
              <a:extLst>
                <a:ext uri="{FF2B5EF4-FFF2-40B4-BE49-F238E27FC236}">
                  <a16:creationId xmlns:a16="http://schemas.microsoft.com/office/drawing/2014/main" id="{159AD679-9E82-43F7-8E5A-F2B9B7B8F098}"/>
                </a:ext>
              </a:extLst>
            </p:cNvPr>
            <p:cNvSpPr/>
            <p:nvPr userDrawn="1"/>
          </p:nvSpPr>
          <p:spPr bwMode="gray">
            <a:xfrm>
              <a:off x="299151" y="32005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dirty="0">
                <a:solidFill>
                  <a:schemeClr val="tx1"/>
                </a:solidFill>
              </a:endParaRPr>
            </a:p>
          </p:txBody>
        </p:sp>
        <p:sp>
          <p:nvSpPr>
            <p:cNvPr id="49" name="Freeform 5">
              <a:extLst>
                <a:ext uri="{FF2B5EF4-FFF2-40B4-BE49-F238E27FC236}">
                  <a16:creationId xmlns:a16="http://schemas.microsoft.com/office/drawing/2014/main" id="{F9B77A76-1D73-4D21-971D-ADF9C8341048}"/>
                </a:ext>
              </a:extLst>
            </p:cNvPr>
            <p:cNvSpPr>
              <a:spLocks noEditPoints="1"/>
            </p:cNvSpPr>
            <p:nvPr userDrawn="1"/>
          </p:nvSpPr>
          <p:spPr bwMode="gray">
            <a:xfrm>
              <a:off x="287524" y="5900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dirty="0"/>
            </a:p>
          </p:txBody>
        </p:sp>
      </p:grpSp>
    </p:spTree>
    <p:extLst>
      <p:ext uri="{BB962C8B-B14F-4D97-AF65-F5344CB8AC3E}">
        <p14:creationId xmlns:p14="http://schemas.microsoft.com/office/powerpoint/2010/main" val="2148903507"/>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0" grpId="0" animBg="1"/>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ase study #3">
    <p:bg>
      <p:bgPr>
        <a:solidFill>
          <a:schemeClr val="bg1"/>
        </a:solidFill>
        <a:effectLst/>
      </p:bgPr>
    </p:bg>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CD92C285-6D58-4151-AEEC-E1A55DD110E7}"/>
              </a:ext>
            </a:extLst>
          </p:cNvPr>
          <p:cNvSpPr/>
          <p:nvPr userDrawn="1"/>
        </p:nvSpPr>
        <p:spPr bwMode="gray">
          <a:xfrm>
            <a:off x="0" y="0"/>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52" name="Freeform: Shape 31">
            <a:extLst>
              <a:ext uri="{FF2B5EF4-FFF2-40B4-BE49-F238E27FC236}">
                <a16:creationId xmlns:a16="http://schemas.microsoft.com/office/drawing/2014/main" id="{3E13EEC3-A479-4EFD-A73E-EAC7702A9450}"/>
              </a:ext>
            </a:extLst>
          </p:cNvPr>
          <p:cNvSpPr/>
          <p:nvPr userDrawn="1"/>
        </p:nvSpPr>
        <p:spPr bwMode="gray">
          <a:xfrm rot="16200000" flipH="1" flipV="1">
            <a:off x="10603672" y="483319"/>
            <a:ext cx="2071646" cy="1105010"/>
          </a:xfrm>
          <a:custGeom>
            <a:avLst/>
            <a:gdLst>
              <a:gd name="connsiteX0" fmla="*/ 3135556 w 3135556"/>
              <a:gd name="connsiteY0" fmla="*/ 0 h 1672496"/>
              <a:gd name="connsiteX1" fmla="*/ 3097591 w 3135556"/>
              <a:gd name="connsiteY1" fmla="*/ 78811 h 1672496"/>
              <a:gd name="connsiteX2" fmla="*/ 419916 w 3135556"/>
              <a:gd name="connsiteY2" fmla="*/ 1672496 h 1672496"/>
              <a:gd name="connsiteX3" fmla="*/ 108561 w 3135556"/>
              <a:gd name="connsiteY3" fmla="*/ 1656774 h 1672496"/>
              <a:gd name="connsiteX4" fmla="*/ 0 w 3135556"/>
              <a:gd name="connsiteY4" fmla="*/ 1640206 h 1672496"/>
              <a:gd name="connsiteX5" fmla="*/ 0 w 3135556"/>
              <a:gd name="connsiteY5" fmla="*/ 421401 h 1672496"/>
              <a:gd name="connsiteX6" fmla="*/ 48286 w 3135556"/>
              <a:gd name="connsiteY6" fmla="*/ 433817 h 1672496"/>
              <a:gd name="connsiteX7" fmla="*/ 419916 w 3135556"/>
              <a:gd name="connsiteY7" fmla="*/ 471280 h 1672496"/>
              <a:gd name="connsiteX8" fmla="*/ 1592872 w 3135556"/>
              <a:gd name="connsiteY8" fmla="*/ 50200 h 1672496"/>
              <a:gd name="connsiteX9" fmla="*/ 1648106 w 3135556"/>
              <a:gd name="connsiteY9" fmla="*/ 0 h 1672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35556" h="1672496">
                <a:moveTo>
                  <a:pt x="3135556" y="0"/>
                </a:moveTo>
                <a:lnTo>
                  <a:pt x="3097591" y="78811"/>
                </a:lnTo>
                <a:cubicBezTo>
                  <a:pt x="2581916" y="1028082"/>
                  <a:pt x="1576172" y="1672496"/>
                  <a:pt x="419916" y="1672496"/>
                </a:cubicBezTo>
                <a:cubicBezTo>
                  <a:pt x="314802" y="1672496"/>
                  <a:pt x="210932" y="1667171"/>
                  <a:pt x="108561" y="1656774"/>
                </a:cubicBezTo>
                <a:lnTo>
                  <a:pt x="0" y="1640206"/>
                </a:lnTo>
                <a:lnTo>
                  <a:pt x="0" y="421401"/>
                </a:lnTo>
                <a:lnTo>
                  <a:pt x="48286" y="433817"/>
                </a:lnTo>
                <a:cubicBezTo>
                  <a:pt x="168326" y="458381"/>
                  <a:pt x="292615" y="471280"/>
                  <a:pt x="419916" y="471280"/>
                </a:cubicBezTo>
                <a:cubicBezTo>
                  <a:pt x="865472" y="471280"/>
                  <a:pt x="1274119" y="313258"/>
                  <a:pt x="1592872" y="50200"/>
                </a:cubicBezTo>
                <a:lnTo>
                  <a:pt x="1648106" y="0"/>
                </a:lnTo>
                <a:close/>
              </a:path>
            </a:pathLst>
          </a:custGeom>
          <a:solidFill>
            <a:schemeClr val="bg1">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53" name="Freeform: Shape 27">
            <a:extLst>
              <a:ext uri="{FF2B5EF4-FFF2-40B4-BE49-F238E27FC236}">
                <a16:creationId xmlns:a16="http://schemas.microsoft.com/office/drawing/2014/main" id="{1C7D2C82-713C-4BC5-AA72-6CBAD96EDBEC}"/>
              </a:ext>
            </a:extLst>
          </p:cNvPr>
          <p:cNvSpPr/>
          <p:nvPr userDrawn="1"/>
        </p:nvSpPr>
        <p:spPr bwMode="gray">
          <a:xfrm rot="5400000" flipV="1">
            <a:off x="10295619" y="-347189"/>
            <a:ext cx="1549192" cy="2243572"/>
          </a:xfrm>
          <a:custGeom>
            <a:avLst/>
            <a:gdLst>
              <a:gd name="connsiteX0" fmla="*/ 1386623 w 1386623"/>
              <a:gd name="connsiteY0" fmla="*/ 1375823 h 2008136"/>
              <a:gd name="connsiteX1" fmla="*/ 1278504 w 1386623"/>
              <a:gd name="connsiteY1" fmla="*/ 1911355 h 2008136"/>
              <a:gd name="connsiteX2" fmla="*/ 1231883 w 1386623"/>
              <a:gd name="connsiteY2" fmla="*/ 2008136 h 2008136"/>
              <a:gd name="connsiteX3" fmla="*/ 281400 w 1386623"/>
              <a:gd name="connsiteY3" fmla="*/ 2008136 h 2008136"/>
              <a:gd name="connsiteX4" fmla="*/ 395417 w 1386623"/>
              <a:gd name="connsiteY4" fmla="*/ 1946250 h 2008136"/>
              <a:gd name="connsiteX5" fmla="*/ 698710 w 1386623"/>
              <a:gd name="connsiteY5" fmla="*/ 1375823 h 2008136"/>
              <a:gd name="connsiteX6" fmla="*/ 10799 w 1386623"/>
              <a:gd name="connsiteY6" fmla="*/ 687912 h 2008136"/>
              <a:gd name="connsiteX7" fmla="*/ 0 w 1386623"/>
              <a:gd name="connsiteY7" fmla="*/ 689001 h 2008136"/>
              <a:gd name="connsiteX8" fmla="*/ 0 w 1386623"/>
              <a:gd name="connsiteY8" fmla="*/ 545 h 2008136"/>
              <a:gd name="connsiteX9" fmla="*/ 10800 w 1386623"/>
              <a:gd name="connsiteY9" fmla="*/ 0 h 2008136"/>
              <a:gd name="connsiteX10" fmla="*/ 1386623 w 1386623"/>
              <a:gd name="connsiteY10" fmla="*/ 1375823 h 2008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86623" h="2008136">
                <a:moveTo>
                  <a:pt x="1386623" y="1375823"/>
                </a:moveTo>
                <a:cubicBezTo>
                  <a:pt x="1386623" y="1565784"/>
                  <a:pt x="1348125" y="1746754"/>
                  <a:pt x="1278504" y="1911355"/>
                </a:cubicBezTo>
                <a:lnTo>
                  <a:pt x="1231883" y="2008136"/>
                </a:lnTo>
                <a:lnTo>
                  <a:pt x="281400" y="2008136"/>
                </a:lnTo>
                <a:lnTo>
                  <a:pt x="395417" y="1946250"/>
                </a:lnTo>
                <a:cubicBezTo>
                  <a:pt x="578402" y="1822627"/>
                  <a:pt x="698710" y="1613275"/>
                  <a:pt x="698710" y="1375823"/>
                </a:cubicBezTo>
                <a:cubicBezTo>
                  <a:pt x="698710" y="995900"/>
                  <a:pt x="390722" y="687912"/>
                  <a:pt x="10799" y="687912"/>
                </a:cubicBezTo>
                <a:lnTo>
                  <a:pt x="0" y="689001"/>
                </a:lnTo>
                <a:lnTo>
                  <a:pt x="0" y="545"/>
                </a:lnTo>
                <a:lnTo>
                  <a:pt x="10800" y="0"/>
                </a:lnTo>
                <a:cubicBezTo>
                  <a:pt x="770646" y="0"/>
                  <a:pt x="1386623" y="615977"/>
                  <a:pt x="1386623" y="1375823"/>
                </a:cubicBezTo>
                <a:close/>
              </a:path>
            </a:pathLst>
          </a:cu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54" name="Freeform: Shape 25">
            <a:extLst>
              <a:ext uri="{FF2B5EF4-FFF2-40B4-BE49-F238E27FC236}">
                <a16:creationId xmlns:a16="http://schemas.microsoft.com/office/drawing/2014/main" id="{810FFDDA-E9AB-4786-87B5-8C22878417A5}"/>
              </a:ext>
            </a:extLst>
          </p:cNvPr>
          <p:cNvSpPr/>
          <p:nvPr userDrawn="1"/>
        </p:nvSpPr>
        <p:spPr bwMode="gray">
          <a:xfrm>
            <a:off x="881999" y="5589240"/>
            <a:ext cx="3616935" cy="1268760"/>
          </a:xfrm>
          <a:custGeom>
            <a:avLst/>
            <a:gdLst>
              <a:gd name="connsiteX0" fmla="*/ 3404622 w 3404622"/>
              <a:gd name="connsiteY0" fmla="*/ 1194284 h 1194284"/>
              <a:gd name="connsiteX1" fmla="*/ 2361695 w 3404622"/>
              <a:gd name="connsiteY1" fmla="*/ 1194284 h 1194284"/>
              <a:gd name="connsiteX2" fmla="*/ 2343277 w 3404622"/>
              <a:gd name="connsiteY2" fmla="*/ 1171961 h 1194284"/>
              <a:gd name="connsiteX3" fmla="*/ 1702310 w 3404622"/>
              <a:gd name="connsiteY3" fmla="*/ 906464 h 1194284"/>
              <a:gd name="connsiteX4" fmla="*/ 1061344 w 3404622"/>
              <a:gd name="connsiteY4" fmla="*/ 1171961 h 1194284"/>
              <a:gd name="connsiteX5" fmla="*/ 1042926 w 3404622"/>
              <a:gd name="connsiteY5" fmla="*/ 1194284 h 1194284"/>
              <a:gd name="connsiteX6" fmla="*/ 0 w 3404622"/>
              <a:gd name="connsiteY6" fmla="*/ 1194284 h 1194284"/>
              <a:gd name="connsiteX7" fmla="*/ 31853 w 3404622"/>
              <a:gd name="connsiteY7" fmla="*/ 1107254 h 1194284"/>
              <a:gd name="connsiteX8" fmla="*/ 1702311 w 3404622"/>
              <a:gd name="connsiteY8" fmla="*/ 0 h 1194284"/>
              <a:gd name="connsiteX9" fmla="*/ 3372769 w 3404622"/>
              <a:gd name="connsiteY9" fmla="*/ 1107254 h 1194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04622" h="1194284">
                <a:moveTo>
                  <a:pt x="3404622" y="1194284"/>
                </a:moveTo>
                <a:lnTo>
                  <a:pt x="2361695" y="1194284"/>
                </a:lnTo>
                <a:lnTo>
                  <a:pt x="2343277" y="1171961"/>
                </a:lnTo>
                <a:cubicBezTo>
                  <a:pt x="2179239" y="1007923"/>
                  <a:pt x="1952623" y="906464"/>
                  <a:pt x="1702310" y="906464"/>
                </a:cubicBezTo>
                <a:cubicBezTo>
                  <a:pt x="1451997" y="906464"/>
                  <a:pt x="1225381" y="1007923"/>
                  <a:pt x="1061344" y="1171961"/>
                </a:cubicBezTo>
                <a:lnTo>
                  <a:pt x="1042926" y="1194284"/>
                </a:lnTo>
                <a:lnTo>
                  <a:pt x="0" y="1194284"/>
                </a:lnTo>
                <a:lnTo>
                  <a:pt x="31853" y="1107254"/>
                </a:lnTo>
                <a:cubicBezTo>
                  <a:pt x="307070" y="456567"/>
                  <a:pt x="951372" y="0"/>
                  <a:pt x="1702311" y="0"/>
                </a:cubicBezTo>
                <a:cubicBezTo>
                  <a:pt x="2453250" y="0"/>
                  <a:pt x="3097552" y="456567"/>
                  <a:pt x="3372769" y="1107254"/>
                </a:cubicBezTo>
                <a:close/>
              </a:path>
            </a:pathLst>
          </a:cu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2" name="Title 1">
            <a:extLst>
              <a:ext uri="{FF2B5EF4-FFF2-40B4-BE49-F238E27FC236}">
                <a16:creationId xmlns:a16="http://schemas.microsoft.com/office/drawing/2014/main" id="{2856C770-F323-480F-AED5-938D06DBFAB7}"/>
              </a:ext>
            </a:extLst>
          </p:cNvPr>
          <p:cNvSpPr>
            <a:spLocks noGrp="1"/>
          </p:cNvSpPr>
          <p:nvPr>
            <p:ph type="title" hasCustomPrompt="1"/>
          </p:nvPr>
        </p:nvSpPr>
        <p:spPr bwMode="gray">
          <a:xfrm>
            <a:off x="881744" y="8620"/>
            <a:ext cx="5202000" cy="1296144"/>
          </a:xfrm>
        </p:spPr>
        <p:txBody>
          <a:bodyPr lIns="0" rIns="0" anchor="b">
            <a:normAutofit/>
          </a:bodyPr>
          <a:lstStyle>
            <a:lvl1pPr>
              <a:lnSpc>
                <a:spcPct val="80000"/>
              </a:lnSpc>
              <a:defRPr sz="3000">
                <a:ln w="1905">
                  <a:noFill/>
                </a:ln>
                <a:solidFill>
                  <a:schemeClr val="tx1"/>
                </a:solidFill>
                <a:effectLst/>
              </a:defRPr>
            </a:lvl1pPr>
          </a:lstStyle>
          <a:p>
            <a:r>
              <a:rPr lang="en-US" dirty="0"/>
              <a:t>Click to edit slide title</a:t>
            </a:r>
            <a:endParaRPr lang="en-GB" dirty="0"/>
          </a:p>
        </p:txBody>
      </p:sp>
      <p:sp>
        <p:nvSpPr>
          <p:cNvPr id="3" name="Date Placeholder 2">
            <a:extLst>
              <a:ext uri="{FF2B5EF4-FFF2-40B4-BE49-F238E27FC236}">
                <a16:creationId xmlns:a16="http://schemas.microsoft.com/office/drawing/2014/main" id="{A1BD451D-8B7C-4789-993A-172D0706AF5E}"/>
              </a:ext>
            </a:extLst>
          </p:cNvPr>
          <p:cNvSpPr>
            <a:spLocks noGrp="1"/>
          </p:cNvSpPr>
          <p:nvPr>
            <p:ph type="dt" sz="half" idx="10"/>
          </p:nvPr>
        </p:nvSpPr>
        <p:spPr bwMode="gray"/>
        <p:txBody>
          <a:bodyPr/>
          <a:lstStyle/>
          <a:p>
            <a:r>
              <a:rPr lang="en-US"/>
              <a:t>March 23 2022 </a:t>
            </a:r>
            <a:endParaRPr lang="en-GB" dirty="0"/>
          </a:p>
        </p:txBody>
      </p:sp>
      <p:sp>
        <p:nvSpPr>
          <p:cNvPr id="5" name="Slide Number Placeholder 4">
            <a:extLst>
              <a:ext uri="{FF2B5EF4-FFF2-40B4-BE49-F238E27FC236}">
                <a16:creationId xmlns:a16="http://schemas.microsoft.com/office/drawing/2014/main" id="{A894864D-A93D-4369-9B10-830529D3BE0C}"/>
              </a:ext>
            </a:extLst>
          </p:cNvPr>
          <p:cNvSpPr>
            <a:spLocks noGrp="1"/>
          </p:cNvSpPr>
          <p:nvPr>
            <p:ph type="sldNum" sz="quarter" idx="12"/>
          </p:nvPr>
        </p:nvSpPr>
        <p:spPr bwMode="gray"/>
        <p:txBody>
          <a:bodyPr/>
          <a:lstStyle/>
          <a:p>
            <a:fld id="{501147BB-AEC0-4063-9B38-B923881AE4E7}" type="slidenum">
              <a:rPr lang="en-GB" smtClean="0"/>
              <a:pPr/>
              <a:t>‹#›</a:t>
            </a:fld>
            <a:endParaRPr lang="en-GB" dirty="0"/>
          </a:p>
        </p:txBody>
      </p:sp>
      <p:sp>
        <p:nvSpPr>
          <p:cNvPr id="36" name="Rectangle 35">
            <a:extLst>
              <a:ext uri="{FF2B5EF4-FFF2-40B4-BE49-F238E27FC236}">
                <a16:creationId xmlns:a16="http://schemas.microsoft.com/office/drawing/2014/main" id="{A0CA08C6-A57A-4127-8932-93E85ED44623}"/>
              </a:ext>
            </a:extLst>
          </p:cNvPr>
          <p:cNvSpPr/>
          <p:nvPr userDrawn="1"/>
        </p:nvSpPr>
        <p:spPr bwMode="gray">
          <a:xfrm>
            <a:off x="881745" y="1403816"/>
            <a:ext cx="1561068" cy="45719"/>
          </a:xfrm>
          <a:prstGeom prst="rect">
            <a:avLst/>
          </a:prstGeom>
          <a:solidFill>
            <a:schemeClr val="tx2"/>
          </a:solidFill>
          <a:ln w="63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algn="l">
              <a:lnSpc>
                <a:spcPct val="90000"/>
              </a:lnSpc>
              <a:spcBef>
                <a:spcPts val="400"/>
              </a:spcBef>
              <a:spcAft>
                <a:spcPts val="400"/>
              </a:spcAft>
            </a:pPr>
            <a:endParaRPr lang="en-GB" sz="1000" dirty="0">
              <a:solidFill>
                <a:schemeClr val="tx2"/>
              </a:solidFill>
            </a:endParaRPr>
          </a:p>
        </p:txBody>
      </p:sp>
      <p:sp>
        <p:nvSpPr>
          <p:cNvPr id="4" name="Footer Placeholder 3">
            <a:extLst>
              <a:ext uri="{FF2B5EF4-FFF2-40B4-BE49-F238E27FC236}">
                <a16:creationId xmlns:a16="http://schemas.microsoft.com/office/drawing/2014/main" id="{51C24A0E-E745-4891-AAAA-FE3FAA48FCEA}"/>
              </a:ext>
            </a:extLst>
          </p:cNvPr>
          <p:cNvSpPr>
            <a:spLocks noGrp="1"/>
          </p:cNvSpPr>
          <p:nvPr>
            <p:ph type="ftr" sz="quarter" idx="11"/>
          </p:nvPr>
        </p:nvSpPr>
        <p:spPr bwMode="gray"/>
        <p:txBody>
          <a:bodyPr/>
          <a:lstStyle/>
          <a:p>
            <a:r>
              <a:rPr lang="en-US"/>
              <a:t>World Gold Council  | Webinar for Assurance Providers | May 2022</a:t>
            </a:r>
            <a:endParaRPr lang="en-GB" dirty="0"/>
          </a:p>
        </p:txBody>
      </p:sp>
      <p:grpSp>
        <p:nvGrpSpPr>
          <p:cNvPr id="69" name="Group 68">
            <a:extLst>
              <a:ext uri="{FF2B5EF4-FFF2-40B4-BE49-F238E27FC236}">
                <a16:creationId xmlns:a16="http://schemas.microsoft.com/office/drawing/2014/main" id="{BB3F0136-75BA-4B2B-B30F-C9C846BDABDC}"/>
              </a:ext>
            </a:extLst>
          </p:cNvPr>
          <p:cNvGrpSpPr/>
          <p:nvPr userDrawn="1"/>
        </p:nvGrpSpPr>
        <p:grpSpPr bwMode="gray">
          <a:xfrm>
            <a:off x="-1987491" y="115408"/>
            <a:ext cx="1818795" cy="2906737"/>
            <a:chOff x="287524" y="320055"/>
            <a:chExt cx="1818794" cy="2906737"/>
          </a:xfrm>
        </p:grpSpPr>
        <p:sp>
          <p:nvSpPr>
            <p:cNvPr id="71" name="TextBox 70">
              <a:extLst>
                <a:ext uri="{FF2B5EF4-FFF2-40B4-BE49-F238E27FC236}">
                  <a16:creationId xmlns:a16="http://schemas.microsoft.com/office/drawing/2014/main" id="{D35A9981-4C9A-4AEB-84AA-E47CF24F4230}"/>
                </a:ext>
              </a:extLst>
            </p:cNvPr>
            <p:cNvSpPr txBox="1"/>
            <p:nvPr/>
          </p:nvSpPr>
          <p:spPr bwMode="gray">
            <a:xfrm>
              <a:off x="287524" y="1010801"/>
              <a:ext cx="1818794" cy="2215991"/>
            </a:xfrm>
            <a:prstGeom prst="rect">
              <a:avLst/>
            </a:prstGeom>
            <a:noFill/>
          </p:spPr>
          <p:txBody>
            <a:bodyPr wrap="square" lIns="0" tIns="0" rIns="0" bIns="0" rtlCol="0">
              <a:spAutoFit/>
            </a:bodyPr>
            <a:lstStyle/>
            <a:p>
              <a:r>
                <a:rPr lang="en-GB" sz="1100" dirty="0">
                  <a:solidFill>
                    <a:srgbClr val="000000"/>
                  </a:solidFill>
                </a:rPr>
                <a:t>To add or change a photographic image to the faded background.</a:t>
              </a:r>
            </a:p>
            <a:p>
              <a:r>
                <a:rPr lang="en-GB" sz="1100" dirty="0">
                  <a:solidFill>
                    <a:srgbClr val="000000"/>
                  </a:solidFill>
                </a:rPr>
                <a:t>&gt;Right</a:t>
              </a:r>
              <a:r>
                <a:rPr lang="en-GB" sz="1100" baseline="0" dirty="0">
                  <a:solidFill>
                    <a:srgbClr val="000000"/>
                  </a:solidFill>
                </a:rPr>
                <a:t> Click over slide</a:t>
              </a:r>
            </a:p>
            <a:p>
              <a:r>
                <a:rPr lang="en-GB" sz="1100" baseline="0" dirty="0">
                  <a:solidFill>
                    <a:srgbClr val="000000"/>
                  </a:solidFill>
                </a:rPr>
                <a:t>&gt;format background</a:t>
              </a:r>
            </a:p>
            <a:p>
              <a:r>
                <a:rPr lang="en-GB" sz="1100" baseline="0" dirty="0">
                  <a:solidFill>
                    <a:srgbClr val="000000"/>
                  </a:solidFill>
                </a:rPr>
                <a:t>&gt;fill</a:t>
              </a:r>
            </a:p>
            <a:p>
              <a:r>
                <a:rPr lang="en-GB" sz="1100" baseline="0" dirty="0">
                  <a:solidFill>
                    <a:srgbClr val="000000"/>
                  </a:solidFill>
                </a:rPr>
                <a:t>&gt;picture or texture fill</a:t>
              </a:r>
            </a:p>
            <a:p>
              <a:r>
                <a:rPr lang="en-GB" sz="1100" baseline="0" dirty="0">
                  <a:solidFill>
                    <a:srgbClr val="000000"/>
                  </a:solidFill>
                </a:rPr>
                <a:t>&gt;select image from  </a:t>
              </a:r>
              <a:br>
                <a:rPr lang="en-GB" sz="1100" baseline="0" dirty="0">
                  <a:solidFill>
                    <a:srgbClr val="000000"/>
                  </a:solidFill>
                </a:rPr>
              </a:br>
              <a:r>
                <a:rPr lang="en-GB" sz="1100" baseline="0" dirty="0">
                  <a:solidFill>
                    <a:srgbClr val="000000"/>
                  </a:solidFill>
                </a:rPr>
                <a:t>  your file</a:t>
              </a:r>
            </a:p>
            <a:p>
              <a:r>
                <a:rPr lang="en-GB" sz="900" baseline="0" dirty="0">
                  <a:solidFill>
                    <a:srgbClr val="000000"/>
                  </a:solidFill>
                </a:rPr>
                <a:t>*Pictures should be ideally </a:t>
              </a:r>
              <a:br>
                <a:rPr lang="en-GB" sz="900" baseline="0" dirty="0">
                  <a:solidFill>
                    <a:srgbClr val="000000"/>
                  </a:solidFill>
                </a:rPr>
              </a:br>
              <a:r>
                <a:rPr lang="en-GB" sz="900" baseline="0" dirty="0">
                  <a:solidFill>
                    <a:srgbClr val="000000"/>
                  </a:solidFill>
                </a:rPr>
                <a:t>1920 pixels W x 1080 pixels H</a:t>
              </a:r>
            </a:p>
            <a:p>
              <a:endParaRPr lang="en-GB" sz="900" baseline="0" dirty="0">
                <a:solidFill>
                  <a:srgbClr val="000000"/>
                </a:solidFill>
              </a:endParaRPr>
            </a:p>
            <a:p>
              <a:r>
                <a:rPr lang="en-GB" sz="900" baseline="0" dirty="0">
                  <a:solidFill>
                    <a:srgbClr val="000000"/>
                  </a:solidFill>
                </a:rPr>
                <a:t>Alternatively leave background with a solid white fill.</a:t>
              </a:r>
              <a:endParaRPr lang="en-GB" sz="900" dirty="0">
                <a:solidFill>
                  <a:srgbClr val="000000"/>
                </a:solidFill>
              </a:endParaRPr>
            </a:p>
          </p:txBody>
        </p:sp>
        <p:grpSp>
          <p:nvGrpSpPr>
            <p:cNvPr id="72" name="Group 71">
              <a:extLst>
                <a:ext uri="{FF2B5EF4-FFF2-40B4-BE49-F238E27FC236}">
                  <a16:creationId xmlns:a16="http://schemas.microsoft.com/office/drawing/2014/main" id="{FF2554C2-7F4B-4AFC-96FA-CD357E31B732}"/>
                </a:ext>
              </a:extLst>
            </p:cNvPr>
            <p:cNvGrpSpPr>
              <a:grpSpLocks noChangeAspect="1"/>
            </p:cNvGrpSpPr>
            <p:nvPr userDrawn="1"/>
          </p:nvGrpSpPr>
          <p:grpSpPr bwMode="gray">
            <a:xfrm>
              <a:off x="407162" y="448083"/>
              <a:ext cx="335767" cy="274418"/>
              <a:chOff x="431" y="79"/>
              <a:chExt cx="4882" cy="3990"/>
            </a:xfrm>
            <a:solidFill>
              <a:schemeClr val="accent1"/>
            </a:solidFill>
          </p:grpSpPr>
          <p:sp>
            <p:nvSpPr>
              <p:cNvPr id="75" name="Oval 9">
                <a:extLst>
                  <a:ext uri="{FF2B5EF4-FFF2-40B4-BE49-F238E27FC236}">
                    <a16:creationId xmlns:a16="http://schemas.microsoft.com/office/drawing/2014/main" id="{1892404B-D3D9-4862-AD9C-93C78243EB6A}"/>
                  </a:ext>
                </a:extLst>
              </p:cNvPr>
              <p:cNvSpPr>
                <a:spLocks noChangeArrowheads="1"/>
              </p:cNvSpPr>
              <p:nvPr/>
            </p:nvSpPr>
            <p:spPr bwMode="gray">
              <a:xfrm>
                <a:off x="1895" y="1299"/>
                <a:ext cx="1953" cy="195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76" name="Freeform 10">
                <a:extLst>
                  <a:ext uri="{FF2B5EF4-FFF2-40B4-BE49-F238E27FC236}">
                    <a16:creationId xmlns:a16="http://schemas.microsoft.com/office/drawing/2014/main" id="{C1207B22-712B-4320-BFD8-BF75F770658E}"/>
                  </a:ext>
                </a:extLst>
              </p:cNvPr>
              <p:cNvSpPr>
                <a:spLocks noEditPoints="1"/>
              </p:cNvSpPr>
              <p:nvPr/>
            </p:nvSpPr>
            <p:spPr bwMode="gray">
              <a:xfrm>
                <a:off x="431" y="79"/>
                <a:ext cx="4882" cy="3990"/>
              </a:xfrm>
              <a:custGeom>
                <a:avLst/>
                <a:gdLst>
                  <a:gd name="T0" fmla="*/ 736 w 800"/>
                  <a:gd name="T1" fmla="*/ 134 h 654"/>
                  <a:gd name="T2" fmla="*/ 622 w 800"/>
                  <a:gd name="T3" fmla="*/ 134 h 654"/>
                  <a:gd name="T4" fmla="*/ 569 w 800"/>
                  <a:gd name="T5" fmla="*/ 0 h 654"/>
                  <a:gd name="T6" fmla="*/ 231 w 800"/>
                  <a:gd name="T7" fmla="*/ 0 h 654"/>
                  <a:gd name="T8" fmla="*/ 178 w 800"/>
                  <a:gd name="T9" fmla="*/ 134 h 654"/>
                  <a:gd name="T10" fmla="*/ 160 w 800"/>
                  <a:gd name="T11" fmla="*/ 134 h 654"/>
                  <a:gd name="T12" fmla="*/ 160 w 800"/>
                  <a:gd name="T13" fmla="*/ 67 h 654"/>
                  <a:gd name="T14" fmla="*/ 80 w 800"/>
                  <a:gd name="T15" fmla="*/ 67 h 654"/>
                  <a:gd name="T16" fmla="*/ 80 w 800"/>
                  <a:gd name="T17" fmla="*/ 134 h 654"/>
                  <a:gd name="T18" fmla="*/ 64 w 800"/>
                  <a:gd name="T19" fmla="*/ 134 h 654"/>
                  <a:gd name="T20" fmla="*/ 0 w 800"/>
                  <a:gd name="T21" fmla="*/ 198 h 654"/>
                  <a:gd name="T22" fmla="*/ 0 w 800"/>
                  <a:gd name="T23" fmla="*/ 589 h 654"/>
                  <a:gd name="T24" fmla="*/ 64 w 800"/>
                  <a:gd name="T25" fmla="*/ 654 h 654"/>
                  <a:gd name="T26" fmla="*/ 736 w 800"/>
                  <a:gd name="T27" fmla="*/ 654 h 654"/>
                  <a:gd name="T28" fmla="*/ 800 w 800"/>
                  <a:gd name="T29" fmla="*/ 589 h 654"/>
                  <a:gd name="T30" fmla="*/ 800 w 800"/>
                  <a:gd name="T31" fmla="*/ 198 h 654"/>
                  <a:gd name="T32" fmla="*/ 736 w 800"/>
                  <a:gd name="T33" fmla="*/ 134 h 654"/>
                  <a:gd name="T34" fmla="*/ 133 w 800"/>
                  <a:gd name="T35" fmla="*/ 134 h 654"/>
                  <a:gd name="T36" fmla="*/ 107 w 800"/>
                  <a:gd name="T37" fmla="*/ 134 h 654"/>
                  <a:gd name="T38" fmla="*/ 107 w 800"/>
                  <a:gd name="T39" fmla="*/ 94 h 654"/>
                  <a:gd name="T40" fmla="*/ 133 w 800"/>
                  <a:gd name="T41" fmla="*/ 94 h 654"/>
                  <a:gd name="T42" fmla="*/ 133 w 800"/>
                  <a:gd name="T43" fmla="*/ 134 h 654"/>
                  <a:gd name="T44" fmla="*/ 400 w 800"/>
                  <a:gd name="T45" fmla="*/ 600 h 654"/>
                  <a:gd name="T46" fmla="*/ 160 w 800"/>
                  <a:gd name="T47" fmla="*/ 360 h 654"/>
                  <a:gd name="T48" fmla="*/ 400 w 800"/>
                  <a:gd name="T49" fmla="*/ 120 h 654"/>
                  <a:gd name="T50" fmla="*/ 640 w 800"/>
                  <a:gd name="T51" fmla="*/ 360 h 654"/>
                  <a:gd name="T52" fmla="*/ 400 w 800"/>
                  <a:gd name="T53" fmla="*/ 600 h 654"/>
                  <a:gd name="T54" fmla="*/ 693 w 800"/>
                  <a:gd name="T55" fmla="*/ 294 h 654"/>
                  <a:gd name="T56" fmla="*/ 640 w 800"/>
                  <a:gd name="T57" fmla="*/ 240 h 654"/>
                  <a:gd name="T58" fmla="*/ 693 w 800"/>
                  <a:gd name="T59" fmla="*/ 187 h 654"/>
                  <a:gd name="T60" fmla="*/ 747 w 800"/>
                  <a:gd name="T61" fmla="*/ 240 h 654"/>
                  <a:gd name="T62" fmla="*/ 693 w 800"/>
                  <a:gd name="T63" fmla="*/ 294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0" h="654">
                    <a:moveTo>
                      <a:pt x="736" y="134"/>
                    </a:moveTo>
                    <a:lnTo>
                      <a:pt x="622" y="134"/>
                    </a:lnTo>
                    <a:lnTo>
                      <a:pt x="569" y="0"/>
                    </a:lnTo>
                    <a:lnTo>
                      <a:pt x="231" y="0"/>
                    </a:lnTo>
                    <a:lnTo>
                      <a:pt x="178" y="134"/>
                    </a:lnTo>
                    <a:lnTo>
                      <a:pt x="160" y="134"/>
                    </a:lnTo>
                    <a:lnTo>
                      <a:pt x="160" y="67"/>
                    </a:lnTo>
                    <a:lnTo>
                      <a:pt x="80" y="67"/>
                    </a:lnTo>
                    <a:lnTo>
                      <a:pt x="80" y="134"/>
                    </a:lnTo>
                    <a:lnTo>
                      <a:pt x="64" y="134"/>
                    </a:lnTo>
                    <a:cubicBezTo>
                      <a:pt x="29" y="134"/>
                      <a:pt x="0" y="162"/>
                      <a:pt x="0" y="198"/>
                    </a:cubicBezTo>
                    <a:lnTo>
                      <a:pt x="0" y="589"/>
                    </a:lnTo>
                    <a:cubicBezTo>
                      <a:pt x="0" y="625"/>
                      <a:pt x="29" y="654"/>
                      <a:pt x="64" y="654"/>
                    </a:cubicBezTo>
                    <a:lnTo>
                      <a:pt x="736" y="654"/>
                    </a:lnTo>
                    <a:cubicBezTo>
                      <a:pt x="771" y="654"/>
                      <a:pt x="800" y="625"/>
                      <a:pt x="800" y="589"/>
                    </a:cubicBezTo>
                    <a:lnTo>
                      <a:pt x="800" y="198"/>
                    </a:lnTo>
                    <a:cubicBezTo>
                      <a:pt x="800" y="162"/>
                      <a:pt x="771" y="134"/>
                      <a:pt x="736" y="134"/>
                    </a:cubicBezTo>
                    <a:close/>
                    <a:moveTo>
                      <a:pt x="133" y="134"/>
                    </a:moveTo>
                    <a:lnTo>
                      <a:pt x="107" y="134"/>
                    </a:lnTo>
                    <a:lnTo>
                      <a:pt x="107" y="94"/>
                    </a:lnTo>
                    <a:lnTo>
                      <a:pt x="133" y="94"/>
                    </a:lnTo>
                    <a:lnTo>
                      <a:pt x="133" y="134"/>
                    </a:lnTo>
                    <a:close/>
                    <a:moveTo>
                      <a:pt x="400" y="600"/>
                    </a:moveTo>
                    <a:cubicBezTo>
                      <a:pt x="268" y="600"/>
                      <a:pt x="160" y="493"/>
                      <a:pt x="160" y="360"/>
                    </a:cubicBezTo>
                    <a:cubicBezTo>
                      <a:pt x="160" y="228"/>
                      <a:pt x="268" y="120"/>
                      <a:pt x="400" y="120"/>
                    </a:cubicBezTo>
                    <a:cubicBezTo>
                      <a:pt x="532" y="120"/>
                      <a:pt x="640" y="228"/>
                      <a:pt x="640" y="360"/>
                    </a:cubicBezTo>
                    <a:cubicBezTo>
                      <a:pt x="640" y="493"/>
                      <a:pt x="532" y="600"/>
                      <a:pt x="400" y="600"/>
                    </a:cubicBezTo>
                    <a:close/>
                    <a:moveTo>
                      <a:pt x="693" y="294"/>
                    </a:moveTo>
                    <a:cubicBezTo>
                      <a:pt x="664" y="294"/>
                      <a:pt x="640" y="270"/>
                      <a:pt x="640" y="240"/>
                    </a:cubicBezTo>
                    <a:cubicBezTo>
                      <a:pt x="640" y="211"/>
                      <a:pt x="664" y="187"/>
                      <a:pt x="693" y="187"/>
                    </a:cubicBezTo>
                    <a:cubicBezTo>
                      <a:pt x="723" y="187"/>
                      <a:pt x="747" y="211"/>
                      <a:pt x="747" y="240"/>
                    </a:cubicBezTo>
                    <a:cubicBezTo>
                      <a:pt x="747" y="270"/>
                      <a:pt x="723" y="294"/>
                      <a:pt x="693" y="29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grpSp>
        <p:sp>
          <p:nvSpPr>
            <p:cNvPr id="73" name="Donut 24">
              <a:extLst>
                <a:ext uri="{FF2B5EF4-FFF2-40B4-BE49-F238E27FC236}">
                  <a16:creationId xmlns:a16="http://schemas.microsoft.com/office/drawing/2014/main" id="{159AD679-9E82-43F7-8E5A-F2B9B7B8F098}"/>
                </a:ext>
              </a:extLst>
            </p:cNvPr>
            <p:cNvSpPr/>
            <p:nvPr userDrawn="1"/>
          </p:nvSpPr>
          <p:spPr bwMode="gray">
            <a:xfrm>
              <a:off x="299151" y="32005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dirty="0">
                <a:solidFill>
                  <a:schemeClr val="tx1"/>
                </a:solidFill>
              </a:endParaRPr>
            </a:p>
          </p:txBody>
        </p:sp>
        <p:sp>
          <p:nvSpPr>
            <p:cNvPr id="74" name="Freeform 5">
              <a:extLst>
                <a:ext uri="{FF2B5EF4-FFF2-40B4-BE49-F238E27FC236}">
                  <a16:creationId xmlns:a16="http://schemas.microsoft.com/office/drawing/2014/main" id="{F9B77A76-1D73-4D21-971D-ADF9C8341048}"/>
                </a:ext>
              </a:extLst>
            </p:cNvPr>
            <p:cNvSpPr>
              <a:spLocks noEditPoints="1"/>
            </p:cNvSpPr>
            <p:nvPr userDrawn="1"/>
          </p:nvSpPr>
          <p:spPr bwMode="gray">
            <a:xfrm>
              <a:off x="287524" y="5900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dirty="0"/>
            </a:p>
          </p:txBody>
        </p:sp>
      </p:grpSp>
      <p:sp>
        <p:nvSpPr>
          <p:cNvPr id="77" name="Text Placeholder 43">
            <a:extLst>
              <a:ext uri="{FF2B5EF4-FFF2-40B4-BE49-F238E27FC236}">
                <a16:creationId xmlns:a16="http://schemas.microsoft.com/office/drawing/2014/main" id="{F99D8873-4939-464E-A40D-A83E85E67A5D}"/>
              </a:ext>
            </a:extLst>
          </p:cNvPr>
          <p:cNvSpPr>
            <a:spLocks noGrp="1"/>
          </p:cNvSpPr>
          <p:nvPr>
            <p:ph type="body" sz="quarter" idx="36" hasCustomPrompt="1"/>
          </p:nvPr>
        </p:nvSpPr>
        <p:spPr bwMode="gray">
          <a:xfrm>
            <a:off x="881999" y="1443600"/>
            <a:ext cx="5214001" cy="537032"/>
          </a:xfrm>
        </p:spPr>
        <p:txBody>
          <a:bodyPr lIns="0" rIns="0" bIns="90000" anchor="b">
            <a:noAutofit/>
          </a:bodyPr>
          <a:lstStyle>
            <a:lvl1pPr marL="0" indent="0">
              <a:spcBef>
                <a:spcPts val="0"/>
              </a:spcBef>
              <a:spcAft>
                <a:spcPts val="0"/>
              </a:spcAft>
              <a:buNone/>
              <a:defRPr sz="1600" b="1">
                <a:solidFill>
                  <a:schemeClr val="tx1"/>
                </a:solidFill>
              </a:defRPr>
            </a:lvl1pPr>
            <a:lvl2pPr marL="0" indent="0">
              <a:spcBef>
                <a:spcPts val="0"/>
              </a:spcBef>
              <a:spcAft>
                <a:spcPts val="0"/>
              </a:spcAft>
              <a:buNone/>
              <a:defRPr sz="800" b="0">
                <a:solidFill>
                  <a:schemeClr val="tx2"/>
                </a:solidFill>
              </a:defRPr>
            </a:lvl2pPr>
            <a:lvl3pPr marL="914423" indent="0">
              <a:buNone/>
              <a:defRPr>
                <a:solidFill>
                  <a:srgbClr val="FF0000"/>
                </a:solidFill>
              </a:defRPr>
            </a:lvl3pPr>
            <a:lvl4pPr>
              <a:defRPr>
                <a:solidFill>
                  <a:srgbClr val="FF0000"/>
                </a:solidFill>
              </a:defRPr>
            </a:lvl4pPr>
            <a:lvl5pPr>
              <a:defRPr>
                <a:solidFill>
                  <a:srgbClr val="FF0000"/>
                </a:solidFill>
              </a:defRPr>
            </a:lvl5pPr>
          </a:lstStyle>
          <a:p>
            <a:pPr lvl="0"/>
            <a:r>
              <a:rPr lang="en-US" dirty="0"/>
              <a:t>Click here to add subtitle</a:t>
            </a:r>
          </a:p>
          <a:p>
            <a:pPr lvl="1"/>
            <a:r>
              <a:rPr lang="en-US" dirty="0"/>
              <a:t>Second level</a:t>
            </a:r>
            <a:endParaRPr lang="en-GB" dirty="0"/>
          </a:p>
        </p:txBody>
      </p:sp>
      <p:sp>
        <p:nvSpPr>
          <p:cNvPr id="55" name="Content Placeholder 6"/>
          <p:cNvSpPr>
            <a:spLocks noGrp="1"/>
          </p:cNvSpPr>
          <p:nvPr>
            <p:ph sz="quarter" idx="39" hasCustomPrompt="1"/>
          </p:nvPr>
        </p:nvSpPr>
        <p:spPr bwMode="gray">
          <a:xfrm>
            <a:off x="7467472" y="1990800"/>
            <a:ext cx="3340800" cy="3340301"/>
          </a:xfrm>
        </p:spPr>
        <p:txBody>
          <a:bodyPr lIns="0" rIns="0"/>
          <a:lstStyle>
            <a:lvl1pPr>
              <a:defRPr/>
            </a:lvl1pPr>
          </a:lstStyle>
          <a:p>
            <a:pPr lvl="0"/>
            <a:r>
              <a:rPr lang="en-GB" dirty="0"/>
              <a:t>Click to edit body text – see user tip to the left on how to style this text. Or click an icon below to add other content. Pictures should be 614 pixels W x 614 pixels H.</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6"/>
          <p:cNvSpPr>
            <a:spLocks noGrp="1"/>
          </p:cNvSpPr>
          <p:nvPr>
            <p:ph sz="quarter" idx="40" hasCustomPrompt="1"/>
          </p:nvPr>
        </p:nvSpPr>
        <p:spPr bwMode="gray">
          <a:xfrm>
            <a:off x="881999" y="1990725"/>
            <a:ext cx="5201745" cy="3346450"/>
          </a:xfrm>
        </p:spPr>
        <p:txBody>
          <a:bodyPr/>
          <a:lstStyle/>
          <a:p>
            <a:pPr lvl="0"/>
            <a:r>
              <a:rPr lang="en-GB" dirty="0"/>
              <a:t>Click to edit body text – see user tip to the left on how to style this text. Or click an icon below to add other content. Pictures should be 960 pixels W x 614 pixels H.</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35" name="Group 34">
            <a:extLst>
              <a:ext uri="{FF2B5EF4-FFF2-40B4-BE49-F238E27FC236}">
                <a16:creationId xmlns:a16="http://schemas.microsoft.com/office/drawing/2014/main" id="{2FC948B1-CE8A-45C2-9547-20572925E441}"/>
              </a:ext>
            </a:extLst>
          </p:cNvPr>
          <p:cNvGrpSpPr/>
          <p:nvPr userDrawn="1"/>
        </p:nvGrpSpPr>
        <p:grpSpPr bwMode="gray">
          <a:xfrm>
            <a:off x="-1987489" y="3445698"/>
            <a:ext cx="1572481" cy="3412302"/>
            <a:chOff x="2051720" y="348323"/>
            <a:chExt cx="1572481" cy="3412302"/>
          </a:xfrm>
        </p:grpSpPr>
        <p:sp>
          <p:nvSpPr>
            <p:cNvPr id="37" name="TextBox 36">
              <a:extLst>
                <a:ext uri="{FF2B5EF4-FFF2-40B4-BE49-F238E27FC236}">
                  <a16:creationId xmlns:a16="http://schemas.microsoft.com/office/drawing/2014/main" id="{00AC49FF-2180-4539-8FB8-9FD54A2A1613}"/>
                </a:ext>
              </a:extLst>
            </p:cNvPr>
            <p:cNvSpPr txBox="1"/>
            <p:nvPr/>
          </p:nvSpPr>
          <p:spPr bwMode="gray">
            <a:xfrm>
              <a:off x="2051720" y="1052191"/>
              <a:ext cx="1572481" cy="2708434"/>
            </a:xfrm>
            <a:prstGeom prst="rect">
              <a:avLst/>
            </a:prstGeom>
            <a:noFill/>
          </p:spPr>
          <p:txBody>
            <a:bodyPr wrap="square" lIns="0" tIns="0" rIns="0" bIns="0" rtlCol="0">
              <a:spAutoFit/>
            </a:bodyPr>
            <a:lstStyle/>
            <a:p>
              <a:r>
                <a:rPr lang="en-GB" sz="1100" dirty="0">
                  <a:solidFill>
                    <a:srgbClr val="000000"/>
                  </a:solidFill>
                </a:rPr>
                <a:t>To format</a:t>
              </a:r>
              <a:r>
                <a:rPr lang="en-GB" sz="1100" baseline="0" dirty="0">
                  <a:solidFill>
                    <a:srgbClr val="000000"/>
                  </a:solidFill>
                </a:rPr>
                <a:t> the body text, simply highlight the specific line(s) of text and click ‘tab’ or press ‘increase/decrease list level’ button. If you continue to click the ‘Tab’ button and the text turns </a:t>
              </a:r>
              <a:r>
                <a:rPr lang="en-GB" sz="1100" baseline="0" dirty="0">
                  <a:solidFill>
                    <a:srgbClr val="FF0000"/>
                  </a:solidFill>
                </a:rPr>
                <a:t>red</a:t>
              </a:r>
              <a:r>
                <a:rPr lang="en-GB" sz="1100" baseline="0" dirty="0">
                  <a:solidFill>
                    <a:srgbClr val="000000"/>
                  </a:solidFill>
                </a:rPr>
                <a:t> you have tabbed too far and should use the ‘decrease level’ button to return to compliant text.</a:t>
              </a:r>
            </a:p>
            <a:p>
              <a:endParaRPr lang="en-GB" sz="1100" baseline="0" dirty="0">
                <a:solidFill>
                  <a:srgbClr val="000000"/>
                </a:solidFill>
              </a:endParaRPr>
            </a:p>
            <a:p>
              <a:r>
                <a:rPr lang="en-GB" sz="1100" baseline="0" dirty="0">
                  <a:solidFill>
                    <a:srgbClr val="000000"/>
                  </a:solidFill>
                </a:rPr>
                <a:t>Do not use the bullet point button to format your text.</a:t>
              </a:r>
              <a:endParaRPr lang="en-GB" sz="1100" dirty="0">
                <a:solidFill>
                  <a:srgbClr val="000000"/>
                </a:solidFill>
              </a:endParaRPr>
            </a:p>
          </p:txBody>
        </p:sp>
        <p:grpSp>
          <p:nvGrpSpPr>
            <p:cNvPr id="40" name="Group 39">
              <a:extLst>
                <a:ext uri="{FF2B5EF4-FFF2-40B4-BE49-F238E27FC236}">
                  <a16:creationId xmlns:a16="http://schemas.microsoft.com/office/drawing/2014/main" id="{48C2AB69-0462-4BCE-BD56-9FC53AC4568F}"/>
                </a:ext>
              </a:extLst>
            </p:cNvPr>
            <p:cNvGrpSpPr/>
            <p:nvPr/>
          </p:nvGrpSpPr>
          <p:grpSpPr bwMode="gray">
            <a:xfrm>
              <a:off x="2051720" y="348323"/>
              <a:ext cx="551687" cy="608260"/>
              <a:chOff x="580210" y="472455"/>
              <a:chExt cx="551687" cy="608260"/>
            </a:xfrm>
          </p:grpSpPr>
          <p:sp>
            <p:nvSpPr>
              <p:cNvPr id="62" name="Donut 24">
                <a:extLst>
                  <a:ext uri="{FF2B5EF4-FFF2-40B4-BE49-F238E27FC236}">
                    <a16:creationId xmlns:a16="http://schemas.microsoft.com/office/drawing/2014/main" id="{0CA43353-DD50-4F34-BB1D-1BE991E8881F}"/>
                  </a:ext>
                </a:extLst>
              </p:cNvPr>
              <p:cNvSpPr/>
              <p:nvPr/>
            </p:nvSpPr>
            <p:spPr bwMode="gray">
              <a:xfrm>
                <a:off x="591837" y="47245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dirty="0">
                  <a:solidFill>
                    <a:schemeClr val="tx1"/>
                  </a:solidFill>
                </a:endParaRPr>
              </a:p>
            </p:txBody>
          </p:sp>
          <p:sp>
            <p:nvSpPr>
              <p:cNvPr id="63" name="Freeform 5">
                <a:extLst>
                  <a:ext uri="{FF2B5EF4-FFF2-40B4-BE49-F238E27FC236}">
                    <a16:creationId xmlns:a16="http://schemas.microsoft.com/office/drawing/2014/main" id="{E85D49CF-852E-4100-A564-6717CF1BEB17}"/>
                  </a:ext>
                </a:extLst>
              </p:cNvPr>
              <p:cNvSpPr>
                <a:spLocks noEditPoints="1"/>
              </p:cNvSpPr>
              <p:nvPr/>
            </p:nvSpPr>
            <p:spPr bwMode="gray">
              <a:xfrm>
                <a:off x="580210" y="7424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dirty="0"/>
              </a:p>
            </p:txBody>
          </p:sp>
        </p:grpSp>
        <p:grpSp>
          <p:nvGrpSpPr>
            <p:cNvPr id="41" name="Group 4">
              <a:extLst>
                <a:ext uri="{FF2B5EF4-FFF2-40B4-BE49-F238E27FC236}">
                  <a16:creationId xmlns:a16="http://schemas.microsoft.com/office/drawing/2014/main" id="{0E8CBD8F-7ECD-4433-BEFC-3EDDE7AC70DD}"/>
                </a:ext>
              </a:extLst>
            </p:cNvPr>
            <p:cNvGrpSpPr>
              <a:grpSpLocks noChangeAspect="1"/>
            </p:cNvGrpSpPr>
            <p:nvPr/>
          </p:nvGrpSpPr>
          <p:grpSpPr bwMode="gray">
            <a:xfrm>
              <a:off x="2160620" y="483078"/>
              <a:ext cx="330076" cy="242523"/>
              <a:chOff x="2018" y="401"/>
              <a:chExt cx="3016" cy="2216"/>
            </a:xfrm>
          </p:grpSpPr>
          <p:sp>
            <p:nvSpPr>
              <p:cNvPr id="43" name="Freeform 7">
                <a:extLst>
                  <a:ext uri="{FF2B5EF4-FFF2-40B4-BE49-F238E27FC236}">
                    <a16:creationId xmlns:a16="http://schemas.microsoft.com/office/drawing/2014/main" id="{1188A2AC-ED8E-41A5-8AFB-DF48E4C9344B}"/>
                  </a:ext>
                </a:extLst>
              </p:cNvPr>
              <p:cNvSpPr>
                <a:spLocks/>
              </p:cNvSpPr>
              <p:nvPr/>
            </p:nvSpPr>
            <p:spPr bwMode="gray">
              <a:xfrm>
                <a:off x="2360" y="401"/>
                <a:ext cx="847" cy="307"/>
              </a:xfrm>
              <a:custGeom>
                <a:avLst/>
                <a:gdLst>
                  <a:gd name="T0" fmla="*/ 2 w 4791"/>
                  <a:gd name="T1" fmla="*/ 2 h 1737"/>
                  <a:gd name="T2" fmla="*/ 4791 w 4791"/>
                  <a:gd name="T3" fmla="*/ 2 h 1737"/>
                  <a:gd name="T4" fmla="*/ 4791 w 4791"/>
                  <a:gd name="T5" fmla="*/ 1737 h 1737"/>
                  <a:gd name="T6" fmla="*/ 3 w 4791"/>
                  <a:gd name="T7" fmla="*/ 1737 h 1737"/>
                  <a:gd name="T8" fmla="*/ 2 w 4791"/>
                  <a:gd name="T9" fmla="*/ 2 h 1737"/>
                </a:gdLst>
                <a:ahLst/>
                <a:cxnLst>
                  <a:cxn ang="0">
                    <a:pos x="T0" y="T1"/>
                  </a:cxn>
                  <a:cxn ang="0">
                    <a:pos x="T2" y="T3"/>
                  </a:cxn>
                  <a:cxn ang="0">
                    <a:pos x="T4" y="T5"/>
                  </a:cxn>
                  <a:cxn ang="0">
                    <a:pos x="T6" y="T7"/>
                  </a:cxn>
                  <a:cxn ang="0">
                    <a:pos x="T8" y="T9"/>
                  </a:cxn>
                </a:cxnLst>
                <a:rect l="0" t="0" r="r" b="b"/>
                <a:pathLst>
                  <a:path w="4791" h="1737">
                    <a:moveTo>
                      <a:pt x="2" y="2"/>
                    </a:moveTo>
                    <a:cubicBezTo>
                      <a:pt x="1594" y="0"/>
                      <a:pt x="3199" y="1"/>
                      <a:pt x="4791" y="2"/>
                    </a:cubicBezTo>
                    <a:cubicBezTo>
                      <a:pt x="4791" y="580"/>
                      <a:pt x="4791" y="1158"/>
                      <a:pt x="4791" y="1737"/>
                    </a:cubicBezTo>
                    <a:cubicBezTo>
                      <a:pt x="3195" y="1737"/>
                      <a:pt x="1599" y="1736"/>
                      <a:pt x="3" y="1737"/>
                    </a:cubicBezTo>
                    <a:cubicBezTo>
                      <a:pt x="0" y="1159"/>
                      <a:pt x="2" y="580"/>
                      <a:pt x="2"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50" name="Freeform 8">
                <a:extLst>
                  <a:ext uri="{FF2B5EF4-FFF2-40B4-BE49-F238E27FC236}">
                    <a16:creationId xmlns:a16="http://schemas.microsoft.com/office/drawing/2014/main" id="{60C9EFF0-F857-42A0-8E23-78D800215860}"/>
                  </a:ext>
                </a:extLst>
              </p:cNvPr>
              <p:cNvSpPr>
                <a:spLocks/>
              </p:cNvSpPr>
              <p:nvPr/>
            </p:nvSpPr>
            <p:spPr bwMode="gray">
              <a:xfrm>
                <a:off x="3300" y="401"/>
                <a:ext cx="1734" cy="307"/>
              </a:xfrm>
              <a:custGeom>
                <a:avLst/>
                <a:gdLst>
                  <a:gd name="T0" fmla="*/ 1 w 9814"/>
                  <a:gd name="T1" fmla="*/ 2 h 1737"/>
                  <a:gd name="T2" fmla="*/ 9814 w 9814"/>
                  <a:gd name="T3" fmla="*/ 1 h 1737"/>
                  <a:gd name="T4" fmla="*/ 9814 w 9814"/>
                  <a:gd name="T5" fmla="*/ 1737 h 1737"/>
                  <a:gd name="T6" fmla="*/ 0 w 9814"/>
                  <a:gd name="T7" fmla="*/ 1737 h 1737"/>
                  <a:gd name="T8" fmla="*/ 1 w 9814"/>
                  <a:gd name="T9" fmla="*/ 2 h 1737"/>
                </a:gdLst>
                <a:ahLst/>
                <a:cxnLst>
                  <a:cxn ang="0">
                    <a:pos x="T0" y="T1"/>
                  </a:cxn>
                  <a:cxn ang="0">
                    <a:pos x="T2" y="T3"/>
                  </a:cxn>
                  <a:cxn ang="0">
                    <a:pos x="T4" y="T5"/>
                  </a:cxn>
                  <a:cxn ang="0">
                    <a:pos x="T6" y="T7"/>
                  </a:cxn>
                  <a:cxn ang="0">
                    <a:pos x="T8" y="T9"/>
                  </a:cxn>
                </a:cxnLst>
                <a:rect l="0" t="0" r="r" b="b"/>
                <a:pathLst>
                  <a:path w="9814" h="1737">
                    <a:moveTo>
                      <a:pt x="1" y="2"/>
                    </a:moveTo>
                    <a:cubicBezTo>
                      <a:pt x="3271" y="0"/>
                      <a:pt x="6543" y="1"/>
                      <a:pt x="9814" y="1"/>
                    </a:cubicBezTo>
                    <a:lnTo>
                      <a:pt x="9814" y="1737"/>
                    </a:lnTo>
                    <a:cubicBezTo>
                      <a:pt x="6543" y="1737"/>
                      <a:pt x="3272" y="1736"/>
                      <a:pt x="0" y="1737"/>
                    </a:cubicBezTo>
                    <a:cubicBezTo>
                      <a:pt x="0" y="1159"/>
                      <a:pt x="0" y="580"/>
                      <a:pt x="1"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56" name="Freeform 9">
                <a:extLst>
                  <a:ext uri="{FF2B5EF4-FFF2-40B4-BE49-F238E27FC236}">
                    <a16:creationId xmlns:a16="http://schemas.microsoft.com/office/drawing/2014/main" id="{46AAB82F-7572-4816-9576-70CEFBB25C1B}"/>
                  </a:ext>
                </a:extLst>
              </p:cNvPr>
              <p:cNvSpPr>
                <a:spLocks/>
              </p:cNvSpPr>
              <p:nvPr/>
            </p:nvSpPr>
            <p:spPr bwMode="gray">
              <a:xfrm>
                <a:off x="3300" y="877"/>
                <a:ext cx="1734" cy="311"/>
              </a:xfrm>
              <a:custGeom>
                <a:avLst/>
                <a:gdLst>
                  <a:gd name="T0" fmla="*/ 0 w 9814"/>
                  <a:gd name="T1" fmla="*/ 0 h 2561"/>
                  <a:gd name="T2" fmla="*/ 9814 w 9814"/>
                  <a:gd name="T3" fmla="*/ 1 h 2561"/>
                  <a:gd name="T4" fmla="*/ 9814 w 9814"/>
                  <a:gd name="T5" fmla="*/ 2561 h 2561"/>
                  <a:gd name="T6" fmla="*/ 0 w 9814"/>
                  <a:gd name="T7" fmla="*/ 2561 h 2561"/>
                  <a:gd name="T8" fmla="*/ 0 w 9814"/>
                  <a:gd name="T9" fmla="*/ 0 h 2561"/>
                </a:gdLst>
                <a:ahLst/>
                <a:cxnLst>
                  <a:cxn ang="0">
                    <a:pos x="T0" y="T1"/>
                  </a:cxn>
                  <a:cxn ang="0">
                    <a:pos x="T2" y="T3"/>
                  </a:cxn>
                  <a:cxn ang="0">
                    <a:pos x="T4" y="T5"/>
                  </a:cxn>
                  <a:cxn ang="0">
                    <a:pos x="T6" y="T7"/>
                  </a:cxn>
                  <a:cxn ang="0">
                    <a:pos x="T8" y="T9"/>
                  </a:cxn>
                </a:cxnLst>
                <a:rect l="0" t="0" r="r" b="b"/>
                <a:pathLst>
                  <a:path w="9814" h="2561">
                    <a:moveTo>
                      <a:pt x="0" y="0"/>
                    </a:moveTo>
                    <a:cubicBezTo>
                      <a:pt x="3271" y="1"/>
                      <a:pt x="6543" y="1"/>
                      <a:pt x="9814" y="1"/>
                    </a:cubicBezTo>
                    <a:lnTo>
                      <a:pt x="9814" y="2561"/>
                    </a:lnTo>
                    <a:cubicBezTo>
                      <a:pt x="6543" y="2561"/>
                      <a:pt x="3271" y="2560"/>
                      <a:pt x="0" y="2561"/>
                    </a:cubicBezTo>
                    <a:cubicBezTo>
                      <a:pt x="0" y="1708"/>
                      <a:pt x="0" y="854"/>
                      <a:pt x="0"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57" name="Freeform 10">
                <a:extLst>
                  <a:ext uri="{FF2B5EF4-FFF2-40B4-BE49-F238E27FC236}">
                    <a16:creationId xmlns:a16="http://schemas.microsoft.com/office/drawing/2014/main" id="{F3026C34-3EB2-4719-A9C4-D1A02D85607D}"/>
                  </a:ext>
                </a:extLst>
              </p:cNvPr>
              <p:cNvSpPr>
                <a:spLocks/>
              </p:cNvSpPr>
              <p:nvPr/>
            </p:nvSpPr>
            <p:spPr bwMode="gray">
              <a:xfrm>
                <a:off x="2018" y="944"/>
                <a:ext cx="1172" cy="892"/>
              </a:xfrm>
              <a:custGeom>
                <a:avLst/>
                <a:gdLst>
                  <a:gd name="T0" fmla="*/ 2824 w 6635"/>
                  <a:gd name="T1" fmla="*/ 0 h 5043"/>
                  <a:gd name="T2" fmla="*/ 2878 w 6635"/>
                  <a:gd name="T3" fmla="*/ 15 h 5043"/>
                  <a:gd name="T4" fmla="*/ 6627 w 6635"/>
                  <a:gd name="T5" fmla="*/ 2635 h 5043"/>
                  <a:gd name="T6" fmla="*/ 6570 w 6635"/>
                  <a:gd name="T7" fmla="*/ 2683 h 5043"/>
                  <a:gd name="T8" fmla="*/ 2824 w 6635"/>
                  <a:gd name="T9" fmla="*/ 5043 h 5043"/>
                  <a:gd name="T10" fmla="*/ 2823 w 6635"/>
                  <a:gd name="T11" fmla="*/ 3688 h 5043"/>
                  <a:gd name="T12" fmla="*/ 0 w 6635"/>
                  <a:gd name="T13" fmla="*/ 3688 h 5043"/>
                  <a:gd name="T14" fmla="*/ 0 w 6635"/>
                  <a:gd name="T15" fmla="*/ 1545 h 5043"/>
                  <a:gd name="T16" fmla="*/ 2823 w 6635"/>
                  <a:gd name="T17" fmla="*/ 1546 h 5043"/>
                  <a:gd name="T18" fmla="*/ 2824 w 6635"/>
                  <a:gd name="T19" fmla="*/ 0 h 5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35" h="5043">
                    <a:moveTo>
                      <a:pt x="2824" y="0"/>
                    </a:moveTo>
                    <a:cubicBezTo>
                      <a:pt x="2845" y="1"/>
                      <a:pt x="2861" y="1"/>
                      <a:pt x="2878" y="15"/>
                    </a:cubicBezTo>
                    <a:cubicBezTo>
                      <a:pt x="4127" y="888"/>
                      <a:pt x="5378" y="1763"/>
                      <a:pt x="6627" y="2635"/>
                    </a:cubicBezTo>
                    <a:cubicBezTo>
                      <a:pt x="6635" y="2656"/>
                      <a:pt x="6583" y="2671"/>
                      <a:pt x="6570" y="2683"/>
                    </a:cubicBezTo>
                    <a:cubicBezTo>
                      <a:pt x="5322" y="3470"/>
                      <a:pt x="4072" y="4256"/>
                      <a:pt x="2824" y="5043"/>
                    </a:cubicBezTo>
                    <a:cubicBezTo>
                      <a:pt x="2821" y="4592"/>
                      <a:pt x="2823" y="4140"/>
                      <a:pt x="2823" y="3688"/>
                    </a:cubicBezTo>
                    <a:cubicBezTo>
                      <a:pt x="1882" y="3688"/>
                      <a:pt x="941" y="3688"/>
                      <a:pt x="0" y="3688"/>
                    </a:cubicBezTo>
                    <a:lnTo>
                      <a:pt x="0" y="1545"/>
                    </a:lnTo>
                    <a:cubicBezTo>
                      <a:pt x="941" y="1545"/>
                      <a:pt x="1882" y="1545"/>
                      <a:pt x="2823" y="1546"/>
                    </a:cubicBezTo>
                    <a:cubicBezTo>
                      <a:pt x="2823" y="1031"/>
                      <a:pt x="2821" y="515"/>
                      <a:pt x="2824"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58" name="Freeform 11">
                <a:extLst>
                  <a:ext uri="{FF2B5EF4-FFF2-40B4-BE49-F238E27FC236}">
                    <a16:creationId xmlns:a16="http://schemas.microsoft.com/office/drawing/2014/main" id="{6791A5EC-66AB-441A-B952-364A6A7B27B5}"/>
                  </a:ext>
                </a:extLst>
              </p:cNvPr>
              <p:cNvSpPr>
                <a:spLocks/>
              </p:cNvSpPr>
              <p:nvPr/>
            </p:nvSpPr>
            <p:spPr bwMode="gray">
              <a:xfrm>
                <a:off x="3300" y="1356"/>
                <a:ext cx="1734" cy="311"/>
              </a:xfrm>
              <a:custGeom>
                <a:avLst/>
                <a:gdLst>
                  <a:gd name="T0" fmla="*/ 0 w 9814"/>
                  <a:gd name="T1" fmla="*/ 1 h 2561"/>
                  <a:gd name="T2" fmla="*/ 9814 w 9814"/>
                  <a:gd name="T3" fmla="*/ 1 h 2561"/>
                  <a:gd name="T4" fmla="*/ 9814 w 9814"/>
                  <a:gd name="T5" fmla="*/ 2561 h 2561"/>
                  <a:gd name="T6" fmla="*/ 1 w 9814"/>
                  <a:gd name="T7" fmla="*/ 2561 h 2561"/>
                  <a:gd name="T8" fmla="*/ 0 w 9814"/>
                  <a:gd name="T9" fmla="*/ 1 h 2561"/>
                </a:gdLst>
                <a:ahLst/>
                <a:cxnLst>
                  <a:cxn ang="0">
                    <a:pos x="T0" y="T1"/>
                  </a:cxn>
                  <a:cxn ang="0">
                    <a:pos x="T2" y="T3"/>
                  </a:cxn>
                  <a:cxn ang="0">
                    <a:pos x="T4" y="T5"/>
                  </a:cxn>
                  <a:cxn ang="0">
                    <a:pos x="T6" y="T7"/>
                  </a:cxn>
                  <a:cxn ang="0">
                    <a:pos x="T8" y="T9"/>
                  </a:cxn>
                </a:cxnLst>
                <a:rect l="0" t="0" r="r" b="b"/>
                <a:pathLst>
                  <a:path w="9814" h="2561">
                    <a:moveTo>
                      <a:pt x="0" y="1"/>
                    </a:moveTo>
                    <a:cubicBezTo>
                      <a:pt x="3271" y="0"/>
                      <a:pt x="6543" y="1"/>
                      <a:pt x="9814" y="1"/>
                    </a:cubicBezTo>
                    <a:lnTo>
                      <a:pt x="9814" y="2561"/>
                    </a:lnTo>
                    <a:cubicBezTo>
                      <a:pt x="6543" y="2561"/>
                      <a:pt x="3272" y="2561"/>
                      <a:pt x="1" y="2561"/>
                    </a:cubicBezTo>
                    <a:cubicBezTo>
                      <a:pt x="0" y="1708"/>
                      <a:pt x="0" y="854"/>
                      <a:pt x="0"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59" name="Freeform 13">
                <a:extLst>
                  <a:ext uri="{FF2B5EF4-FFF2-40B4-BE49-F238E27FC236}">
                    <a16:creationId xmlns:a16="http://schemas.microsoft.com/office/drawing/2014/main" id="{A03B2C75-FD65-4FDF-AE40-85FB25803222}"/>
                  </a:ext>
                </a:extLst>
              </p:cNvPr>
              <p:cNvSpPr>
                <a:spLocks/>
              </p:cNvSpPr>
              <p:nvPr/>
            </p:nvSpPr>
            <p:spPr bwMode="gray">
              <a:xfrm>
                <a:off x="3300" y="1836"/>
                <a:ext cx="1734" cy="306"/>
              </a:xfrm>
              <a:custGeom>
                <a:avLst/>
                <a:gdLst>
                  <a:gd name="T0" fmla="*/ 0 w 9814"/>
                  <a:gd name="T1" fmla="*/ 0 h 1736"/>
                  <a:gd name="T2" fmla="*/ 9814 w 9814"/>
                  <a:gd name="T3" fmla="*/ 0 h 1736"/>
                  <a:gd name="T4" fmla="*/ 9814 w 9814"/>
                  <a:gd name="T5" fmla="*/ 1736 h 1736"/>
                  <a:gd name="T6" fmla="*/ 0 w 9814"/>
                  <a:gd name="T7" fmla="*/ 1736 h 1736"/>
                  <a:gd name="T8" fmla="*/ 0 w 9814"/>
                  <a:gd name="T9" fmla="*/ 0 h 1736"/>
                </a:gdLst>
                <a:ahLst/>
                <a:cxnLst>
                  <a:cxn ang="0">
                    <a:pos x="T0" y="T1"/>
                  </a:cxn>
                  <a:cxn ang="0">
                    <a:pos x="T2" y="T3"/>
                  </a:cxn>
                  <a:cxn ang="0">
                    <a:pos x="T4" y="T5"/>
                  </a:cxn>
                  <a:cxn ang="0">
                    <a:pos x="T6" y="T7"/>
                  </a:cxn>
                  <a:cxn ang="0">
                    <a:pos x="T8" y="T9"/>
                  </a:cxn>
                </a:cxnLst>
                <a:rect l="0" t="0" r="r" b="b"/>
                <a:pathLst>
                  <a:path w="9814" h="1736">
                    <a:moveTo>
                      <a:pt x="0" y="0"/>
                    </a:moveTo>
                    <a:cubicBezTo>
                      <a:pt x="3272" y="0"/>
                      <a:pt x="6543" y="0"/>
                      <a:pt x="9814" y="0"/>
                    </a:cubicBezTo>
                    <a:lnTo>
                      <a:pt x="9814" y="1736"/>
                    </a:lnTo>
                    <a:cubicBezTo>
                      <a:pt x="6543" y="1736"/>
                      <a:pt x="3271" y="1736"/>
                      <a:pt x="0" y="1736"/>
                    </a:cubicBezTo>
                    <a:cubicBezTo>
                      <a:pt x="0" y="1157"/>
                      <a:pt x="0" y="578"/>
                      <a:pt x="0" y="0"/>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60" name="Freeform 14">
                <a:extLst>
                  <a:ext uri="{FF2B5EF4-FFF2-40B4-BE49-F238E27FC236}">
                    <a16:creationId xmlns:a16="http://schemas.microsoft.com/office/drawing/2014/main" id="{5F6E9C4C-9EDE-4CFD-AB0D-69F516E946CA}"/>
                  </a:ext>
                </a:extLst>
              </p:cNvPr>
              <p:cNvSpPr>
                <a:spLocks/>
              </p:cNvSpPr>
              <p:nvPr/>
            </p:nvSpPr>
            <p:spPr bwMode="gray">
              <a:xfrm>
                <a:off x="2361" y="2310"/>
                <a:ext cx="846" cy="307"/>
              </a:xfrm>
              <a:custGeom>
                <a:avLst/>
                <a:gdLst>
                  <a:gd name="T0" fmla="*/ 1 w 4790"/>
                  <a:gd name="T1" fmla="*/ 1 h 1737"/>
                  <a:gd name="T2" fmla="*/ 4790 w 4790"/>
                  <a:gd name="T3" fmla="*/ 1 h 1737"/>
                  <a:gd name="T4" fmla="*/ 4790 w 4790"/>
                  <a:gd name="T5" fmla="*/ 1736 h 1737"/>
                  <a:gd name="T6" fmla="*/ 1 w 4790"/>
                  <a:gd name="T7" fmla="*/ 1736 h 1737"/>
                  <a:gd name="T8" fmla="*/ 1 w 4790"/>
                  <a:gd name="T9" fmla="*/ 1 h 1737"/>
                </a:gdLst>
                <a:ahLst/>
                <a:cxnLst>
                  <a:cxn ang="0">
                    <a:pos x="T0" y="T1"/>
                  </a:cxn>
                  <a:cxn ang="0">
                    <a:pos x="T2" y="T3"/>
                  </a:cxn>
                  <a:cxn ang="0">
                    <a:pos x="T4" y="T5"/>
                  </a:cxn>
                  <a:cxn ang="0">
                    <a:pos x="T6" y="T7"/>
                  </a:cxn>
                  <a:cxn ang="0">
                    <a:pos x="T8" y="T9"/>
                  </a:cxn>
                </a:cxnLst>
                <a:rect l="0" t="0" r="r" b="b"/>
                <a:pathLst>
                  <a:path w="4790" h="1737">
                    <a:moveTo>
                      <a:pt x="1" y="1"/>
                    </a:moveTo>
                    <a:cubicBezTo>
                      <a:pt x="1592" y="0"/>
                      <a:pt x="3199" y="1"/>
                      <a:pt x="4790" y="1"/>
                    </a:cubicBezTo>
                    <a:cubicBezTo>
                      <a:pt x="4790" y="579"/>
                      <a:pt x="4790" y="1157"/>
                      <a:pt x="4790" y="1736"/>
                    </a:cubicBezTo>
                    <a:cubicBezTo>
                      <a:pt x="3194" y="1737"/>
                      <a:pt x="1597" y="1736"/>
                      <a:pt x="1" y="1736"/>
                    </a:cubicBezTo>
                    <a:cubicBezTo>
                      <a:pt x="1" y="1159"/>
                      <a:pt x="0" y="578"/>
                      <a:pt x="1"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61" name="Freeform 15">
                <a:extLst>
                  <a:ext uri="{FF2B5EF4-FFF2-40B4-BE49-F238E27FC236}">
                    <a16:creationId xmlns:a16="http://schemas.microsoft.com/office/drawing/2014/main" id="{23A62338-75C1-48BD-9FAC-F93CC98A147D}"/>
                  </a:ext>
                </a:extLst>
              </p:cNvPr>
              <p:cNvSpPr>
                <a:spLocks/>
              </p:cNvSpPr>
              <p:nvPr/>
            </p:nvSpPr>
            <p:spPr bwMode="gray">
              <a:xfrm>
                <a:off x="3300" y="2310"/>
                <a:ext cx="1734" cy="307"/>
              </a:xfrm>
              <a:custGeom>
                <a:avLst/>
                <a:gdLst>
                  <a:gd name="T0" fmla="*/ 1 w 9814"/>
                  <a:gd name="T1" fmla="*/ 1 h 1736"/>
                  <a:gd name="T2" fmla="*/ 9814 w 9814"/>
                  <a:gd name="T3" fmla="*/ 0 h 1736"/>
                  <a:gd name="T4" fmla="*/ 9814 w 9814"/>
                  <a:gd name="T5" fmla="*/ 1736 h 1736"/>
                  <a:gd name="T6" fmla="*/ 0 w 9814"/>
                  <a:gd name="T7" fmla="*/ 1736 h 1736"/>
                  <a:gd name="T8" fmla="*/ 1 w 9814"/>
                  <a:gd name="T9" fmla="*/ 1 h 1736"/>
                </a:gdLst>
                <a:ahLst/>
                <a:cxnLst>
                  <a:cxn ang="0">
                    <a:pos x="T0" y="T1"/>
                  </a:cxn>
                  <a:cxn ang="0">
                    <a:pos x="T2" y="T3"/>
                  </a:cxn>
                  <a:cxn ang="0">
                    <a:pos x="T4" y="T5"/>
                  </a:cxn>
                  <a:cxn ang="0">
                    <a:pos x="T6" y="T7"/>
                  </a:cxn>
                  <a:cxn ang="0">
                    <a:pos x="T8" y="T9"/>
                  </a:cxn>
                </a:cxnLst>
                <a:rect l="0" t="0" r="r" b="b"/>
                <a:pathLst>
                  <a:path w="9814" h="1736">
                    <a:moveTo>
                      <a:pt x="1" y="1"/>
                    </a:moveTo>
                    <a:cubicBezTo>
                      <a:pt x="3272" y="0"/>
                      <a:pt x="6543" y="1"/>
                      <a:pt x="9814" y="0"/>
                    </a:cubicBezTo>
                    <a:lnTo>
                      <a:pt x="9814" y="1736"/>
                    </a:lnTo>
                    <a:cubicBezTo>
                      <a:pt x="6542" y="1736"/>
                      <a:pt x="3271" y="1736"/>
                      <a:pt x="0" y="1736"/>
                    </a:cubicBezTo>
                    <a:cubicBezTo>
                      <a:pt x="1" y="1158"/>
                      <a:pt x="0" y="579"/>
                      <a:pt x="1" y="1"/>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grpSp>
      </p:grpSp>
    </p:spTree>
    <p:extLst>
      <p:ext uri="{BB962C8B-B14F-4D97-AF65-F5344CB8AC3E}">
        <p14:creationId xmlns:p14="http://schemas.microsoft.com/office/powerpoint/2010/main" val="4022610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icture background #1: 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6CB083B6-78CB-40DE-9DFD-B8C7527516CE}"/>
              </a:ext>
            </a:extLst>
          </p:cNvPr>
          <p:cNvSpPr/>
          <p:nvPr userDrawn="1"/>
        </p:nvSpPr>
        <p:spPr>
          <a:xfrm>
            <a:off x="-1" y="0"/>
            <a:ext cx="8428147" cy="6858000"/>
          </a:xfrm>
          <a:prstGeom prst="rect">
            <a:avLst/>
          </a:prstGeom>
          <a:gradFill>
            <a:gsLst>
              <a:gs pos="0">
                <a:srgbClr val="000000">
                  <a:alpha val="80000"/>
                </a:srgbClr>
              </a:gs>
              <a:gs pos="100000">
                <a:srgbClr val="000000">
                  <a:alpha val="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32" name="Freeform: Shape 31">
            <a:extLst>
              <a:ext uri="{FF2B5EF4-FFF2-40B4-BE49-F238E27FC236}">
                <a16:creationId xmlns:a16="http://schemas.microsoft.com/office/drawing/2014/main" id="{31FEEF50-974C-40AB-B6F1-0FA3B2E44B53}"/>
              </a:ext>
            </a:extLst>
          </p:cNvPr>
          <p:cNvSpPr/>
          <p:nvPr userDrawn="1"/>
        </p:nvSpPr>
        <p:spPr>
          <a:xfrm rot="5400000" flipH="1">
            <a:off x="7706323" y="2365329"/>
            <a:ext cx="6861580" cy="2109773"/>
          </a:xfrm>
          <a:custGeom>
            <a:avLst/>
            <a:gdLst>
              <a:gd name="connsiteX0" fmla="*/ 6861580 w 6861580"/>
              <a:gd name="connsiteY0" fmla="*/ 0 h 2109773"/>
              <a:gd name="connsiteX1" fmla="*/ 6861580 w 6861580"/>
              <a:gd name="connsiteY1" fmla="*/ 1182605 h 2109773"/>
              <a:gd name="connsiteX2" fmla="*/ 6733768 w 6861580"/>
              <a:gd name="connsiteY2" fmla="*/ 1278181 h 2109773"/>
              <a:gd name="connsiteX3" fmla="*/ 4011323 w 6861580"/>
              <a:gd name="connsiteY3" fmla="*/ 2109773 h 2109773"/>
              <a:gd name="connsiteX4" fmla="*/ 109421 w 6861580"/>
              <a:gd name="connsiteY4" fmla="*/ 153873 h 2109773"/>
              <a:gd name="connsiteX5" fmla="*/ 0 w 6861580"/>
              <a:gd name="connsiteY5" fmla="*/ 0 h 2109773"/>
              <a:gd name="connsiteX6" fmla="*/ 2980183 w 6861580"/>
              <a:gd name="connsiteY6" fmla="*/ 0 h 2109773"/>
              <a:gd name="connsiteX7" fmla="*/ 3134522 w 6861580"/>
              <a:gd name="connsiteY7" fmla="*/ 56488 h 2109773"/>
              <a:gd name="connsiteX8" fmla="*/ 4011323 w 6861580"/>
              <a:gd name="connsiteY8" fmla="*/ 189048 h 2109773"/>
              <a:gd name="connsiteX9" fmla="*/ 4888124 w 6861580"/>
              <a:gd name="connsiteY9" fmla="*/ 56488 h 2109773"/>
              <a:gd name="connsiteX10" fmla="*/ 5042464 w 6861580"/>
              <a:gd name="connsiteY10" fmla="*/ 0 h 210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61580" h="2109773">
                <a:moveTo>
                  <a:pt x="6861580" y="0"/>
                </a:moveTo>
                <a:lnTo>
                  <a:pt x="6861580" y="1182605"/>
                </a:lnTo>
                <a:lnTo>
                  <a:pt x="6733768" y="1278181"/>
                </a:lnTo>
                <a:cubicBezTo>
                  <a:pt x="5956631" y="1803205"/>
                  <a:pt x="5019779" y="2109773"/>
                  <a:pt x="4011323" y="2109773"/>
                </a:cubicBezTo>
                <a:cubicBezTo>
                  <a:pt x="2414602" y="2109773"/>
                  <a:pt x="997388" y="1341224"/>
                  <a:pt x="109421" y="153873"/>
                </a:cubicBezTo>
                <a:lnTo>
                  <a:pt x="0" y="0"/>
                </a:lnTo>
                <a:lnTo>
                  <a:pt x="2980183" y="0"/>
                </a:lnTo>
                <a:lnTo>
                  <a:pt x="3134522" y="56488"/>
                </a:lnTo>
                <a:cubicBezTo>
                  <a:pt x="3411503" y="142639"/>
                  <a:pt x="3705993" y="189048"/>
                  <a:pt x="4011323" y="189048"/>
                </a:cubicBezTo>
                <a:cubicBezTo>
                  <a:pt x="4316653" y="189048"/>
                  <a:pt x="4611144" y="142639"/>
                  <a:pt x="4888124" y="56488"/>
                </a:cubicBezTo>
                <a:lnTo>
                  <a:pt x="5042464" y="0"/>
                </a:lnTo>
                <a:close/>
              </a:path>
            </a:pathLst>
          </a:cu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28" name="Freeform: Shape 27">
            <a:extLst>
              <a:ext uri="{FF2B5EF4-FFF2-40B4-BE49-F238E27FC236}">
                <a16:creationId xmlns:a16="http://schemas.microsoft.com/office/drawing/2014/main" id="{3B204365-D0E5-4F96-8632-D87D095C06E9}"/>
              </a:ext>
            </a:extLst>
          </p:cNvPr>
          <p:cNvSpPr/>
          <p:nvPr userDrawn="1"/>
        </p:nvSpPr>
        <p:spPr>
          <a:xfrm rot="16200000">
            <a:off x="3397813" y="4741096"/>
            <a:ext cx="1144260" cy="3111147"/>
          </a:xfrm>
          <a:custGeom>
            <a:avLst/>
            <a:gdLst>
              <a:gd name="connsiteX0" fmla="*/ 1144260 w 1144260"/>
              <a:gd name="connsiteY0" fmla="*/ 1555574 h 3111147"/>
              <a:gd name="connsiteX1" fmla="*/ 149402 w 1144260"/>
              <a:gd name="connsiteY1" fmla="*/ 3056464 h 3111147"/>
              <a:gd name="connsiteX2" fmla="*/ 0 w 1144260"/>
              <a:gd name="connsiteY2" fmla="*/ 3111147 h 3111147"/>
              <a:gd name="connsiteX3" fmla="*/ 0 w 1144260"/>
              <a:gd name="connsiteY3" fmla="*/ 2206776 h 3111147"/>
              <a:gd name="connsiteX4" fmla="*/ 91264 w 1144260"/>
              <a:gd name="connsiteY4" fmla="*/ 2131476 h 3111147"/>
              <a:gd name="connsiteX5" fmla="*/ 329811 w 1144260"/>
              <a:gd name="connsiteY5" fmla="*/ 1555574 h 3111147"/>
              <a:gd name="connsiteX6" fmla="*/ 91264 w 1144260"/>
              <a:gd name="connsiteY6" fmla="*/ 979671 h 3111147"/>
              <a:gd name="connsiteX7" fmla="*/ 0 w 1144260"/>
              <a:gd name="connsiteY7" fmla="*/ 904371 h 3111147"/>
              <a:gd name="connsiteX8" fmla="*/ 1 w 1144260"/>
              <a:gd name="connsiteY8" fmla="*/ 0 h 3111147"/>
              <a:gd name="connsiteX9" fmla="*/ 149403 w 1144260"/>
              <a:gd name="connsiteY9" fmla="*/ 54682 h 3111147"/>
              <a:gd name="connsiteX10" fmla="*/ 1144260 w 1144260"/>
              <a:gd name="connsiteY10" fmla="*/ 1555574 h 311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44260" h="3111147">
                <a:moveTo>
                  <a:pt x="1144260" y="1555574"/>
                </a:moveTo>
                <a:cubicBezTo>
                  <a:pt x="1144260" y="2230286"/>
                  <a:pt x="734039" y="2809185"/>
                  <a:pt x="149402" y="3056464"/>
                </a:cubicBezTo>
                <a:lnTo>
                  <a:pt x="0" y="3111147"/>
                </a:lnTo>
                <a:lnTo>
                  <a:pt x="0" y="2206776"/>
                </a:lnTo>
                <a:lnTo>
                  <a:pt x="91264" y="2131476"/>
                </a:lnTo>
                <a:cubicBezTo>
                  <a:pt x="238650" y="1984090"/>
                  <a:pt x="329811" y="1780478"/>
                  <a:pt x="329811" y="1555574"/>
                </a:cubicBezTo>
                <a:cubicBezTo>
                  <a:pt x="329811" y="1330669"/>
                  <a:pt x="238650" y="1127057"/>
                  <a:pt x="91264" y="979671"/>
                </a:cubicBezTo>
                <a:lnTo>
                  <a:pt x="0" y="904371"/>
                </a:lnTo>
                <a:lnTo>
                  <a:pt x="1" y="0"/>
                </a:lnTo>
                <a:lnTo>
                  <a:pt x="149403" y="54682"/>
                </a:lnTo>
                <a:cubicBezTo>
                  <a:pt x="734039" y="301962"/>
                  <a:pt x="1144260" y="880861"/>
                  <a:pt x="1144260" y="1555574"/>
                </a:cubicBezTo>
                <a:close/>
              </a:path>
            </a:pathLst>
          </a:cu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26" name="Freeform: Shape 25">
            <a:extLst>
              <a:ext uri="{FF2B5EF4-FFF2-40B4-BE49-F238E27FC236}">
                <a16:creationId xmlns:a16="http://schemas.microsoft.com/office/drawing/2014/main" id="{D3364F8B-C426-441A-81E4-1097C67DB60B}"/>
              </a:ext>
            </a:extLst>
          </p:cNvPr>
          <p:cNvSpPr/>
          <p:nvPr userDrawn="1"/>
        </p:nvSpPr>
        <p:spPr>
          <a:xfrm rot="16200000">
            <a:off x="473938" y="3781558"/>
            <a:ext cx="2603088" cy="3571396"/>
          </a:xfrm>
          <a:custGeom>
            <a:avLst/>
            <a:gdLst>
              <a:gd name="connsiteX0" fmla="*/ 2603088 w 2603088"/>
              <a:gd name="connsiteY0" fmla="*/ 979107 h 3571396"/>
              <a:gd name="connsiteX1" fmla="*/ 10800 w 2603088"/>
              <a:gd name="connsiteY1" fmla="*/ 3571396 h 3571396"/>
              <a:gd name="connsiteX2" fmla="*/ 0 w 2603088"/>
              <a:gd name="connsiteY2" fmla="*/ 3570850 h 3571396"/>
              <a:gd name="connsiteX3" fmla="*/ 1 w 2603088"/>
              <a:gd name="connsiteY3" fmla="*/ 2274706 h 3571396"/>
              <a:gd name="connsiteX4" fmla="*/ 10800 w 2603088"/>
              <a:gd name="connsiteY4" fmla="*/ 2275252 h 3571396"/>
              <a:gd name="connsiteX5" fmla="*/ 1306944 w 2603088"/>
              <a:gd name="connsiteY5" fmla="*/ 979107 h 3571396"/>
              <a:gd name="connsiteX6" fmla="*/ 927313 w 2603088"/>
              <a:gd name="connsiteY6" fmla="*/ 62595 h 3571396"/>
              <a:gd name="connsiteX7" fmla="*/ 858441 w 2603088"/>
              <a:gd name="connsiteY7" fmla="*/ 0 h 3571396"/>
              <a:gd name="connsiteX8" fmla="*/ 2410327 w 2603088"/>
              <a:gd name="connsiteY8" fmla="*/ 0 h 3571396"/>
              <a:gd name="connsiteX9" fmla="*/ 2486544 w 2603088"/>
              <a:gd name="connsiteY9" fmla="*/ 208240 h 3571396"/>
              <a:gd name="connsiteX10" fmla="*/ 2603088 w 2603088"/>
              <a:gd name="connsiteY10" fmla="*/ 979107 h 3571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3088" h="3571396">
                <a:moveTo>
                  <a:pt x="2603088" y="979107"/>
                </a:moveTo>
                <a:cubicBezTo>
                  <a:pt x="2603088" y="2410788"/>
                  <a:pt x="1442481" y="3571396"/>
                  <a:pt x="10800" y="3571396"/>
                </a:cubicBezTo>
                <a:lnTo>
                  <a:pt x="0" y="3570850"/>
                </a:lnTo>
                <a:lnTo>
                  <a:pt x="1" y="2274706"/>
                </a:lnTo>
                <a:lnTo>
                  <a:pt x="10800" y="2275252"/>
                </a:lnTo>
                <a:cubicBezTo>
                  <a:pt x="726641" y="2275252"/>
                  <a:pt x="1306944" y="1694949"/>
                  <a:pt x="1306944" y="979107"/>
                </a:cubicBezTo>
                <a:cubicBezTo>
                  <a:pt x="1306944" y="621187"/>
                  <a:pt x="1161869" y="297151"/>
                  <a:pt x="927313" y="62595"/>
                </a:cubicBezTo>
                <a:lnTo>
                  <a:pt x="858441" y="0"/>
                </a:lnTo>
                <a:lnTo>
                  <a:pt x="2410327" y="0"/>
                </a:lnTo>
                <a:lnTo>
                  <a:pt x="2486544" y="208240"/>
                </a:lnTo>
                <a:cubicBezTo>
                  <a:pt x="2562286" y="451757"/>
                  <a:pt x="2603088" y="710667"/>
                  <a:pt x="2603088" y="979107"/>
                </a:cubicBezTo>
                <a:close/>
              </a:path>
            </a:pathLst>
          </a:custGeom>
          <a:solidFill>
            <a:schemeClr val="bg2">
              <a:lumMod val="8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2" name="Title 1">
            <a:extLst>
              <a:ext uri="{FF2B5EF4-FFF2-40B4-BE49-F238E27FC236}">
                <a16:creationId xmlns:a16="http://schemas.microsoft.com/office/drawing/2014/main" id="{2856C770-F323-480F-AED5-938D06DBFAB7}"/>
              </a:ext>
            </a:extLst>
          </p:cNvPr>
          <p:cNvSpPr>
            <a:spLocks noGrp="1"/>
          </p:cNvSpPr>
          <p:nvPr>
            <p:ph type="title" hasCustomPrompt="1"/>
          </p:nvPr>
        </p:nvSpPr>
        <p:spPr>
          <a:xfrm>
            <a:off x="881744" y="8620"/>
            <a:ext cx="5202000" cy="1296144"/>
          </a:xfrm>
        </p:spPr>
        <p:txBody>
          <a:bodyPr lIns="0" rIns="0" anchor="b">
            <a:normAutofit/>
          </a:bodyPr>
          <a:lstStyle>
            <a:lvl1pPr>
              <a:lnSpc>
                <a:spcPct val="80000"/>
              </a:lnSpc>
              <a:defRPr sz="3000">
                <a:ln w="1905">
                  <a:noFill/>
                </a:ln>
                <a:solidFill>
                  <a:schemeClr val="bg1"/>
                </a:solidFill>
                <a:effectLst/>
              </a:defRPr>
            </a:lvl1pPr>
          </a:lstStyle>
          <a:p>
            <a:r>
              <a:rPr lang="en-US" dirty="0"/>
              <a:t>Click to edit slide title</a:t>
            </a:r>
            <a:endParaRPr lang="en-GB" dirty="0"/>
          </a:p>
        </p:txBody>
      </p:sp>
      <p:sp>
        <p:nvSpPr>
          <p:cNvPr id="3" name="Date Placeholder 2">
            <a:extLst>
              <a:ext uri="{FF2B5EF4-FFF2-40B4-BE49-F238E27FC236}">
                <a16:creationId xmlns:a16="http://schemas.microsoft.com/office/drawing/2014/main" id="{A1BD451D-8B7C-4789-993A-172D0706AF5E}"/>
              </a:ext>
            </a:extLst>
          </p:cNvPr>
          <p:cNvSpPr>
            <a:spLocks noGrp="1"/>
          </p:cNvSpPr>
          <p:nvPr>
            <p:ph type="dt" sz="half" idx="10"/>
          </p:nvPr>
        </p:nvSpPr>
        <p:spPr/>
        <p:txBody>
          <a:bodyPr/>
          <a:lstStyle/>
          <a:p>
            <a:r>
              <a:rPr lang="en-US"/>
              <a:t>March 23 2022 </a:t>
            </a:r>
            <a:endParaRPr lang="en-GB" dirty="0"/>
          </a:p>
        </p:txBody>
      </p:sp>
      <p:sp>
        <p:nvSpPr>
          <p:cNvPr id="4" name="Footer Placeholder 3">
            <a:extLst>
              <a:ext uri="{FF2B5EF4-FFF2-40B4-BE49-F238E27FC236}">
                <a16:creationId xmlns:a16="http://schemas.microsoft.com/office/drawing/2014/main" id="{51C24A0E-E745-4891-AAAA-FE3FAA48FCEA}"/>
              </a:ext>
            </a:extLst>
          </p:cNvPr>
          <p:cNvSpPr>
            <a:spLocks noGrp="1"/>
          </p:cNvSpPr>
          <p:nvPr>
            <p:ph type="ftr" sz="quarter" idx="11"/>
          </p:nvPr>
        </p:nvSpPr>
        <p:spPr/>
        <p:txBody>
          <a:bodyPr/>
          <a:lstStyle/>
          <a:p>
            <a:r>
              <a:rPr lang="en-US"/>
              <a:t>World Gold Council  | Webinar for Assurance Providers | May 2022</a:t>
            </a:r>
            <a:endParaRPr lang="en-GB" dirty="0"/>
          </a:p>
        </p:txBody>
      </p:sp>
      <p:sp>
        <p:nvSpPr>
          <p:cNvPr id="5" name="Slide Number Placeholder 4">
            <a:extLst>
              <a:ext uri="{FF2B5EF4-FFF2-40B4-BE49-F238E27FC236}">
                <a16:creationId xmlns:a16="http://schemas.microsoft.com/office/drawing/2014/main" id="{A894864D-A93D-4369-9B10-830529D3BE0C}"/>
              </a:ext>
            </a:extLst>
          </p:cNvPr>
          <p:cNvSpPr>
            <a:spLocks noGrp="1"/>
          </p:cNvSpPr>
          <p:nvPr>
            <p:ph type="sldNum" sz="quarter" idx="12"/>
          </p:nvPr>
        </p:nvSpPr>
        <p:spPr/>
        <p:txBody>
          <a:bodyPr/>
          <a:lstStyle/>
          <a:p>
            <a:fld id="{501147BB-AEC0-4063-9B38-B923881AE4E7}" type="slidenum">
              <a:rPr lang="en-GB" smtClean="0"/>
              <a:pPr/>
              <a:t>‹#›</a:t>
            </a:fld>
            <a:endParaRPr lang="en-GB" dirty="0"/>
          </a:p>
        </p:txBody>
      </p:sp>
      <p:sp>
        <p:nvSpPr>
          <p:cNvPr id="36" name="Rectangle 35">
            <a:extLst>
              <a:ext uri="{FF2B5EF4-FFF2-40B4-BE49-F238E27FC236}">
                <a16:creationId xmlns:a16="http://schemas.microsoft.com/office/drawing/2014/main" id="{A0CA08C6-A57A-4127-8932-93E85ED44623}"/>
              </a:ext>
            </a:extLst>
          </p:cNvPr>
          <p:cNvSpPr/>
          <p:nvPr userDrawn="1"/>
        </p:nvSpPr>
        <p:spPr>
          <a:xfrm>
            <a:off x="881745" y="1403816"/>
            <a:ext cx="1561068" cy="45719"/>
          </a:xfrm>
          <a:prstGeom prst="rect">
            <a:avLst/>
          </a:prstGeom>
          <a:solidFill>
            <a:schemeClr val="tx2"/>
          </a:solidFill>
          <a:ln w="63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algn="l">
              <a:lnSpc>
                <a:spcPct val="90000"/>
              </a:lnSpc>
              <a:spcBef>
                <a:spcPts val="400"/>
              </a:spcBef>
              <a:spcAft>
                <a:spcPts val="400"/>
              </a:spcAft>
            </a:pPr>
            <a:endParaRPr lang="en-GB" sz="1000" dirty="0">
              <a:solidFill>
                <a:schemeClr val="tx2"/>
              </a:solidFill>
            </a:endParaRPr>
          </a:p>
        </p:txBody>
      </p:sp>
      <p:sp>
        <p:nvSpPr>
          <p:cNvPr id="27" name="Text Placeholder 43">
            <a:extLst>
              <a:ext uri="{FF2B5EF4-FFF2-40B4-BE49-F238E27FC236}">
                <a16:creationId xmlns:a16="http://schemas.microsoft.com/office/drawing/2014/main" id="{F99D8873-4939-464E-A40D-A83E85E67A5D}"/>
              </a:ext>
            </a:extLst>
          </p:cNvPr>
          <p:cNvSpPr>
            <a:spLocks noGrp="1"/>
          </p:cNvSpPr>
          <p:nvPr>
            <p:ph type="body" sz="quarter" idx="32" hasCustomPrompt="1"/>
          </p:nvPr>
        </p:nvSpPr>
        <p:spPr bwMode="gray">
          <a:xfrm>
            <a:off x="882000" y="1443600"/>
            <a:ext cx="5202000" cy="537032"/>
          </a:xfrm>
        </p:spPr>
        <p:txBody>
          <a:bodyPr lIns="0" rIns="0" bIns="90000" anchor="b">
            <a:noAutofit/>
          </a:bodyPr>
          <a:lstStyle>
            <a:lvl1pPr marL="0" indent="0">
              <a:spcBef>
                <a:spcPts val="0"/>
              </a:spcBef>
              <a:spcAft>
                <a:spcPts val="0"/>
              </a:spcAft>
              <a:buNone/>
              <a:defRPr sz="1600" b="1">
                <a:solidFill>
                  <a:schemeClr val="bg1"/>
                </a:solidFill>
              </a:defRPr>
            </a:lvl1pPr>
            <a:lvl2pPr marL="0" indent="0">
              <a:spcBef>
                <a:spcPts val="0"/>
              </a:spcBef>
              <a:spcAft>
                <a:spcPts val="0"/>
              </a:spcAft>
              <a:buNone/>
              <a:defRPr sz="800" b="0">
                <a:solidFill>
                  <a:schemeClr val="tx2"/>
                </a:solidFill>
              </a:defRPr>
            </a:lvl2pPr>
            <a:lvl3pPr marL="914423" indent="0">
              <a:buNone/>
              <a:defRPr>
                <a:solidFill>
                  <a:srgbClr val="FF0000"/>
                </a:solidFill>
              </a:defRPr>
            </a:lvl3pPr>
            <a:lvl4pPr>
              <a:defRPr>
                <a:solidFill>
                  <a:srgbClr val="FF0000"/>
                </a:solidFill>
              </a:defRPr>
            </a:lvl4pPr>
            <a:lvl5pPr>
              <a:defRPr>
                <a:solidFill>
                  <a:srgbClr val="FF0000"/>
                </a:solidFill>
              </a:defRPr>
            </a:lvl5pPr>
          </a:lstStyle>
          <a:p>
            <a:pPr lvl="0"/>
            <a:r>
              <a:rPr lang="en-US" dirty="0"/>
              <a:t>Click here to add subtitle</a:t>
            </a:r>
          </a:p>
          <a:p>
            <a:pPr lvl="1"/>
            <a:r>
              <a:rPr lang="en-US" dirty="0"/>
              <a:t>Second level</a:t>
            </a:r>
            <a:endParaRPr lang="en-GB" dirty="0"/>
          </a:p>
        </p:txBody>
      </p:sp>
      <p:sp>
        <p:nvSpPr>
          <p:cNvPr id="29" name="Text Placeholder 43">
            <a:extLst>
              <a:ext uri="{FF2B5EF4-FFF2-40B4-BE49-F238E27FC236}">
                <a16:creationId xmlns:a16="http://schemas.microsoft.com/office/drawing/2014/main" id="{D3BCF8FA-0FDE-4326-BEBC-46A289ECCE7B}"/>
              </a:ext>
            </a:extLst>
          </p:cNvPr>
          <p:cNvSpPr>
            <a:spLocks noGrp="1"/>
          </p:cNvSpPr>
          <p:nvPr>
            <p:ph type="body" sz="quarter" idx="33" hasCustomPrompt="1"/>
          </p:nvPr>
        </p:nvSpPr>
        <p:spPr bwMode="gray">
          <a:xfrm>
            <a:off x="882000" y="5328000"/>
            <a:ext cx="4284662" cy="691949"/>
          </a:xfrm>
        </p:spPr>
        <p:txBody>
          <a:bodyPr lIns="0" rIns="0" anchor="b">
            <a:noAutofit/>
          </a:bodyPr>
          <a:lstStyle>
            <a:lvl1pPr marL="0" indent="0">
              <a:spcBef>
                <a:spcPts val="0"/>
              </a:spcBef>
              <a:spcAft>
                <a:spcPts val="0"/>
              </a:spcAft>
              <a:buNone/>
              <a:defRPr sz="800" b="0">
                <a:solidFill>
                  <a:schemeClr val="bg1"/>
                </a:solidFill>
              </a:defRPr>
            </a:lvl1pPr>
            <a:lvl2pPr marL="0" indent="0">
              <a:spcBef>
                <a:spcPts val="0"/>
              </a:spcBef>
              <a:spcAft>
                <a:spcPts val="0"/>
              </a:spcAft>
              <a:buNone/>
              <a:defRPr sz="800" b="1">
                <a:solidFill>
                  <a:schemeClr val="tx2"/>
                </a:solidFill>
              </a:defRPr>
            </a:lvl2pPr>
            <a:lvl3pPr marL="0" indent="0">
              <a:spcBef>
                <a:spcPts val="0"/>
              </a:spcBef>
              <a:spcAft>
                <a:spcPts val="0"/>
              </a:spcAft>
              <a:buNone/>
              <a:defRPr sz="800" b="1">
                <a:solidFill>
                  <a:schemeClr val="bg1"/>
                </a:solidFill>
              </a:defRPr>
            </a:lvl3pPr>
            <a:lvl4pPr>
              <a:defRPr>
                <a:solidFill>
                  <a:srgbClr val="FF0000"/>
                </a:solidFill>
              </a:defRPr>
            </a:lvl4pPr>
            <a:lvl5pPr>
              <a:defRPr>
                <a:solidFill>
                  <a:srgbClr val="FF0000"/>
                </a:solidFill>
              </a:defRPr>
            </a:lvl5pPr>
          </a:lstStyle>
          <a:p>
            <a:pPr lvl="0"/>
            <a:r>
              <a:rPr lang="en-GB" dirty="0"/>
              <a:t>Click to edit ‘source’ body text – see user tip to the left on how to style this text</a:t>
            </a:r>
          </a:p>
          <a:p>
            <a:pPr lvl="1"/>
            <a:r>
              <a:rPr lang="en-US" dirty="0"/>
              <a:t>Second level</a:t>
            </a:r>
          </a:p>
          <a:p>
            <a:pPr lvl="2"/>
            <a:r>
              <a:rPr lang="en-US" dirty="0"/>
              <a:t>Third level</a:t>
            </a:r>
            <a:endParaRPr lang="en-GB" dirty="0"/>
          </a:p>
        </p:txBody>
      </p:sp>
      <p:grpSp>
        <p:nvGrpSpPr>
          <p:cNvPr id="68" name="Group 67">
            <a:extLst>
              <a:ext uri="{FF2B5EF4-FFF2-40B4-BE49-F238E27FC236}">
                <a16:creationId xmlns:a16="http://schemas.microsoft.com/office/drawing/2014/main" id="{BB3F0136-75BA-4B2B-B30F-C9C846BDABDC}"/>
              </a:ext>
            </a:extLst>
          </p:cNvPr>
          <p:cNvGrpSpPr/>
          <p:nvPr userDrawn="1"/>
        </p:nvGrpSpPr>
        <p:grpSpPr bwMode="gray">
          <a:xfrm>
            <a:off x="-1987491" y="115408"/>
            <a:ext cx="1818795" cy="2491239"/>
            <a:chOff x="287524" y="320055"/>
            <a:chExt cx="1818794" cy="2491239"/>
          </a:xfrm>
        </p:grpSpPr>
        <p:sp>
          <p:nvSpPr>
            <p:cNvPr id="69" name="TextBox 68">
              <a:extLst>
                <a:ext uri="{FF2B5EF4-FFF2-40B4-BE49-F238E27FC236}">
                  <a16:creationId xmlns:a16="http://schemas.microsoft.com/office/drawing/2014/main" id="{D35A9981-4C9A-4AEB-84AA-E47CF24F4230}"/>
                </a:ext>
              </a:extLst>
            </p:cNvPr>
            <p:cNvSpPr txBox="1"/>
            <p:nvPr/>
          </p:nvSpPr>
          <p:spPr bwMode="gray">
            <a:xfrm>
              <a:off x="287524" y="1010801"/>
              <a:ext cx="1818794" cy="1800493"/>
            </a:xfrm>
            <a:prstGeom prst="rect">
              <a:avLst/>
            </a:prstGeom>
            <a:noFill/>
          </p:spPr>
          <p:txBody>
            <a:bodyPr wrap="square" lIns="0" tIns="0" rIns="0" bIns="0" rtlCol="0">
              <a:spAutoFit/>
            </a:bodyPr>
            <a:lstStyle/>
            <a:p>
              <a:r>
                <a:rPr lang="en-GB" sz="1100" dirty="0">
                  <a:solidFill>
                    <a:srgbClr val="000000"/>
                  </a:solidFill>
                </a:rPr>
                <a:t>To add or change a photographic image to the background.</a:t>
              </a:r>
            </a:p>
            <a:p>
              <a:r>
                <a:rPr lang="en-GB" sz="1100" dirty="0">
                  <a:solidFill>
                    <a:srgbClr val="000000"/>
                  </a:solidFill>
                </a:rPr>
                <a:t>&gt;Right</a:t>
              </a:r>
              <a:r>
                <a:rPr lang="en-GB" sz="1100" baseline="0" dirty="0">
                  <a:solidFill>
                    <a:srgbClr val="000000"/>
                  </a:solidFill>
                </a:rPr>
                <a:t> Click over slide</a:t>
              </a:r>
            </a:p>
            <a:p>
              <a:r>
                <a:rPr lang="en-GB" sz="1100" baseline="0" dirty="0">
                  <a:solidFill>
                    <a:srgbClr val="000000"/>
                  </a:solidFill>
                </a:rPr>
                <a:t>&gt;format background</a:t>
              </a:r>
            </a:p>
            <a:p>
              <a:r>
                <a:rPr lang="en-GB" sz="1100" baseline="0" dirty="0">
                  <a:solidFill>
                    <a:srgbClr val="000000"/>
                  </a:solidFill>
                </a:rPr>
                <a:t>&gt;fill</a:t>
              </a:r>
            </a:p>
            <a:p>
              <a:r>
                <a:rPr lang="en-GB" sz="1100" baseline="0" dirty="0">
                  <a:solidFill>
                    <a:srgbClr val="000000"/>
                  </a:solidFill>
                </a:rPr>
                <a:t>&gt;picture or texture fill</a:t>
              </a:r>
            </a:p>
            <a:p>
              <a:r>
                <a:rPr lang="en-GB" sz="1100" baseline="0" dirty="0">
                  <a:solidFill>
                    <a:srgbClr val="000000"/>
                  </a:solidFill>
                </a:rPr>
                <a:t>&gt;select image from  </a:t>
              </a:r>
              <a:br>
                <a:rPr lang="en-GB" sz="1100" baseline="0" dirty="0">
                  <a:solidFill>
                    <a:srgbClr val="000000"/>
                  </a:solidFill>
                </a:rPr>
              </a:br>
              <a:r>
                <a:rPr lang="en-GB" sz="1100" baseline="0" dirty="0">
                  <a:solidFill>
                    <a:srgbClr val="000000"/>
                  </a:solidFill>
                </a:rPr>
                <a:t>  your file</a:t>
              </a:r>
            </a:p>
            <a:p>
              <a:r>
                <a:rPr lang="en-GB" sz="900" baseline="0" dirty="0">
                  <a:solidFill>
                    <a:srgbClr val="000000"/>
                  </a:solidFill>
                </a:rPr>
                <a:t>*Pictures should be ideally </a:t>
              </a:r>
              <a:br>
                <a:rPr lang="en-GB" sz="900" baseline="0" dirty="0">
                  <a:solidFill>
                    <a:srgbClr val="000000"/>
                  </a:solidFill>
                </a:rPr>
              </a:br>
              <a:r>
                <a:rPr lang="en-GB" sz="900" baseline="0" dirty="0">
                  <a:solidFill>
                    <a:srgbClr val="000000"/>
                  </a:solidFill>
                </a:rPr>
                <a:t>1920 pixels W x 1080 pixels H</a:t>
              </a:r>
            </a:p>
          </p:txBody>
        </p:sp>
        <p:grpSp>
          <p:nvGrpSpPr>
            <p:cNvPr id="70" name="Group 69">
              <a:extLst>
                <a:ext uri="{FF2B5EF4-FFF2-40B4-BE49-F238E27FC236}">
                  <a16:creationId xmlns:a16="http://schemas.microsoft.com/office/drawing/2014/main" id="{FF2554C2-7F4B-4AFC-96FA-CD357E31B732}"/>
                </a:ext>
              </a:extLst>
            </p:cNvPr>
            <p:cNvGrpSpPr>
              <a:grpSpLocks noChangeAspect="1"/>
            </p:cNvGrpSpPr>
            <p:nvPr userDrawn="1"/>
          </p:nvGrpSpPr>
          <p:grpSpPr bwMode="gray">
            <a:xfrm>
              <a:off x="407162" y="448083"/>
              <a:ext cx="335767" cy="274418"/>
              <a:chOff x="431" y="79"/>
              <a:chExt cx="4882" cy="3990"/>
            </a:xfrm>
            <a:solidFill>
              <a:schemeClr val="accent1"/>
            </a:solidFill>
          </p:grpSpPr>
          <p:sp>
            <p:nvSpPr>
              <p:cNvPr id="73" name="Oval 9">
                <a:extLst>
                  <a:ext uri="{FF2B5EF4-FFF2-40B4-BE49-F238E27FC236}">
                    <a16:creationId xmlns:a16="http://schemas.microsoft.com/office/drawing/2014/main" id="{1892404B-D3D9-4862-AD9C-93C78243EB6A}"/>
                  </a:ext>
                </a:extLst>
              </p:cNvPr>
              <p:cNvSpPr>
                <a:spLocks noChangeArrowheads="1"/>
              </p:cNvSpPr>
              <p:nvPr/>
            </p:nvSpPr>
            <p:spPr bwMode="gray">
              <a:xfrm>
                <a:off x="1895" y="1299"/>
                <a:ext cx="1953" cy="195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74" name="Freeform 10">
                <a:extLst>
                  <a:ext uri="{FF2B5EF4-FFF2-40B4-BE49-F238E27FC236}">
                    <a16:creationId xmlns:a16="http://schemas.microsoft.com/office/drawing/2014/main" id="{C1207B22-712B-4320-BFD8-BF75F770658E}"/>
                  </a:ext>
                </a:extLst>
              </p:cNvPr>
              <p:cNvSpPr>
                <a:spLocks noEditPoints="1"/>
              </p:cNvSpPr>
              <p:nvPr/>
            </p:nvSpPr>
            <p:spPr bwMode="gray">
              <a:xfrm>
                <a:off x="431" y="79"/>
                <a:ext cx="4882" cy="3990"/>
              </a:xfrm>
              <a:custGeom>
                <a:avLst/>
                <a:gdLst>
                  <a:gd name="T0" fmla="*/ 736 w 800"/>
                  <a:gd name="T1" fmla="*/ 134 h 654"/>
                  <a:gd name="T2" fmla="*/ 622 w 800"/>
                  <a:gd name="T3" fmla="*/ 134 h 654"/>
                  <a:gd name="T4" fmla="*/ 569 w 800"/>
                  <a:gd name="T5" fmla="*/ 0 h 654"/>
                  <a:gd name="T6" fmla="*/ 231 w 800"/>
                  <a:gd name="T7" fmla="*/ 0 h 654"/>
                  <a:gd name="T8" fmla="*/ 178 w 800"/>
                  <a:gd name="T9" fmla="*/ 134 h 654"/>
                  <a:gd name="T10" fmla="*/ 160 w 800"/>
                  <a:gd name="T11" fmla="*/ 134 h 654"/>
                  <a:gd name="T12" fmla="*/ 160 w 800"/>
                  <a:gd name="T13" fmla="*/ 67 h 654"/>
                  <a:gd name="T14" fmla="*/ 80 w 800"/>
                  <a:gd name="T15" fmla="*/ 67 h 654"/>
                  <a:gd name="T16" fmla="*/ 80 w 800"/>
                  <a:gd name="T17" fmla="*/ 134 h 654"/>
                  <a:gd name="T18" fmla="*/ 64 w 800"/>
                  <a:gd name="T19" fmla="*/ 134 h 654"/>
                  <a:gd name="T20" fmla="*/ 0 w 800"/>
                  <a:gd name="T21" fmla="*/ 198 h 654"/>
                  <a:gd name="T22" fmla="*/ 0 w 800"/>
                  <a:gd name="T23" fmla="*/ 589 h 654"/>
                  <a:gd name="T24" fmla="*/ 64 w 800"/>
                  <a:gd name="T25" fmla="*/ 654 h 654"/>
                  <a:gd name="T26" fmla="*/ 736 w 800"/>
                  <a:gd name="T27" fmla="*/ 654 h 654"/>
                  <a:gd name="T28" fmla="*/ 800 w 800"/>
                  <a:gd name="T29" fmla="*/ 589 h 654"/>
                  <a:gd name="T30" fmla="*/ 800 w 800"/>
                  <a:gd name="T31" fmla="*/ 198 h 654"/>
                  <a:gd name="T32" fmla="*/ 736 w 800"/>
                  <a:gd name="T33" fmla="*/ 134 h 654"/>
                  <a:gd name="T34" fmla="*/ 133 w 800"/>
                  <a:gd name="T35" fmla="*/ 134 h 654"/>
                  <a:gd name="T36" fmla="*/ 107 w 800"/>
                  <a:gd name="T37" fmla="*/ 134 h 654"/>
                  <a:gd name="T38" fmla="*/ 107 w 800"/>
                  <a:gd name="T39" fmla="*/ 94 h 654"/>
                  <a:gd name="T40" fmla="*/ 133 w 800"/>
                  <a:gd name="T41" fmla="*/ 94 h 654"/>
                  <a:gd name="T42" fmla="*/ 133 w 800"/>
                  <a:gd name="T43" fmla="*/ 134 h 654"/>
                  <a:gd name="T44" fmla="*/ 400 w 800"/>
                  <a:gd name="T45" fmla="*/ 600 h 654"/>
                  <a:gd name="T46" fmla="*/ 160 w 800"/>
                  <a:gd name="T47" fmla="*/ 360 h 654"/>
                  <a:gd name="T48" fmla="*/ 400 w 800"/>
                  <a:gd name="T49" fmla="*/ 120 h 654"/>
                  <a:gd name="T50" fmla="*/ 640 w 800"/>
                  <a:gd name="T51" fmla="*/ 360 h 654"/>
                  <a:gd name="T52" fmla="*/ 400 w 800"/>
                  <a:gd name="T53" fmla="*/ 600 h 654"/>
                  <a:gd name="T54" fmla="*/ 693 w 800"/>
                  <a:gd name="T55" fmla="*/ 294 h 654"/>
                  <a:gd name="T56" fmla="*/ 640 w 800"/>
                  <a:gd name="T57" fmla="*/ 240 h 654"/>
                  <a:gd name="T58" fmla="*/ 693 w 800"/>
                  <a:gd name="T59" fmla="*/ 187 h 654"/>
                  <a:gd name="T60" fmla="*/ 747 w 800"/>
                  <a:gd name="T61" fmla="*/ 240 h 654"/>
                  <a:gd name="T62" fmla="*/ 693 w 800"/>
                  <a:gd name="T63" fmla="*/ 294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0" h="654">
                    <a:moveTo>
                      <a:pt x="736" y="134"/>
                    </a:moveTo>
                    <a:lnTo>
                      <a:pt x="622" y="134"/>
                    </a:lnTo>
                    <a:lnTo>
                      <a:pt x="569" y="0"/>
                    </a:lnTo>
                    <a:lnTo>
                      <a:pt x="231" y="0"/>
                    </a:lnTo>
                    <a:lnTo>
                      <a:pt x="178" y="134"/>
                    </a:lnTo>
                    <a:lnTo>
                      <a:pt x="160" y="134"/>
                    </a:lnTo>
                    <a:lnTo>
                      <a:pt x="160" y="67"/>
                    </a:lnTo>
                    <a:lnTo>
                      <a:pt x="80" y="67"/>
                    </a:lnTo>
                    <a:lnTo>
                      <a:pt x="80" y="134"/>
                    </a:lnTo>
                    <a:lnTo>
                      <a:pt x="64" y="134"/>
                    </a:lnTo>
                    <a:cubicBezTo>
                      <a:pt x="29" y="134"/>
                      <a:pt x="0" y="162"/>
                      <a:pt x="0" y="198"/>
                    </a:cubicBezTo>
                    <a:lnTo>
                      <a:pt x="0" y="589"/>
                    </a:lnTo>
                    <a:cubicBezTo>
                      <a:pt x="0" y="625"/>
                      <a:pt x="29" y="654"/>
                      <a:pt x="64" y="654"/>
                    </a:cubicBezTo>
                    <a:lnTo>
                      <a:pt x="736" y="654"/>
                    </a:lnTo>
                    <a:cubicBezTo>
                      <a:pt x="771" y="654"/>
                      <a:pt x="800" y="625"/>
                      <a:pt x="800" y="589"/>
                    </a:cubicBezTo>
                    <a:lnTo>
                      <a:pt x="800" y="198"/>
                    </a:lnTo>
                    <a:cubicBezTo>
                      <a:pt x="800" y="162"/>
                      <a:pt x="771" y="134"/>
                      <a:pt x="736" y="134"/>
                    </a:cubicBezTo>
                    <a:close/>
                    <a:moveTo>
                      <a:pt x="133" y="134"/>
                    </a:moveTo>
                    <a:lnTo>
                      <a:pt x="107" y="134"/>
                    </a:lnTo>
                    <a:lnTo>
                      <a:pt x="107" y="94"/>
                    </a:lnTo>
                    <a:lnTo>
                      <a:pt x="133" y="94"/>
                    </a:lnTo>
                    <a:lnTo>
                      <a:pt x="133" y="134"/>
                    </a:lnTo>
                    <a:close/>
                    <a:moveTo>
                      <a:pt x="400" y="600"/>
                    </a:moveTo>
                    <a:cubicBezTo>
                      <a:pt x="268" y="600"/>
                      <a:pt x="160" y="493"/>
                      <a:pt x="160" y="360"/>
                    </a:cubicBezTo>
                    <a:cubicBezTo>
                      <a:pt x="160" y="228"/>
                      <a:pt x="268" y="120"/>
                      <a:pt x="400" y="120"/>
                    </a:cubicBezTo>
                    <a:cubicBezTo>
                      <a:pt x="532" y="120"/>
                      <a:pt x="640" y="228"/>
                      <a:pt x="640" y="360"/>
                    </a:cubicBezTo>
                    <a:cubicBezTo>
                      <a:pt x="640" y="493"/>
                      <a:pt x="532" y="600"/>
                      <a:pt x="400" y="600"/>
                    </a:cubicBezTo>
                    <a:close/>
                    <a:moveTo>
                      <a:pt x="693" y="294"/>
                    </a:moveTo>
                    <a:cubicBezTo>
                      <a:pt x="664" y="294"/>
                      <a:pt x="640" y="270"/>
                      <a:pt x="640" y="240"/>
                    </a:cubicBezTo>
                    <a:cubicBezTo>
                      <a:pt x="640" y="211"/>
                      <a:pt x="664" y="187"/>
                      <a:pt x="693" y="187"/>
                    </a:cubicBezTo>
                    <a:cubicBezTo>
                      <a:pt x="723" y="187"/>
                      <a:pt x="747" y="211"/>
                      <a:pt x="747" y="240"/>
                    </a:cubicBezTo>
                    <a:cubicBezTo>
                      <a:pt x="747" y="270"/>
                      <a:pt x="723" y="294"/>
                      <a:pt x="693" y="29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grpSp>
        <p:sp>
          <p:nvSpPr>
            <p:cNvPr id="71" name="Donut 24">
              <a:extLst>
                <a:ext uri="{FF2B5EF4-FFF2-40B4-BE49-F238E27FC236}">
                  <a16:creationId xmlns:a16="http://schemas.microsoft.com/office/drawing/2014/main" id="{159AD679-9E82-43F7-8E5A-F2B9B7B8F098}"/>
                </a:ext>
              </a:extLst>
            </p:cNvPr>
            <p:cNvSpPr/>
            <p:nvPr userDrawn="1"/>
          </p:nvSpPr>
          <p:spPr bwMode="gray">
            <a:xfrm>
              <a:off x="299151" y="32005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dirty="0">
                <a:solidFill>
                  <a:schemeClr val="tx1"/>
                </a:solidFill>
              </a:endParaRPr>
            </a:p>
          </p:txBody>
        </p:sp>
        <p:sp>
          <p:nvSpPr>
            <p:cNvPr id="72" name="Freeform 5">
              <a:extLst>
                <a:ext uri="{FF2B5EF4-FFF2-40B4-BE49-F238E27FC236}">
                  <a16:creationId xmlns:a16="http://schemas.microsoft.com/office/drawing/2014/main" id="{F9B77A76-1D73-4D21-971D-ADF9C8341048}"/>
                </a:ext>
              </a:extLst>
            </p:cNvPr>
            <p:cNvSpPr>
              <a:spLocks noEditPoints="1"/>
            </p:cNvSpPr>
            <p:nvPr userDrawn="1"/>
          </p:nvSpPr>
          <p:spPr bwMode="gray">
            <a:xfrm>
              <a:off x="287524" y="5900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dirty="0"/>
            </a:p>
          </p:txBody>
        </p:sp>
      </p:grpSp>
      <p:grpSp>
        <p:nvGrpSpPr>
          <p:cNvPr id="40" name="Group 39">
            <a:extLst>
              <a:ext uri="{FF2B5EF4-FFF2-40B4-BE49-F238E27FC236}">
                <a16:creationId xmlns:a16="http://schemas.microsoft.com/office/drawing/2014/main" id="{2FC948B1-CE8A-45C2-9547-20572925E441}"/>
              </a:ext>
            </a:extLst>
          </p:cNvPr>
          <p:cNvGrpSpPr/>
          <p:nvPr userDrawn="1"/>
        </p:nvGrpSpPr>
        <p:grpSpPr bwMode="gray">
          <a:xfrm>
            <a:off x="-1987489" y="3445698"/>
            <a:ext cx="1572481" cy="3412302"/>
            <a:chOff x="2051720" y="348323"/>
            <a:chExt cx="1572481" cy="3412302"/>
          </a:xfrm>
        </p:grpSpPr>
        <p:sp>
          <p:nvSpPr>
            <p:cNvPr id="41" name="TextBox 40">
              <a:extLst>
                <a:ext uri="{FF2B5EF4-FFF2-40B4-BE49-F238E27FC236}">
                  <a16:creationId xmlns:a16="http://schemas.microsoft.com/office/drawing/2014/main" id="{00AC49FF-2180-4539-8FB8-9FD54A2A1613}"/>
                </a:ext>
              </a:extLst>
            </p:cNvPr>
            <p:cNvSpPr txBox="1"/>
            <p:nvPr/>
          </p:nvSpPr>
          <p:spPr bwMode="gray">
            <a:xfrm>
              <a:off x="2051720" y="1052191"/>
              <a:ext cx="1572481" cy="2708434"/>
            </a:xfrm>
            <a:prstGeom prst="rect">
              <a:avLst/>
            </a:prstGeom>
            <a:noFill/>
          </p:spPr>
          <p:txBody>
            <a:bodyPr wrap="square" lIns="0" tIns="0" rIns="0" bIns="0" rtlCol="0">
              <a:spAutoFit/>
            </a:bodyPr>
            <a:lstStyle/>
            <a:p>
              <a:r>
                <a:rPr lang="en-GB" sz="1100" dirty="0">
                  <a:solidFill>
                    <a:srgbClr val="000000"/>
                  </a:solidFill>
                </a:rPr>
                <a:t>To format</a:t>
              </a:r>
              <a:r>
                <a:rPr lang="en-GB" sz="1100" baseline="0" dirty="0">
                  <a:solidFill>
                    <a:srgbClr val="000000"/>
                  </a:solidFill>
                </a:rPr>
                <a:t> the source text, simply highlight the specific line(s) of text and click ‘tab’ or press ‘increase/decrease list level’ button. If you continue to click the ‘Tab’ button and the text turns </a:t>
              </a:r>
              <a:r>
                <a:rPr lang="en-GB" sz="1100" baseline="0" dirty="0">
                  <a:solidFill>
                    <a:srgbClr val="FF0000"/>
                  </a:solidFill>
                </a:rPr>
                <a:t>red</a:t>
              </a:r>
              <a:r>
                <a:rPr lang="en-GB" sz="1100" baseline="0" dirty="0">
                  <a:solidFill>
                    <a:srgbClr val="000000"/>
                  </a:solidFill>
                </a:rPr>
                <a:t> you have tabbed too far and should use the ‘decrease level’ button to return to compliant text.</a:t>
              </a:r>
            </a:p>
            <a:p>
              <a:endParaRPr lang="en-GB" sz="1100" baseline="0" dirty="0">
                <a:solidFill>
                  <a:srgbClr val="000000"/>
                </a:solidFill>
              </a:endParaRPr>
            </a:p>
            <a:p>
              <a:r>
                <a:rPr lang="en-GB" sz="1100" baseline="0" dirty="0">
                  <a:solidFill>
                    <a:srgbClr val="000000"/>
                  </a:solidFill>
                </a:rPr>
                <a:t>Do not use the bullet point button to format your text.</a:t>
              </a:r>
              <a:endParaRPr lang="en-GB" sz="1100" dirty="0">
                <a:solidFill>
                  <a:srgbClr val="000000"/>
                </a:solidFill>
              </a:endParaRPr>
            </a:p>
          </p:txBody>
        </p:sp>
        <p:grpSp>
          <p:nvGrpSpPr>
            <p:cNvPr id="42" name="Group 41">
              <a:extLst>
                <a:ext uri="{FF2B5EF4-FFF2-40B4-BE49-F238E27FC236}">
                  <a16:creationId xmlns:a16="http://schemas.microsoft.com/office/drawing/2014/main" id="{48C2AB69-0462-4BCE-BD56-9FC53AC4568F}"/>
                </a:ext>
              </a:extLst>
            </p:cNvPr>
            <p:cNvGrpSpPr/>
            <p:nvPr/>
          </p:nvGrpSpPr>
          <p:grpSpPr bwMode="gray">
            <a:xfrm>
              <a:off x="2051720" y="348323"/>
              <a:ext cx="551687" cy="608260"/>
              <a:chOff x="580210" y="472455"/>
              <a:chExt cx="551687" cy="608260"/>
            </a:xfrm>
          </p:grpSpPr>
          <p:sp>
            <p:nvSpPr>
              <p:cNvPr id="61" name="Donut 24">
                <a:extLst>
                  <a:ext uri="{FF2B5EF4-FFF2-40B4-BE49-F238E27FC236}">
                    <a16:creationId xmlns:a16="http://schemas.microsoft.com/office/drawing/2014/main" id="{0CA43353-DD50-4F34-BB1D-1BE991E8881F}"/>
                  </a:ext>
                </a:extLst>
              </p:cNvPr>
              <p:cNvSpPr/>
              <p:nvPr/>
            </p:nvSpPr>
            <p:spPr bwMode="gray">
              <a:xfrm>
                <a:off x="591837" y="47245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dirty="0">
                  <a:solidFill>
                    <a:schemeClr val="tx1"/>
                  </a:solidFill>
                </a:endParaRPr>
              </a:p>
            </p:txBody>
          </p:sp>
          <p:sp>
            <p:nvSpPr>
              <p:cNvPr id="62" name="Freeform 5">
                <a:extLst>
                  <a:ext uri="{FF2B5EF4-FFF2-40B4-BE49-F238E27FC236}">
                    <a16:creationId xmlns:a16="http://schemas.microsoft.com/office/drawing/2014/main" id="{E85D49CF-852E-4100-A564-6717CF1BEB17}"/>
                  </a:ext>
                </a:extLst>
              </p:cNvPr>
              <p:cNvSpPr>
                <a:spLocks noEditPoints="1"/>
              </p:cNvSpPr>
              <p:nvPr/>
            </p:nvSpPr>
            <p:spPr bwMode="gray">
              <a:xfrm>
                <a:off x="580210" y="7424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dirty="0"/>
              </a:p>
            </p:txBody>
          </p:sp>
        </p:grpSp>
        <p:grpSp>
          <p:nvGrpSpPr>
            <p:cNvPr id="43" name="Group 4">
              <a:extLst>
                <a:ext uri="{FF2B5EF4-FFF2-40B4-BE49-F238E27FC236}">
                  <a16:creationId xmlns:a16="http://schemas.microsoft.com/office/drawing/2014/main" id="{0E8CBD8F-7ECD-4433-BEFC-3EDDE7AC70DD}"/>
                </a:ext>
              </a:extLst>
            </p:cNvPr>
            <p:cNvGrpSpPr>
              <a:grpSpLocks noChangeAspect="1"/>
            </p:cNvGrpSpPr>
            <p:nvPr/>
          </p:nvGrpSpPr>
          <p:grpSpPr bwMode="gray">
            <a:xfrm>
              <a:off x="2160620" y="483078"/>
              <a:ext cx="330076" cy="242523"/>
              <a:chOff x="2018" y="401"/>
              <a:chExt cx="3016" cy="2216"/>
            </a:xfrm>
          </p:grpSpPr>
          <p:sp>
            <p:nvSpPr>
              <p:cNvPr id="44" name="Freeform 7">
                <a:extLst>
                  <a:ext uri="{FF2B5EF4-FFF2-40B4-BE49-F238E27FC236}">
                    <a16:creationId xmlns:a16="http://schemas.microsoft.com/office/drawing/2014/main" id="{1188A2AC-ED8E-41A5-8AFB-DF48E4C9344B}"/>
                  </a:ext>
                </a:extLst>
              </p:cNvPr>
              <p:cNvSpPr>
                <a:spLocks/>
              </p:cNvSpPr>
              <p:nvPr/>
            </p:nvSpPr>
            <p:spPr bwMode="gray">
              <a:xfrm>
                <a:off x="2360" y="401"/>
                <a:ext cx="847" cy="307"/>
              </a:xfrm>
              <a:custGeom>
                <a:avLst/>
                <a:gdLst>
                  <a:gd name="T0" fmla="*/ 2 w 4791"/>
                  <a:gd name="T1" fmla="*/ 2 h 1737"/>
                  <a:gd name="T2" fmla="*/ 4791 w 4791"/>
                  <a:gd name="T3" fmla="*/ 2 h 1737"/>
                  <a:gd name="T4" fmla="*/ 4791 w 4791"/>
                  <a:gd name="T5" fmla="*/ 1737 h 1737"/>
                  <a:gd name="T6" fmla="*/ 3 w 4791"/>
                  <a:gd name="T7" fmla="*/ 1737 h 1737"/>
                  <a:gd name="T8" fmla="*/ 2 w 4791"/>
                  <a:gd name="T9" fmla="*/ 2 h 1737"/>
                </a:gdLst>
                <a:ahLst/>
                <a:cxnLst>
                  <a:cxn ang="0">
                    <a:pos x="T0" y="T1"/>
                  </a:cxn>
                  <a:cxn ang="0">
                    <a:pos x="T2" y="T3"/>
                  </a:cxn>
                  <a:cxn ang="0">
                    <a:pos x="T4" y="T5"/>
                  </a:cxn>
                  <a:cxn ang="0">
                    <a:pos x="T6" y="T7"/>
                  </a:cxn>
                  <a:cxn ang="0">
                    <a:pos x="T8" y="T9"/>
                  </a:cxn>
                </a:cxnLst>
                <a:rect l="0" t="0" r="r" b="b"/>
                <a:pathLst>
                  <a:path w="4791" h="1737">
                    <a:moveTo>
                      <a:pt x="2" y="2"/>
                    </a:moveTo>
                    <a:cubicBezTo>
                      <a:pt x="1594" y="0"/>
                      <a:pt x="3199" y="1"/>
                      <a:pt x="4791" y="2"/>
                    </a:cubicBezTo>
                    <a:cubicBezTo>
                      <a:pt x="4791" y="580"/>
                      <a:pt x="4791" y="1158"/>
                      <a:pt x="4791" y="1737"/>
                    </a:cubicBezTo>
                    <a:cubicBezTo>
                      <a:pt x="3195" y="1737"/>
                      <a:pt x="1599" y="1736"/>
                      <a:pt x="3" y="1737"/>
                    </a:cubicBezTo>
                    <a:cubicBezTo>
                      <a:pt x="0" y="1159"/>
                      <a:pt x="2" y="580"/>
                      <a:pt x="2"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45" name="Freeform 8">
                <a:extLst>
                  <a:ext uri="{FF2B5EF4-FFF2-40B4-BE49-F238E27FC236}">
                    <a16:creationId xmlns:a16="http://schemas.microsoft.com/office/drawing/2014/main" id="{60C9EFF0-F857-42A0-8E23-78D800215860}"/>
                  </a:ext>
                </a:extLst>
              </p:cNvPr>
              <p:cNvSpPr>
                <a:spLocks/>
              </p:cNvSpPr>
              <p:nvPr/>
            </p:nvSpPr>
            <p:spPr bwMode="gray">
              <a:xfrm>
                <a:off x="3300" y="401"/>
                <a:ext cx="1734" cy="307"/>
              </a:xfrm>
              <a:custGeom>
                <a:avLst/>
                <a:gdLst>
                  <a:gd name="T0" fmla="*/ 1 w 9814"/>
                  <a:gd name="T1" fmla="*/ 2 h 1737"/>
                  <a:gd name="T2" fmla="*/ 9814 w 9814"/>
                  <a:gd name="T3" fmla="*/ 1 h 1737"/>
                  <a:gd name="T4" fmla="*/ 9814 w 9814"/>
                  <a:gd name="T5" fmla="*/ 1737 h 1737"/>
                  <a:gd name="T6" fmla="*/ 0 w 9814"/>
                  <a:gd name="T7" fmla="*/ 1737 h 1737"/>
                  <a:gd name="T8" fmla="*/ 1 w 9814"/>
                  <a:gd name="T9" fmla="*/ 2 h 1737"/>
                </a:gdLst>
                <a:ahLst/>
                <a:cxnLst>
                  <a:cxn ang="0">
                    <a:pos x="T0" y="T1"/>
                  </a:cxn>
                  <a:cxn ang="0">
                    <a:pos x="T2" y="T3"/>
                  </a:cxn>
                  <a:cxn ang="0">
                    <a:pos x="T4" y="T5"/>
                  </a:cxn>
                  <a:cxn ang="0">
                    <a:pos x="T6" y="T7"/>
                  </a:cxn>
                  <a:cxn ang="0">
                    <a:pos x="T8" y="T9"/>
                  </a:cxn>
                </a:cxnLst>
                <a:rect l="0" t="0" r="r" b="b"/>
                <a:pathLst>
                  <a:path w="9814" h="1737">
                    <a:moveTo>
                      <a:pt x="1" y="2"/>
                    </a:moveTo>
                    <a:cubicBezTo>
                      <a:pt x="3271" y="0"/>
                      <a:pt x="6543" y="1"/>
                      <a:pt x="9814" y="1"/>
                    </a:cubicBezTo>
                    <a:lnTo>
                      <a:pt x="9814" y="1737"/>
                    </a:lnTo>
                    <a:cubicBezTo>
                      <a:pt x="6543" y="1737"/>
                      <a:pt x="3272" y="1736"/>
                      <a:pt x="0" y="1737"/>
                    </a:cubicBezTo>
                    <a:cubicBezTo>
                      <a:pt x="0" y="1159"/>
                      <a:pt x="0" y="580"/>
                      <a:pt x="1"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46" name="Freeform 9">
                <a:extLst>
                  <a:ext uri="{FF2B5EF4-FFF2-40B4-BE49-F238E27FC236}">
                    <a16:creationId xmlns:a16="http://schemas.microsoft.com/office/drawing/2014/main" id="{46AAB82F-7572-4816-9576-70CEFBB25C1B}"/>
                  </a:ext>
                </a:extLst>
              </p:cNvPr>
              <p:cNvSpPr>
                <a:spLocks/>
              </p:cNvSpPr>
              <p:nvPr/>
            </p:nvSpPr>
            <p:spPr bwMode="gray">
              <a:xfrm>
                <a:off x="3300" y="877"/>
                <a:ext cx="1734" cy="311"/>
              </a:xfrm>
              <a:custGeom>
                <a:avLst/>
                <a:gdLst>
                  <a:gd name="T0" fmla="*/ 0 w 9814"/>
                  <a:gd name="T1" fmla="*/ 0 h 2561"/>
                  <a:gd name="T2" fmla="*/ 9814 w 9814"/>
                  <a:gd name="T3" fmla="*/ 1 h 2561"/>
                  <a:gd name="T4" fmla="*/ 9814 w 9814"/>
                  <a:gd name="T5" fmla="*/ 2561 h 2561"/>
                  <a:gd name="T6" fmla="*/ 0 w 9814"/>
                  <a:gd name="T7" fmla="*/ 2561 h 2561"/>
                  <a:gd name="T8" fmla="*/ 0 w 9814"/>
                  <a:gd name="T9" fmla="*/ 0 h 2561"/>
                </a:gdLst>
                <a:ahLst/>
                <a:cxnLst>
                  <a:cxn ang="0">
                    <a:pos x="T0" y="T1"/>
                  </a:cxn>
                  <a:cxn ang="0">
                    <a:pos x="T2" y="T3"/>
                  </a:cxn>
                  <a:cxn ang="0">
                    <a:pos x="T4" y="T5"/>
                  </a:cxn>
                  <a:cxn ang="0">
                    <a:pos x="T6" y="T7"/>
                  </a:cxn>
                  <a:cxn ang="0">
                    <a:pos x="T8" y="T9"/>
                  </a:cxn>
                </a:cxnLst>
                <a:rect l="0" t="0" r="r" b="b"/>
                <a:pathLst>
                  <a:path w="9814" h="2561">
                    <a:moveTo>
                      <a:pt x="0" y="0"/>
                    </a:moveTo>
                    <a:cubicBezTo>
                      <a:pt x="3271" y="1"/>
                      <a:pt x="6543" y="1"/>
                      <a:pt x="9814" y="1"/>
                    </a:cubicBezTo>
                    <a:lnTo>
                      <a:pt x="9814" y="2561"/>
                    </a:lnTo>
                    <a:cubicBezTo>
                      <a:pt x="6543" y="2561"/>
                      <a:pt x="3271" y="2560"/>
                      <a:pt x="0" y="2561"/>
                    </a:cubicBezTo>
                    <a:cubicBezTo>
                      <a:pt x="0" y="1708"/>
                      <a:pt x="0" y="854"/>
                      <a:pt x="0"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47" name="Freeform 10">
                <a:extLst>
                  <a:ext uri="{FF2B5EF4-FFF2-40B4-BE49-F238E27FC236}">
                    <a16:creationId xmlns:a16="http://schemas.microsoft.com/office/drawing/2014/main" id="{F3026C34-3EB2-4719-A9C4-D1A02D85607D}"/>
                  </a:ext>
                </a:extLst>
              </p:cNvPr>
              <p:cNvSpPr>
                <a:spLocks/>
              </p:cNvSpPr>
              <p:nvPr/>
            </p:nvSpPr>
            <p:spPr bwMode="gray">
              <a:xfrm>
                <a:off x="2018" y="944"/>
                <a:ext cx="1172" cy="892"/>
              </a:xfrm>
              <a:custGeom>
                <a:avLst/>
                <a:gdLst>
                  <a:gd name="T0" fmla="*/ 2824 w 6635"/>
                  <a:gd name="T1" fmla="*/ 0 h 5043"/>
                  <a:gd name="T2" fmla="*/ 2878 w 6635"/>
                  <a:gd name="T3" fmla="*/ 15 h 5043"/>
                  <a:gd name="T4" fmla="*/ 6627 w 6635"/>
                  <a:gd name="T5" fmla="*/ 2635 h 5043"/>
                  <a:gd name="T6" fmla="*/ 6570 w 6635"/>
                  <a:gd name="T7" fmla="*/ 2683 h 5043"/>
                  <a:gd name="T8" fmla="*/ 2824 w 6635"/>
                  <a:gd name="T9" fmla="*/ 5043 h 5043"/>
                  <a:gd name="T10" fmla="*/ 2823 w 6635"/>
                  <a:gd name="T11" fmla="*/ 3688 h 5043"/>
                  <a:gd name="T12" fmla="*/ 0 w 6635"/>
                  <a:gd name="T13" fmla="*/ 3688 h 5043"/>
                  <a:gd name="T14" fmla="*/ 0 w 6635"/>
                  <a:gd name="T15" fmla="*/ 1545 h 5043"/>
                  <a:gd name="T16" fmla="*/ 2823 w 6635"/>
                  <a:gd name="T17" fmla="*/ 1546 h 5043"/>
                  <a:gd name="T18" fmla="*/ 2824 w 6635"/>
                  <a:gd name="T19" fmla="*/ 0 h 5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35" h="5043">
                    <a:moveTo>
                      <a:pt x="2824" y="0"/>
                    </a:moveTo>
                    <a:cubicBezTo>
                      <a:pt x="2845" y="1"/>
                      <a:pt x="2861" y="1"/>
                      <a:pt x="2878" y="15"/>
                    </a:cubicBezTo>
                    <a:cubicBezTo>
                      <a:pt x="4127" y="888"/>
                      <a:pt x="5378" y="1763"/>
                      <a:pt x="6627" y="2635"/>
                    </a:cubicBezTo>
                    <a:cubicBezTo>
                      <a:pt x="6635" y="2656"/>
                      <a:pt x="6583" y="2671"/>
                      <a:pt x="6570" y="2683"/>
                    </a:cubicBezTo>
                    <a:cubicBezTo>
                      <a:pt x="5322" y="3470"/>
                      <a:pt x="4072" y="4256"/>
                      <a:pt x="2824" y="5043"/>
                    </a:cubicBezTo>
                    <a:cubicBezTo>
                      <a:pt x="2821" y="4592"/>
                      <a:pt x="2823" y="4140"/>
                      <a:pt x="2823" y="3688"/>
                    </a:cubicBezTo>
                    <a:cubicBezTo>
                      <a:pt x="1882" y="3688"/>
                      <a:pt x="941" y="3688"/>
                      <a:pt x="0" y="3688"/>
                    </a:cubicBezTo>
                    <a:lnTo>
                      <a:pt x="0" y="1545"/>
                    </a:lnTo>
                    <a:cubicBezTo>
                      <a:pt x="941" y="1545"/>
                      <a:pt x="1882" y="1545"/>
                      <a:pt x="2823" y="1546"/>
                    </a:cubicBezTo>
                    <a:cubicBezTo>
                      <a:pt x="2823" y="1031"/>
                      <a:pt x="2821" y="515"/>
                      <a:pt x="2824"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48" name="Freeform 11">
                <a:extLst>
                  <a:ext uri="{FF2B5EF4-FFF2-40B4-BE49-F238E27FC236}">
                    <a16:creationId xmlns:a16="http://schemas.microsoft.com/office/drawing/2014/main" id="{6791A5EC-66AB-441A-B952-364A6A7B27B5}"/>
                  </a:ext>
                </a:extLst>
              </p:cNvPr>
              <p:cNvSpPr>
                <a:spLocks/>
              </p:cNvSpPr>
              <p:nvPr/>
            </p:nvSpPr>
            <p:spPr bwMode="gray">
              <a:xfrm>
                <a:off x="3300" y="1356"/>
                <a:ext cx="1734" cy="311"/>
              </a:xfrm>
              <a:custGeom>
                <a:avLst/>
                <a:gdLst>
                  <a:gd name="T0" fmla="*/ 0 w 9814"/>
                  <a:gd name="T1" fmla="*/ 1 h 2561"/>
                  <a:gd name="T2" fmla="*/ 9814 w 9814"/>
                  <a:gd name="T3" fmla="*/ 1 h 2561"/>
                  <a:gd name="T4" fmla="*/ 9814 w 9814"/>
                  <a:gd name="T5" fmla="*/ 2561 h 2561"/>
                  <a:gd name="T6" fmla="*/ 1 w 9814"/>
                  <a:gd name="T7" fmla="*/ 2561 h 2561"/>
                  <a:gd name="T8" fmla="*/ 0 w 9814"/>
                  <a:gd name="T9" fmla="*/ 1 h 2561"/>
                </a:gdLst>
                <a:ahLst/>
                <a:cxnLst>
                  <a:cxn ang="0">
                    <a:pos x="T0" y="T1"/>
                  </a:cxn>
                  <a:cxn ang="0">
                    <a:pos x="T2" y="T3"/>
                  </a:cxn>
                  <a:cxn ang="0">
                    <a:pos x="T4" y="T5"/>
                  </a:cxn>
                  <a:cxn ang="0">
                    <a:pos x="T6" y="T7"/>
                  </a:cxn>
                  <a:cxn ang="0">
                    <a:pos x="T8" y="T9"/>
                  </a:cxn>
                </a:cxnLst>
                <a:rect l="0" t="0" r="r" b="b"/>
                <a:pathLst>
                  <a:path w="9814" h="2561">
                    <a:moveTo>
                      <a:pt x="0" y="1"/>
                    </a:moveTo>
                    <a:cubicBezTo>
                      <a:pt x="3271" y="0"/>
                      <a:pt x="6543" y="1"/>
                      <a:pt x="9814" y="1"/>
                    </a:cubicBezTo>
                    <a:lnTo>
                      <a:pt x="9814" y="2561"/>
                    </a:lnTo>
                    <a:cubicBezTo>
                      <a:pt x="6543" y="2561"/>
                      <a:pt x="3272" y="2561"/>
                      <a:pt x="1" y="2561"/>
                    </a:cubicBezTo>
                    <a:cubicBezTo>
                      <a:pt x="0" y="1708"/>
                      <a:pt x="0" y="854"/>
                      <a:pt x="0"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49" name="Freeform 13">
                <a:extLst>
                  <a:ext uri="{FF2B5EF4-FFF2-40B4-BE49-F238E27FC236}">
                    <a16:creationId xmlns:a16="http://schemas.microsoft.com/office/drawing/2014/main" id="{A03B2C75-FD65-4FDF-AE40-85FB25803222}"/>
                  </a:ext>
                </a:extLst>
              </p:cNvPr>
              <p:cNvSpPr>
                <a:spLocks/>
              </p:cNvSpPr>
              <p:nvPr/>
            </p:nvSpPr>
            <p:spPr bwMode="gray">
              <a:xfrm>
                <a:off x="3300" y="1836"/>
                <a:ext cx="1734" cy="306"/>
              </a:xfrm>
              <a:custGeom>
                <a:avLst/>
                <a:gdLst>
                  <a:gd name="T0" fmla="*/ 0 w 9814"/>
                  <a:gd name="T1" fmla="*/ 0 h 1736"/>
                  <a:gd name="T2" fmla="*/ 9814 w 9814"/>
                  <a:gd name="T3" fmla="*/ 0 h 1736"/>
                  <a:gd name="T4" fmla="*/ 9814 w 9814"/>
                  <a:gd name="T5" fmla="*/ 1736 h 1736"/>
                  <a:gd name="T6" fmla="*/ 0 w 9814"/>
                  <a:gd name="T7" fmla="*/ 1736 h 1736"/>
                  <a:gd name="T8" fmla="*/ 0 w 9814"/>
                  <a:gd name="T9" fmla="*/ 0 h 1736"/>
                </a:gdLst>
                <a:ahLst/>
                <a:cxnLst>
                  <a:cxn ang="0">
                    <a:pos x="T0" y="T1"/>
                  </a:cxn>
                  <a:cxn ang="0">
                    <a:pos x="T2" y="T3"/>
                  </a:cxn>
                  <a:cxn ang="0">
                    <a:pos x="T4" y="T5"/>
                  </a:cxn>
                  <a:cxn ang="0">
                    <a:pos x="T6" y="T7"/>
                  </a:cxn>
                  <a:cxn ang="0">
                    <a:pos x="T8" y="T9"/>
                  </a:cxn>
                </a:cxnLst>
                <a:rect l="0" t="0" r="r" b="b"/>
                <a:pathLst>
                  <a:path w="9814" h="1736">
                    <a:moveTo>
                      <a:pt x="0" y="0"/>
                    </a:moveTo>
                    <a:cubicBezTo>
                      <a:pt x="3272" y="0"/>
                      <a:pt x="6543" y="0"/>
                      <a:pt x="9814" y="0"/>
                    </a:cubicBezTo>
                    <a:lnTo>
                      <a:pt x="9814" y="1736"/>
                    </a:lnTo>
                    <a:cubicBezTo>
                      <a:pt x="6543" y="1736"/>
                      <a:pt x="3271" y="1736"/>
                      <a:pt x="0" y="1736"/>
                    </a:cubicBezTo>
                    <a:cubicBezTo>
                      <a:pt x="0" y="1157"/>
                      <a:pt x="0" y="578"/>
                      <a:pt x="0" y="0"/>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50" name="Freeform 14">
                <a:extLst>
                  <a:ext uri="{FF2B5EF4-FFF2-40B4-BE49-F238E27FC236}">
                    <a16:creationId xmlns:a16="http://schemas.microsoft.com/office/drawing/2014/main" id="{5F6E9C4C-9EDE-4CFD-AB0D-69F516E946CA}"/>
                  </a:ext>
                </a:extLst>
              </p:cNvPr>
              <p:cNvSpPr>
                <a:spLocks/>
              </p:cNvSpPr>
              <p:nvPr/>
            </p:nvSpPr>
            <p:spPr bwMode="gray">
              <a:xfrm>
                <a:off x="2361" y="2310"/>
                <a:ext cx="846" cy="307"/>
              </a:xfrm>
              <a:custGeom>
                <a:avLst/>
                <a:gdLst>
                  <a:gd name="T0" fmla="*/ 1 w 4790"/>
                  <a:gd name="T1" fmla="*/ 1 h 1737"/>
                  <a:gd name="T2" fmla="*/ 4790 w 4790"/>
                  <a:gd name="T3" fmla="*/ 1 h 1737"/>
                  <a:gd name="T4" fmla="*/ 4790 w 4790"/>
                  <a:gd name="T5" fmla="*/ 1736 h 1737"/>
                  <a:gd name="T6" fmla="*/ 1 w 4790"/>
                  <a:gd name="T7" fmla="*/ 1736 h 1737"/>
                  <a:gd name="T8" fmla="*/ 1 w 4790"/>
                  <a:gd name="T9" fmla="*/ 1 h 1737"/>
                </a:gdLst>
                <a:ahLst/>
                <a:cxnLst>
                  <a:cxn ang="0">
                    <a:pos x="T0" y="T1"/>
                  </a:cxn>
                  <a:cxn ang="0">
                    <a:pos x="T2" y="T3"/>
                  </a:cxn>
                  <a:cxn ang="0">
                    <a:pos x="T4" y="T5"/>
                  </a:cxn>
                  <a:cxn ang="0">
                    <a:pos x="T6" y="T7"/>
                  </a:cxn>
                  <a:cxn ang="0">
                    <a:pos x="T8" y="T9"/>
                  </a:cxn>
                </a:cxnLst>
                <a:rect l="0" t="0" r="r" b="b"/>
                <a:pathLst>
                  <a:path w="4790" h="1737">
                    <a:moveTo>
                      <a:pt x="1" y="1"/>
                    </a:moveTo>
                    <a:cubicBezTo>
                      <a:pt x="1592" y="0"/>
                      <a:pt x="3199" y="1"/>
                      <a:pt x="4790" y="1"/>
                    </a:cubicBezTo>
                    <a:cubicBezTo>
                      <a:pt x="4790" y="579"/>
                      <a:pt x="4790" y="1157"/>
                      <a:pt x="4790" y="1736"/>
                    </a:cubicBezTo>
                    <a:cubicBezTo>
                      <a:pt x="3194" y="1737"/>
                      <a:pt x="1597" y="1736"/>
                      <a:pt x="1" y="1736"/>
                    </a:cubicBezTo>
                    <a:cubicBezTo>
                      <a:pt x="1" y="1159"/>
                      <a:pt x="0" y="578"/>
                      <a:pt x="1"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51" name="Freeform 15">
                <a:extLst>
                  <a:ext uri="{FF2B5EF4-FFF2-40B4-BE49-F238E27FC236}">
                    <a16:creationId xmlns:a16="http://schemas.microsoft.com/office/drawing/2014/main" id="{23A62338-75C1-48BD-9FAC-F93CC98A147D}"/>
                  </a:ext>
                </a:extLst>
              </p:cNvPr>
              <p:cNvSpPr>
                <a:spLocks/>
              </p:cNvSpPr>
              <p:nvPr/>
            </p:nvSpPr>
            <p:spPr bwMode="gray">
              <a:xfrm>
                <a:off x="3300" y="2310"/>
                <a:ext cx="1734" cy="307"/>
              </a:xfrm>
              <a:custGeom>
                <a:avLst/>
                <a:gdLst>
                  <a:gd name="T0" fmla="*/ 1 w 9814"/>
                  <a:gd name="T1" fmla="*/ 1 h 1736"/>
                  <a:gd name="T2" fmla="*/ 9814 w 9814"/>
                  <a:gd name="T3" fmla="*/ 0 h 1736"/>
                  <a:gd name="T4" fmla="*/ 9814 w 9814"/>
                  <a:gd name="T5" fmla="*/ 1736 h 1736"/>
                  <a:gd name="T6" fmla="*/ 0 w 9814"/>
                  <a:gd name="T7" fmla="*/ 1736 h 1736"/>
                  <a:gd name="T8" fmla="*/ 1 w 9814"/>
                  <a:gd name="T9" fmla="*/ 1 h 1736"/>
                </a:gdLst>
                <a:ahLst/>
                <a:cxnLst>
                  <a:cxn ang="0">
                    <a:pos x="T0" y="T1"/>
                  </a:cxn>
                  <a:cxn ang="0">
                    <a:pos x="T2" y="T3"/>
                  </a:cxn>
                  <a:cxn ang="0">
                    <a:pos x="T4" y="T5"/>
                  </a:cxn>
                  <a:cxn ang="0">
                    <a:pos x="T6" y="T7"/>
                  </a:cxn>
                  <a:cxn ang="0">
                    <a:pos x="T8" y="T9"/>
                  </a:cxn>
                </a:cxnLst>
                <a:rect l="0" t="0" r="r" b="b"/>
                <a:pathLst>
                  <a:path w="9814" h="1736">
                    <a:moveTo>
                      <a:pt x="1" y="1"/>
                    </a:moveTo>
                    <a:cubicBezTo>
                      <a:pt x="3272" y="0"/>
                      <a:pt x="6543" y="1"/>
                      <a:pt x="9814" y="0"/>
                    </a:cubicBezTo>
                    <a:lnTo>
                      <a:pt x="9814" y="1736"/>
                    </a:lnTo>
                    <a:cubicBezTo>
                      <a:pt x="6542" y="1736"/>
                      <a:pt x="3271" y="1736"/>
                      <a:pt x="0" y="1736"/>
                    </a:cubicBezTo>
                    <a:cubicBezTo>
                      <a:pt x="1" y="1158"/>
                      <a:pt x="0" y="579"/>
                      <a:pt x="1" y="1"/>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grpSp>
      </p:grpSp>
    </p:spTree>
    <p:extLst>
      <p:ext uri="{BB962C8B-B14F-4D97-AF65-F5344CB8AC3E}">
        <p14:creationId xmlns:p14="http://schemas.microsoft.com/office/powerpoint/2010/main" val="496412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cture background #2: 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6CB083B6-78CB-40DE-9DFD-B8C7527516CE}"/>
              </a:ext>
            </a:extLst>
          </p:cNvPr>
          <p:cNvSpPr/>
          <p:nvPr userDrawn="1"/>
        </p:nvSpPr>
        <p:spPr>
          <a:xfrm>
            <a:off x="-1" y="0"/>
            <a:ext cx="8428147" cy="6858000"/>
          </a:xfrm>
          <a:prstGeom prst="rect">
            <a:avLst/>
          </a:prstGeom>
          <a:gradFill>
            <a:gsLst>
              <a:gs pos="0">
                <a:srgbClr val="000000">
                  <a:alpha val="80000"/>
                </a:srgbClr>
              </a:gs>
              <a:gs pos="100000">
                <a:srgbClr val="000000">
                  <a:alpha val="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28" name="Freeform: Shape 27">
            <a:extLst>
              <a:ext uri="{FF2B5EF4-FFF2-40B4-BE49-F238E27FC236}">
                <a16:creationId xmlns:a16="http://schemas.microsoft.com/office/drawing/2014/main" id="{3B204365-D0E5-4F96-8632-D87D095C06E9}"/>
              </a:ext>
            </a:extLst>
          </p:cNvPr>
          <p:cNvSpPr/>
          <p:nvPr userDrawn="1"/>
        </p:nvSpPr>
        <p:spPr>
          <a:xfrm>
            <a:off x="0" y="1519399"/>
            <a:ext cx="1540800" cy="4189306"/>
          </a:xfrm>
          <a:custGeom>
            <a:avLst/>
            <a:gdLst>
              <a:gd name="connsiteX0" fmla="*/ 1144260 w 1144260"/>
              <a:gd name="connsiteY0" fmla="*/ 1555574 h 3111147"/>
              <a:gd name="connsiteX1" fmla="*/ 149402 w 1144260"/>
              <a:gd name="connsiteY1" fmla="*/ 3056464 h 3111147"/>
              <a:gd name="connsiteX2" fmla="*/ 0 w 1144260"/>
              <a:gd name="connsiteY2" fmla="*/ 3111147 h 3111147"/>
              <a:gd name="connsiteX3" fmla="*/ 0 w 1144260"/>
              <a:gd name="connsiteY3" fmla="*/ 2206776 h 3111147"/>
              <a:gd name="connsiteX4" fmla="*/ 91264 w 1144260"/>
              <a:gd name="connsiteY4" fmla="*/ 2131476 h 3111147"/>
              <a:gd name="connsiteX5" fmla="*/ 329811 w 1144260"/>
              <a:gd name="connsiteY5" fmla="*/ 1555574 h 3111147"/>
              <a:gd name="connsiteX6" fmla="*/ 91264 w 1144260"/>
              <a:gd name="connsiteY6" fmla="*/ 979671 h 3111147"/>
              <a:gd name="connsiteX7" fmla="*/ 0 w 1144260"/>
              <a:gd name="connsiteY7" fmla="*/ 904371 h 3111147"/>
              <a:gd name="connsiteX8" fmla="*/ 1 w 1144260"/>
              <a:gd name="connsiteY8" fmla="*/ 0 h 3111147"/>
              <a:gd name="connsiteX9" fmla="*/ 149403 w 1144260"/>
              <a:gd name="connsiteY9" fmla="*/ 54682 h 3111147"/>
              <a:gd name="connsiteX10" fmla="*/ 1144260 w 1144260"/>
              <a:gd name="connsiteY10" fmla="*/ 1555574 h 311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44260" h="3111147">
                <a:moveTo>
                  <a:pt x="1144260" y="1555574"/>
                </a:moveTo>
                <a:cubicBezTo>
                  <a:pt x="1144260" y="2230286"/>
                  <a:pt x="734039" y="2809185"/>
                  <a:pt x="149402" y="3056464"/>
                </a:cubicBezTo>
                <a:lnTo>
                  <a:pt x="0" y="3111147"/>
                </a:lnTo>
                <a:lnTo>
                  <a:pt x="0" y="2206776"/>
                </a:lnTo>
                <a:lnTo>
                  <a:pt x="91264" y="2131476"/>
                </a:lnTo>
                <a:cubicBezTo>
                  <a:pt x="238650" y="1984090"/>
                  <a:pt x="329811" y="1780478"/>
                  <a:pt x="329811" y="1555574"/>
                </a:cubicBezTo>
                <a:cubicBezTo>
                  <a:pt x="329811" y="1330669"/>
                  <a:pt x="238650" y="1127057"/>
                  <a:pt x="91264" y="979671"/>
                </a:cubicBezTo>
                <a:lnTo>
                  <a:pt x="0" y="904371"/>
                </a:lnTo>
                <a:lnTo>
                  <a:pt x="1" y="0"/>
                </a:lnTo>
                <a:lnTo>
                  <a:pt x="149403" y="54682"/>
                </a:lnTo>
                <a:cubicBezTo>
                  <a:pt x="734039" y="301962"/>
                  <a:pt x="1144260" y="880861"/>
                  <a:pt x="1144260" y="1555574"/>
                </a:cubicBezTo>
                <a:close/>
              </a:path>
            </a:pathLst>
          </a:cu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2" name="Title 1">
            <a:extLst>
              <a:ext uri="{FF2B5EF4-FFF2-40B4-BE49-F238E27FC236}">
                <a16:creationId xmlns:a16="http://schemas.microsoft.com/office/drawing/2014/main" id="{2856C770-F323-480F-AED5-938D06DBFAB7}"/>
              </a:ext>
            </a:extLst>
          </p:cNvPr>
          <p:cNvSpPr>
            <a:spLocks noGrp="1"/>
          </p:cNvSpPr>
          <p:nvPr>
            <p:ph type="title" hasCustomPrompt="1"/>
          </p:nvPr>
        </p:nvSpPr>
        <p:spPr>
          <a:xfrm>
            <a:off x="881744" y="8620"/>
            <a:ext cx="5202000" cy="1296144"/>
          </a:xfrm>
        </p:spPr>
        <p:txBody>
          <a:bodyPr lIns="0" rIns="0" anchor="b">
            <a:normAutofit/>
          </a:bodyPr>
          <a:lstStyle>
            <a:lvl1pPr>
              <a:lnSpc>
                <a:spcPct val="80000"/>
              </a:lnSpc>
              <a:defRPr sz="3000">
                <a:ln w="1905">
                  <a:noFill/>
                </a:ln>
                <a:solidFill>
                  <a:schemeClr val="bg1"/>
                </a:solidFill>
                <a:effectLst/>
              </a:defRPr>
            </a:lvl1pPr>
          </a:lstStyle>
          <a:p>
            <a:r>
              <a:rPr lang="en-US" dirty="0"/>
              <a:t>Click to edit slide title</a:t>
            </a:r>
            <a:endParaRPr lang="en-GB" dirty="0"/>
          </a:p>
        </p:txBody>
      </p:sp>
      <p:sp>
        <p:nvSpPr>
          <p:cNvPr id="3" name="Date Placeholder 2">
            <a:extLst>
              <a:ext uri="{FF2B5EF4-FFF2-40B4-BE49-F238E27FC236}">
                <a16:creationId xmlns:a16="http://schemas.microsoft.com/office/drawing/2014/main" id="{A1BD451D-8B7C-4789-993A-172D0706AF5E}"/>
              </a:ext>
            </a:extLst>
          </p:cNvPr>
          <p:cNvSpPr>
            <a:spLocks noGrp="1"/>
          </p:cNvSpPr>
          <p:nvPr>
            <p:ph type="dt" sz="half" idx="10"/>
          </p:nvPr>
        </p:nvSpPr>
        <p:spPr/>
        <p:txBody>
          <a:bodyPr/>
          <a:lstStyle/>
          <a:p>
            <a:r>
              <a:rPr lang="en-US"/>
              <a:t>March 23 2022 </a:t>
            </a:r>
            <a:endParaRPr lang="en-GB" dirty="0"/>
          </a:p>
        </p:txBody>
      </p:sp>
      <p:sp>
        <p:nvSpPr>
          <p:cNvPr id="4" name="Footer Placeholder 3">
            <a:extLst>
              <a:ext uri="{FF2B5EF4-FFF2-40B4-BE49-F238E27FC236}">
                <a16:creationId xmlns:a16="http://schemas.microsoft.com/office/drawing/2014/main" id="{51C24A0E-E745-4891-AAAA-FE3FAA48FCEA}"/>
              </a:ext>
            </a:extLst>
          </p:cNvPr>
          <p:cNvSpPr>
            <a:spLocks noGrp="1"/>
          </p:cNvSpPr>
          <p:nvPr>
            <p:ph type="ftr" sz="quarter" idx="11"/>
          </p:nvPr>
        </p:nvSpPr>
        <p:spPr/>
        <p:txBody>
          <a:bodyPr/>
          <a:lstStyle/>
          <a:p>
            <a:r>
              <a:rPr lang="en-US"/>
              <a:t>World Gold Council  | Webinar for Assurance Providers | May 2022</a:t>
            </a:r>
            <a:endParaRPr lang="en-GB" dirty="0"/>
          </a:p>
        </p:txBody>
      </p:sp>
      <p:sp>
        <p:nvSpPr>
          <p:cNvPr id="5" name="Slide Number Placeholder 4">
            <a:extLst>
              <a:ext uri="{FF2B5EF4-FFF2-40B4-BE49-F238E27FC236}">
                <a16:creationId xmlns:a16="http://schemas.microsoft.com/office/drawing/2014/main" id="{A894864D-A93D-4369-9B10-830529D3BE0C}"/>
              </a:ext>
            </a:extLst>
          </p:cNvPr>
          <p:cNvSpPr>
            <a:spLocks noGrp="1"/>
          </p:cNvSpPr>
          <p:nvPr>
            <p:ph type="sldNum" sz="quarter" idx="12"/>
          </p:nvPr>
        </p:nvSpPr>
        <p:spPr/>
        <p:txBody>
          <a:bodyPr/>
          <a:lstStyle/>
          <a:p>
            <a:fld id="{501147BB-AEC0-4063-9B38-B923881AE4E7}" type="slidenum">
              <a:rPr lang="en-GB" smtClean="0"/>
              <a:pPr/>
              <a:t>‹#›</a:t>
            </a:fld>
            <a:endParaRPr lang="en-GB" dirty="0"/>
          </a:p>
        </p:txBody>
      </p:sp>
      <p:sp>
        <p:nvSpPr>
          <p:cNvPr id="36" name="Rectangle 35">
            <a:extLst>
              <a:ext uri="{FF2B5EF4-FFF2-40B4-BE49-F238E27FC236}">
                <a16:creationId xmlns:a16="http://schemas.microsoft.com/office/drawing/2014/main" id="{A0CA08C6-A57A-4127-8932-93E85ED44623}"/>
              </a:ext>
            </a:extLst>
          </p:cNvPr>
          <p:cNvSpPr/>
          <p:nvPr userDrawn="1"/>
        </p:nvSpPr>
        <p:spPr>
          <a:xfrm>
            <a:off x="881745" y="1403816"/>
            <a:ext cx="1561068" cy="45719"/>
          </a:xfrm>
          <a:prstGeom prst="rect">
            <a:avLst/>
          </a:prstGeom>
          <a:solidFill>
            <a:schemeClr val="tx2"/>
          </a:solidFill>
          <a:ln w="63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algn="l">
              <a:lnSpc>
                <a:spcPct val="90000"/>
              </a:lnSpc>
              <a:spcBef>
                <a:spcPts val="400"/>
              </a:spcBef>
              <a:spcAft>
                <a:spcPts val="400"/>
              </a:spcAft>
            </a:pPr>
            <a:endParaRPr lang="en-GB" sz="1000" dirty="0">
              <a:solidFill>
                <a:schemeClr val="tx2"/>
              </a:solidFill>
            </a:endParaRPr>
          </a:p>
        </p:txBody>
      </p:sp>
      <p:sp>
        <p:nvSpPr>
          <p:cNvPr id="27" name="Text Placeholder 43">
            <a:extLst>
              <a:ext uri="{FF2B5EF4-FFF2-40B4-BE49-F238E27FC236}">
                <a16:creationId xmlns:a16="http://schemas.microsoft.com/office/drawing/2014/main" id="{F99D8873-4939-464E-A40D-A83E85E67A5D}"/>
              </a:ext>
            </a:extLst>
          </p:cNvPr>
          <p:cNvSpPr>
            <a:spLocks noGrp="1"/>
          </p:cNvSpPr>
          <p:nvPr>
            <p:ph type="body" sz="quarter" idx="32" hasCustomPrompt="1"/>
          </p:nvPr>
        </p:nvSpPr>
        <p:spPr bwMode="gray">
          <a:xfrm>
            <a:off x="882000" y="1443600"/>
            <a:ext cx="5202000" cy="537032"/>
          </a:xfrm>
        </p:spPr>
        <p:txBody>
          <a:bodyPr lIns="0" rIns="0" bIns="90000" anchor="b">
            <a:noAutofit/>
          </a:bodyPr>
          <a:lstStyle>
            <a:lvl1pPr marL="0" indent="0">
              <a:spcBef>
                <a:spcPts val="0"/>
              </a:spcBef>
              <a:spcAft>
                <a:spcPts val="0"/>
              </a:spcAft>
              <a:buNone/>
              <a:defRPr sz="1600" b="1">
                <a:solidFill>
                  <a:schemeClr val="bg1"/>
                </a:solidFill>
              </a:defRPr>
            </a:lvl1pPr>
            <a:lvl2pPr marL="0" indent="0">
              <a:spcBef>
                <a:spcPts val="0"/>
              </a:spcBef>
              <a:spcAft>
                <a:spcPts val="0"/>
              </a:spcAft>
              <a:buNone/>
              <a:defRPr sz="800" b="0">
                <a:solidFill>
                  <a:schemeClr val="tx2"/>
                </a:solidFill>
              </a:defRPr>
            </a:lvl2pPr>
            <a:lvl3pPr marL="914423" indent="0">
              <a:buNone/>
              <a:defRPr>
                <a:solidFill>
                  <a:srgbClr val="FF0000"/>
                </a:solidFill>
              </a:defRPr>
            </a:lvl3pPr>
            <a:lvl4pPr>
              <a:defRPr>
                <a:solidFill>
                  <a:srgbClr val="FF0000"/>
                </a:solidFill>
              </a:defRPr>
            </a:lvl4pPr>
            <a:lvl5pPr>
              <a:defRPr>
                <a:solidFill>
                  <a:srgbClr val="FF0000"/>
                </a:solidFill>
              </a:defRPr>
            </a:lvl5pPr>
          </a:lstStyle>
          <a:p>
            <a:pPr lvl="0"/>
            <a:r>
              <a:rPr lang="en-US" dirty="0"/>
              <a:t>Click here to add subtitle</a:t>
            </a:r>
          </a:p>
          <a:p>
            <a:pPr lvl="1"/>
            <a:r>
              <a:rPr lang="en-US" dirty="0"/>
              <a:t>Second level</a:t>
            </a:r>
            <a:endParaRPr lang="en-GB" dirty="0"/>
          </a:p>
        </p:txBody>
      </p:sp>
      <p:sp>
        <p:nvSpPr>
          <p:cNvPr id="29" name="Text Placeholder 43">
            <a:extLst>
              <a:ext uri="{FF2B5EF4-FFF2-40B4-BE49-F238E27FC236}">
                <a16:creationId xmlns:a16="http://schemas.microsoft.com/office/drawing/2014/main" id="{D3BCF8FA-0FDE-4326-BEBC-46A289ECCE7B}"/>
              </a:ext>
            </a:extLst>
          </p:cNvPr>
          <p:cNvSpPr>
            <a:spLocks noGrp="1"/>
          </p:cNvSpPr>
          <p:nvPr>
            <p:ph type="body" sz="quarter" idx="33" hasCustomPrompt="1"/>
          </p:nvPr>
        </p:nvSpPr>
        <p:spPr bwMode="gray">
          <a:xfrm>
            <a:off x="882000" y="5328000"/>
            <a:ext cx="4284662" cy="691949"/>
          </a:xfrm>
        </p:spPr>
        <p:txBody>
          <a:bodyPr lIns="0" rIns="0" anchor="b">
            <a:noAutofit/>
          </a:bodyPr>
          <a:lstStyle>
            <a:lvl1pPr marL="0" indent="0">
              <a:spcBef>
                <a:spcPts val="0"/>
              </a:spcBef>
              <a:spcAft>
                <a:spcPts val="0"/>
              </a:spcAft>
              <a:buNone/>
              <a:defRPr sz="800" b="0">
                <a:solidFill>
                  <a:schemeClr val="bg1"/>
                </a:solidFill>
              </a:defRPr>
            </a:lvl1pPr>
            <a:lvl2pPr marL="0" indent="0">
              <a:spcBef>
                <a:spcPts val="0"/>
              </a:spcBef>
              <a:spcAft>
                <a:spcPts val="0"/>
              </a:spcAft>
              <a:buNone/>
              <a:defRPr sz="800" b="1">
                <a:solidFill>
                  <a:schemeClr val="tx2"/>
                </a:solidFill>
              </a:defRPr>
            </a:lvl2pPr>
            <a:lvl3pPr marL="0" indent="0">
              <a:spcBef>
                <a:spcPts val="0"/>
              </a:spcBef>
              <a:spcAft>
                <a:spcPts val="0"/>
              </a:spcAft>
              <a:buNone/>
              <a:defRPr sz="800" b="1">
                <a:solidFill>
                  <a:schemeClr val="bg1"/>
                </a:solidFill>
              </a:defRPr>
            </a:lvl3pPr>
            <a:lvl4pPr>
              <a:defRPr>
                <a:solidFill>
                  <a:srgbClr val="FF0000"/>
                </a:solidFill>
              </a:defRPr>
            </a:lvl4pPr>
            <a:lvl5pPr>
              <a:defRPr>
                <a:solidFill>
                  <a:srgbClr val="FF0000"/>
                </a:solidFill>
              </a:defRPr>
            </a:lvl5pPr>
          </a:lstStyle>
          <a:p>
            <a:pPr lvl="0"/>
            <a:r>
              <a:rPr lang="en-GB" dirty="0"/>
              <a:t>Click to edit ‘source’ body text – see user tip to the left on how to style this text</a:t>
            </a:r>
          </a:p>
          <a:p>
            <a:pPr lvl="1"/>
            <a:r>
              <a:rPr lang="en-US" dirty="0"/>
              <a:t>Second level</a:t>
            </a:r>
          </a:p>
          <a:p>
            <a:pPr lvl="2"/>
            <a:r>
              <a:rPr lang="en-US" dirty="0"/>
              <a:t>Third level</a:t>
            </a:r>
            <a:endParaRPr lang="en-GB" dirty="0"/>
          </a:p>
        </p:txBody>
      </p:sp>
      <p:grpSp>
        <p:nvGrpSpPr>
          <p:cNvPr id="68" name="Group 67">
            <a:extLst>
              <a:ext uri="{FF2B5EF4-FFF2-40B4-BE49-F238E27FC236}">
                <a16:creationId xmlns:a16="http://schemas.microsoft.com/office/drawing/2014/main" id="{BB3F0136-75BA-4B2B-B30F-C9C846BDABDC}"/>
              </a:ext>
            </a:extLst>
          </p:cNvPr>
          <p:cNvGrpSpPr/>
          <p:nvPr userDrawn="1"/>
        </p:nvGrpSpPr>
        <p:grpSpPr bwMode="gray">
          <a:xfrm>
            <a:off x="-1987491" y="115408"/>
            <a:ext cx="1818795" cy="2491239"/>
            <a:chOff x="287524" y="320055"/>
            <a:chExt cx="1818794" cy="2491239"/>
          </a:xfrm>
        </p:grpSpPr>
        <p:sp>
          <p:nvSpPr>
            <p:cNvPr id="69" name="TextBox 68">
              <a:extLst>
                <a:ext uri="{FF2B5EF4-FFF2-40B4-BE49-F238E27FC236}">
                  <a16:creationId xmlns:a16="http://schemas.microsoft.com/office/drawing/2014/main" id="{D35A9981-4C9A-4AEB-84AA-E47CF24F4230}"/>
                </a:ext>
              </a:extLst>
            </p:cNvPr>
            <p:cNvSpPr txBox="1"/>
            <p:nvPr/>
          </p:nvSpPr>
          <p:spPr bwMode="gray">
            <a:xfrm>
              <a:off x="287524" y="1010801"/>
              <a:ext cx="1818794" cy="1800493"/>
            </a:xfrm>
            <a:prstGeom prst="rect">
              <a:avLst/>
            </a:prstGeom>
            <a:noFill/>
          </p:spPr>
          <p:txBody>
            <a:bodyPr wrap="square" lIns="0" tIns="0" rIns="0" bIns="0" rtlCol="0">
              <a:spAutoFit/>
            </a:bodyPr>
            <a:lstStyle/>
            <a:p>
              <a:r>
                <a:rPr lang="en-GB" sz="1100" dirty="0">
                  <a:solidFill>
                    <a:srgbClr val="000000"/>
                  </a:solidFill>
                </a:rPr>
                <a:t>To add or change a photographic image to the background.</a:t>
              </a:r>
            </a:p>
            <a:p>
              <a:r>
                <a:rPr lang="en-GB" sz="1100" dirty="0">
                  <a:solidFill>
                    <a:srgbClr val="000000"/>
                  </a:solidFill>
                </a:rPr>
                <a:t>&gt;Right</a:t>
              </a:r>
              <a:r>
                <a:rPr lang="en-GB" sz="1100" baseline="0" dirty="0">
                  <a:solidFill>
                    <a:srgbClr val="000000"/>
                  </a:solidFill>
                </a:rPr>
                <a:t> Click over slide</a:t>
              </a:r>
            </a:p>
            <a:p>
              <a:r>
                <a:rPr lang="en-GB" sz="1100" baseline="0" dirty="0">
                  <a:solidFill>
                    <a:srgbClr val="000000"/>
                  </a:solidFill>
                </a:rPr>
                <a:t>&gt;format background</a:t>
              </a:r>
            </a:p>
            <a:p>
              <a:r>
                <a:rPr lang="en-GB" sz="1100" baseline="0" dirty="0">
                  <a:solidFill>
                    <a:srgbClr val="000000"/>
                  </a:solidFill>
                </a:rPr>
                <a:t>&gt;fill</a:t>
              </a:r>
            </a:p>
            <a:p>
              <a:r>
                <a:rPr lang="en-GB" sz="1100" baseline="0" dirty="0">
                  <a:solidFill>
                    <a:srgbClr val="000000"/>
                  </a:solidFill>
                </a:rPr>
                <a:t>&gt;picture or texture fill</a:t>
              </a:r>
            </a:p>
            <a:p>
              <a:r>
                <a:rPr lang="en-GB" sz="1100" baseline="0" dirty="0">
                  <a:solidFill>
                    <a:srgbClr val="000000"/>
                  </a:solidFill>
                </a:rPr>
                <a:t>&gt;select image from  </a:t>
              </a:r>
              <a:br>
                <a:rPr lang="en-GB" sz="1100" baseline="0" dirty="0">
                  <a:solidFill>
                    <a:srgbClr val="000000"/>
                  </a:solidFill>
                </a:rPr>
              </a:br>
              <a:r>
                <a:rPr lang="en-GB" sz="1100" baseline="0" dirty="0">
                  <a:solidFill>
                    <a:srgbClr val="000000"/>
                  </a:solidFill>
                </a:rPr>
                <a:t>  your file</a:t>
              </a:r>
            </a:p>
            <a:p>
              <a:r>
                <a:rPr lang="en-GB" sz="900" baseline="0" dirty="0">
                  <a:solidFill>
                    <a:srgbClr val="000000"/>
                  </a:solidFill>
                </a:rPr>
                <a:t>*Pictures should be ideally </a:t>
              </a:r>
              <a:br>
                <a:rPr lang="en-GB" sz="900" baseline="0" dirty="0">
                  <a:solidFill>
                    <a:srgbClr val="000000"/>
                  </a:solidFill>
                </a:rPr>
              </a:br>
              <a:r>
                <a:rPr lang="en-GB" sz="900" baseline="0" dirty="0">
                  <a:solidFill>
                    <a:srgbClr val="000000"/>
                  </a:solidFill>
                </a:rPr>
                <a:t>1920 pixels W x 1080 pixels H</a:t>
              </a:r>
            </a:p>
          </p:txBody>
        </p:sp>
        <p:grpSp>
          <p:nvGrpSpPr>
            <p:cNvPr id="70" name="Group 69">
              <a:extLst>
                <a:ext uri="{FF2B5EF4-FFF2-40B4-BE49-F238E27FC236}">
                  <a16:creationId xmlns:a16="http://schemas.microsoft.com/office/drawing/2014/main" id="{FF2554C2-7F4B-4AFC-96FA-CD357E31B732}"/>
                </a:ext>
              </a:extLst>
            </p:cNvPr>
            <p:cNvGrpSpPr>
              <a:grpSpLocks noChangeAspect="1"/>
            </p:cNvGrpSpPr>
            <p:nvPr userDrawn="1"/>
          </p:nvGrpSpPr>
          <p:grpSpPr bwMode="gray">
            <a:xfrm>
              <a:off x="407162" y="448083"/>
              <a:ext cx="335767" cy="274418"/>
              <a:chOff x="431" y="79"/>
              <a:chExt cx="4882" cy="3990"/>
            </a:xfrm>
            <a:solidFill>
              <a:schemeClr val="accent1"/>
            </a:solidFill>
          </p:grpSpPr>
          <p:sp>
            <p:nvSpPr>
              <p:cNvPr id="73" name="Oval 9">
                <a:extLst>
                  <a:ext uri="{FF2B5EF4-FFF2-40B4-BE49-F238E27FC236}">
                    <a16:creationId xmlns:a16="http://schemas.microsoft.com/office/drawing/2014/main" id="{1892404B-D3D9-4862-AD9C-93C78243EB6A}"/>
                  </a:ext>
                </a:extLst>
              </p:cNvPr>
              <p:cNvSpPr>
                <a:spLocks noChangeArrowheads="1"/>
              </p:cNvSpPr>
              <p:nvPr/>
            </p:nvSpPr>
            <p:spPr bwMode="gray">
              <a:xfrm>
                <a:off x="1895" y="1299"/>
                <a:ext cx="1953" cy="195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74" name="Freeform 10">
                <a:extLst>
                  <a:ext uri="{FF2B5EF4-FFF2-40B4-BE49-F238E27FC236}">
                    <a16:creationId xmlns:a16="http://schemas.microsoft.com/office/drawing/2014/main" id="{C1207B22-712B-4320-BFD8-BF75F770658E}"/>
                  </a:ext>
                </a:extLst>
              </p:cNvPr>
              <p:cNvSpPr>
                <a:spLocks noEditPoints="1"/>
              </p:cNvSpPr>
              <p:nvPr/>
            </p:nvSpPr>
            <p:spPr bwMode="gray">
              <a:xfrm>
                <a:off x="431" y="79"/>
                <a:ext cx="4882" cy="3990"/>
              </a:xfrm>
              <a:custGeom>
                <a:avLst/>
                <a:gdLst>
                  <a:gd name="T0" fmla="*/ 736 w 800"/>
                  <a:gd name="T1" fmla="*/ 134 h 654"/>
                  <a:gd name="T2" fmla="*/ 622 w 800"/>
                  <a:gd name="T3" fmla="*/ 134 h 654"/>
                  <a:gd name="T4" fmla="*/ 569 w 800"/>
                  <a:gd name="T5" fmla="*/ 0 h 654"/>
                  <a:gd name="T6" fmla="*/ 231 w 800"/>
                  <a:gd name="T7" fmla="*/ 0 h 654"/>
                  <a:gd name="T8" fmla="*/ 178 w 800"/>
                  <a:gd name="T9" fmla="*/ 134 h 654"/>
                  <a:gd name="T10" fmla="*/ 160 w 800"/>
                  <a:gd name="T11" fmla="*/ 134 h 654"/>
                  <a:gd name="T12" fmla="*/ 160 w 800"/>
                  <a:gd name="T13" fmla="*/ 67 h 654"/>
                  <a:gd name="T14" fmla="*/ 80 w 800"/>
                  <a:gd name="T15" fmla="*/ 67 h 654"/>
                  <a:gd name="T16" fmla="*/ 80 w 800"/>
                  <a:gd name="T17" fmla="*/ 134 h 654"/>
                  <a:gd name="T18" fmla="*/ 64 w 800"/>
                  <a:gd name="T19" fmla="*/ 134 h 654"/>
                  <a:gd name="T20" fmla="*/ 0 w 800"/>
                  <a:gd name="T21" fmla="*/ 198 h 654"/>
                  <a:gd name="T22" fmla="*/ 0 w 800"/>
                  <a:gd name="T23" fmla="*/ 589 h 654"/>
                  <a:gd name="T24" fmla="*/ 64 w 800"/>
                  <a:gd name="T25" fmla="*/ 654 h 654"/>
                  <a:gd name="T26" fmla="*/ 736 w 800"/>
                  <a:gd name="T27" fmla="*/ 654 h 654"/>
                  <a:gd name="T28" fmla="*/ 800 w 800"/>
                  <a:gd name="T29" fmla="*/ 589 h 654"/>
                  <a:gd name="T30" fmla="*/ 800 w 800"/>
                  <a:gd name="T31" fmla="*/ 198 h 654"/>
                  <a:gd name="T32" fmla="*/ 736 w 800"/>
                  <a:gd name="T33" fmla="*/ 134 h 654"/>
                  <a:gd name="T34" fmla="*/ 133 w 800"/>
                  <a:gd name="T35" fmla="*/ 134 h 654"/>
                  <a:gd name="T36" fmla="*/ 107 w 800"/>
                  <a:gd name="T37" fmla="*/ 134 h 654"/>
                  <a:gd name="T38" fmla="*/ 107 w 800"/>
                  <a:gd name="T39" fmla="*/ 94 h 654"/>
                  <a:gd name="T40" fmla="*/ 133 w 800"/>
                  <a:gd name="T41" fmla="*/ 94 h 654"/>
                  <a:gd name="T42" fmla="*/ 133 w 800"/>
                  <a:gd name="T43" fmla="*/ 134 h 654"/>
                  <a:gd name="T44" fmla="*/ 400 w 800"/>
                  <a:gd name="T45" fmla="*/ 600 h 654"/>
                  <a:gd name="T46" fmla="*/ 160 w 800"/>
                  <a:gd name="T47" fmla="*/ 360 h 654"/>
                  <a:gd name="T48" fmla="*/ 400 w 800"/>
                  <a:gd name="T49" fmla="*/ 120 h 654"/>
                  <a:gd name="T50" fmla="*/ 640 w 800"/>
                  <a:gd name="T51" fmla="*/ 360 h 654"/>
                  <a:gd name="T52" fmla="*/ 400 w 800"/>
                  <a:gd name="T53" fmla="*/ 600 h 654"/>
                  <a:gd name="T54" fmla="*/ 693 w 800"/>
                  <a:gd name="T55" fmla="*/ 294 h 654"/>
                  <a:gd name="T56" fmla="*/ 640 w 800"/>
                  <a:gd name="T57" fmla="*/ 240 h 654"/>
                  <a:gd name="T58" fmla="*/ 693 w 800"/>
                  <a:gd name="T59" fmla="*/ 187 h 654"/>
                  <a:gd name="T60" fmla="*/ 747 w 800"/>
                  <a:gd name="T61" fmla="*/ 240 h 654"/>
                  <a:gd name="T62" fmla="*/ 693 w 800"/>
                  <a:gd name="T63" fmla="*/ 294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0" h="654">
                    <a:moveTo>
                      <a:pt x="736" y="134"/>
                    </a:moveTo>
                    <a:lnTo>
                      <a:pt x="622" y="134"/>
                    </a:lnTo>
                    <a:lnTo>
                      <a:pt x="569" y="0"/>
                    </a:lnTo>
                    <a:lnTo>
                      <a:pt x="231" y="0"/>
                    </a:lnTo>
                    <a:lnTo>
                      <a:pt x="178" y="134"/>
                    </a:lnTo>
                    <a:lnTo>
                      <a:pt x="160" y="134"/>
                    </a:lnTo>
                    <a:lnTo>
                      <a:pt x="160" y="67"/>
                    </a:lnTo>
                    <a:lnTo>
                      <a:pt x="80" y="67"/>
                    </a:lnTo>
                    <a:lnTo>
                      <a:pt x="80" y="134"/>
                    </a:lnTo>
                    <a:lnTo>
                      <a:pt x="64" y="134"/>
                    </a:lnTo>
                    <a:cubicBezTo>
                      <a:pt x="29" y="134"/>
                      <a:pt x="0" y="162"/>
                      <a:pt x="0" y="198"/>
                    </a:cubicBezTo>
                    <a:lnTo>
                      <a:pt x="0" y="589"/>
                    </a:lnTo>
                    <a:cubicBezTo>
                      <a:pt x="0" y="625"/>
                      <a:pt x="29" y="654"/>
                      <a:pt x="64" y="654"/>
                    </a:cubicBezTo>
                    <a:lnTo>
                      <a:pt x="736" y="654"/>
                    </a:lnTo>
                    <a:cubicBezTo>
                      <a:pt x="771" y="654"/>
                      <a:pt x="800" y="625"/>
                      <a:pt x="800" y="589"/>
                    </a:cubicBezTo>
                    <a:lnTo>
                      <a:pt x="800" y="198"/>
                    </a:lnTo>
                    <a:cubicBezTo>
                      <a:pt x="800" y="162"/>
                      <a:pt x="771" y="134"/>
                      <a:pt x="736" y="134"/>
                    </a:cubicBezTo>
                    <a:close/>
                    <a:moveTo>
                      <a:pt x="133" y="134"/>
                    </a:moveTo>
                    <a:lnTo>
                      <a:pt x="107" y="134"/>
                    </a:lnTo>
                    <a:lnTo>
                      <a:pt x="107" y="94"/>
                    </a:lnTo>
                    <a:lnTo>
                      <a:pt x="133" y="94"/>
                    </a:lnTo>
                    <a:lnTo>
                      <a:pt x="133" y="134"/>
                    </a:lnTo>
                    <a:close/>
                    <a:moveTo>
                      <a:pt x="400" y="600"/>
                    </a:moveTo>
                    <a:cubicBezTo>
                      <a:pt x="268" y="600"/>
                      <a:pt x="160" y="493"/>
                      <a:pt x="160" y="360"/>
                    </a:cubicBezTo>
                    <a:cubicBezTo>
                      <a:pt x="160" y="228"/>
                      <a:pt x="268" y="120"/>
                      <a:pt x="400" y="120"/>
                    </a:cubicBezTo>
                    <a:cubicBezTo>
                      <a:pt x="532" y="120"/>
                      <a:pt x="640" y="228"/>
                      <a:pt x="640" y="360"/>
                    </a:cubicBezTo>
                    <a:cubicBezTo>
                      <a:pt x="640" y="493"/>
                      <a:pt x="532" y="600"/>
                      <a:pt x="400" y="600"/>
                    </a:cubicBezTo>
                    <a:close/>
                    <a:moveTo>
                      <a:pt x="693" y="294"/>
                    </a:moveTo>
                    <a:cubicBezTo>
                      <a:pt x="664" y="294"/>
                      <a:pt x="640" y="270"/>
                      <a:pt x="640" y="240"/>
                    </a:cubicBezTo>
                    <a:cubicBezTo>
                      <a:pt x="640" y="211"/>
                      <a:pt x="664" y="187"/>
                      <a:pt x="693" y="187"/>
                    </a:cubicBezTo>
                    <a:cubicBezTo>
                      <a:pt x="723" y="187"/>
                      <a:pt x="747" y="211"/>
                      <a:pt x="747" y="240"/>
                    </a:cubicBezTo>
                    <a:cubicBezTo>
                      <a:pt x="747" y="270"/>
                      <a:pt x="723" y="294"/>
                      <a:pt x="693" y="29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grpSp>
        <p:sp>
          <p:nvSpPr>
            <p:cNvPr id="71" name="Donut 24">
              <a:extLst>
                <a:ext uri="{FF2B5EF4-FFF2-40B4-BE49-F238E27FC236}">
                  <a16:creationId xmlns:a16="http://schemas.microsoft.com/office/drawing/2014/main" id="{159AD679-9E82-43F7-8E5A-F2B9B7B8F098}"/>
                </a:ext>
              </a:extLst>
            </p:cNvPr>
            <p:cNvSpPr/>
            <p:nvPr userDrawn="1"/>
          </p:nvSpPr>
          <p:spPr bwMode="gray">
            <a:xfrm>
              <a:off x="299151" y="32005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dirty="0">
                <a:solidFill>
                  <a:schemeClr val="tx1"/>
                </a:solidFill>
              </a:endParaRPr>
            </a:p>
          </p:txBody>
        </p:sp>
        <p:sp>
          <p:nvSpPr>
            <p:cNvPr id="72" name="Freeform 5">
              <a:extLst>
                <a:ext uri="{FF2B5EF4-FFF2-40B4-BE49-F238E27FC236}">
                  <a16:creationId xmlns:a16="http://schemas.microsoft.com/office/drawing/2014/main" id="{F9B77A76-1D73-4D21-971D-ADF9C8341048}"/>
                </a:ext>
              </a:extLst>
            </p:cNvPr>
            <p:cNvSpPr>
              <a:spLocks noEditPoints="1"/>
            </p:cNvSpPr>
            <p:nvPr userDrawn="1"/>
          </p:nvSpPr>
          <p:spPr bwMode="gray">
            <a:xfrm>
              <a:off x="287524" y="5900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dirty="0"/>
            </a:p>
          </p:txBody>
        </p:sp>
      </p:grpSp>
      <p:sp>
        <p:nvSpPr>
          <p:cNvPr id="37" name="Freeform 36">
            <a:extLst>
              <a:ext uri="{FF2B5EF4-FFF2-40B4-BE49-F238E27FC236}">
                <a16:creationId xmlns:a16="http://schemas.microsoft.com/office/drawing/2014/main" id="{D3364F8B-C426-441A-81E4-1097C67DB60B}"/>
              </a:ext>
            </a:extLst>
          </p:cNvPr>
          <p:cNvSpPr/>
          <p:nvPr userDrawn="1"/>
        </p:nvSpPr>
        <p:spPr>
          <a:xfrm>
            <a:off x="5847260" y="8620"/>
            <a:ext cx="6344741" cy="6849381"/>
          </a:xfrm>
          <a:custGeom>
            <a:avLst/>
            <a:gdLst>
              <a:gd name="connsiteX0" fmla="*/ 666133 w 6344741"/>
              <a:gd name="connsiteY0" fmla="*/ 0 h 6849381"/>
              <a:gd name="connsiteX1" fmla="*/ 5717328 w 6344741"/>
              <a:gd name="connsiteY1" fmla="*/ 0 h 6849381"/>
              <a:gd name="connsiteX2" fmla="*/ 5965405 w 6344741"/>
              <a:gd name="connsiteY2" fmla="*/ 677795 h 6849381"/>
              <a:gd name="connsiteX3" fmla="*/ 6344741 w 6344741"/>
              <a:gd name="connsiteY3" fmla="*/ 3186871 h 6849381"/>
              <a:gd name="connsiteX4" fmla="*/ 5512705 w 6344741"/>
              <a:gd name="connsiteY4" fmla="*/ 6844909 h 6849381"/>
              <a:gd name="connsiteX5" fmla="*/ 5510414 w 6344741"/>
              <a:gd name="connsiteY5" fmla="*/ 6849381 h 6849381"/>
              <a:gd name="connsiteX6" fmla="*/ 0 w 6344741"/>
              <a:gd name="connsiteY6" fmla="*/ 6849381 h 6849381"/>
              <a:gd name="connsiteX7" fmla="*/ 94763 w 6344741"/>
              <a:gd name="connsiteY7" fmla="*/ 6794894 h 6849381"/>
              <a:gd name="connsiteX8" fmla="*/ 2125955 w 6344741"/>
              <a:gd name="connsiteY8" fmla="*/ 3186871 h 6849381"/>
              <a:gd name="connsiteX9" fmla="*/ 890303 w 6344741"/>
              <a:gd name="connsiteY9" fmla="*/ 203739 h 684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44741" h="6849381">
                <a:moveTo>
                  <a:pt x="666133" y="0"/>
                </a:moveTo>
                <a:lnTo>
                  <a:pt x="5717328" y="0"/>
                </a:lnTo>
                <a:lnTo>
                  <a:pt x="5965405" y="677795"/>
                </a:lnTo>
                <a:cubicBezTo>
                  <a:pt x="6211935" y="1470413"/>
                  <a:pt x="6344741" y="2313132"/>
                  <a:pt x="6344741" y="3186871"/>
                </a:cubicBezTo>
                <a:cubicBezTo>
                  <a:pt x="6344741" y="4497480"/>
                  <a:pt x="6045925" y="5738297"/>
                  <a:pt x="5512705" y="6844909"/>
                </a:cubicBezTo>
                <a:lnTo>
                  <a:pt x="5510414" y="6849381"/>
                </a:lnTo>
                <a:lnTo>
                  <a:pt x="0" y="6849381"/>
                </a:lnTo>
                <a:lnTo>
                  <a:pt x="94763" y="6794894"/>
                </a:lnTo>
                <a:cubicBezTo>
                  <a:pt x="1312511" y="6054972"/>
                  <a:pt x="2125955" y="4715918"/>
                  <a:pt x="2125955" y="3186871"/>
                </a:cubicBezTo>
                <a:cubicBezTo>
                  <a:pt x="2125955" y="2021886"/>
                  <a:pt x="1653753" y="967190"/>
                  <a:pt x="890303" y="203739"/>
                </a:cubicBezTo>
                <a:close/>
              </a:path>
            </a:pathLst>
          </a:cu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35" name="Freeform: Shape 45">
            <a:extLst>
              <a:ext uri="{FF2B5EF4-FFF2-40B4-BE49-F238E27FC236}">
                <a16:creationId xmlns:a16="http://schemas.microsoft.com/office/drawing/2014/main" id="{F6249484-F6C2-457B-A741-F7B53D350AA2}"/>
              </a:ext>
            </a:extLst>
          </p:cNvPr>
          <p:cNvSpPr/>
          <p:nvPr userDrawn="1"/>
        </p:nvSpPr>
        <p:spPr>
          <a:xfrm rot="5400000" flipV="1">
            <a:off x="328914" y="5411392"/>
            <a:ext cx="1117695" cy="1775521"/>
          </a:xfrm>
          <a:custGeom>
            <a:avLst/>
            <a:gdLst>
              <a:gd name="connsiteX0" fmla="*/ 1702539 w 1702539"/>
              <a:gd name="connsiteY0" fmla="*/ 47457 h 2704578"/>
              <a:gd name="connsiteX1" fmla="*/ 1702539 w 1702539"/>
              <a:gd name="connsiteY1" fmla="*/ 776537 h 2704578"/>
              <a:gd name="connsiteX2" fmla="*/ 1615473 w 1702539"/>
              <a:gd name="connsiteY2" fmla="*/ 729280 h 2704578"/>
              <a:gd name="connsiteX3" fmla="*/ 1352288 w 1702539"/>
              <a:gd name="connsiteY3" fmla="*/ 676145 h 2704578"/>
              <a:gd name="connsiteX4" fmla="*/ 676144 w 1702539"/>
              <a:gd name="connsiteY4" fmla="*/ 1352289 h 2704578"/>
              <a:gd name="connsiteX5" fmla="*/ 1352288 w 1702539"/>
              <a:gd name="connsiteY5" fmla="*/ 2028433 h 2704578"/>
              <a:gd name="connsiteX6" fmla="*/ 1615473 w 1702539"/>
              <a:gd name="connsiteY6" fmla="*/ 1975298 h 2704578"/>
              <a:gd name="connsiteX7" fmla="*/ 1702539 w 1702539"/>
              <a:gd name="connsiteY7" fmla="*/ 1928041 h 2704578"/>
              <a:gd name="connsiteX8" fmla="*/ 1702539 w 1702539"/>
              <a:gd name="connsiteY8" fmla="*/ 2657121 h 2704578"/>
              <a:gd name="connsiteX9" fmla="*/ 1624822 w 1702539"/>
              <a:gd name="connsiteY9" fmla="*/ 2677104 h 2704578"/>
              <a:gd name="connsiteX10" fmla="*/ 1352289 w 1702539"/>
              <a:gd name="connsiteY10" fmla="*/ 2704578 h 2704578"/>
              <a:gd name="connsiteX11" fmla="*/ 0 w 1702539"/>
              <a:gd name="connsiteY11" fmla="*/ 1352289 h 2704578"/>
              <a:gd name="connsiteX12" fmla="*/ 1352289 w 1702539"/>
              <a:gd name="connsiteY12" fmla="*/ 0 h 2704578"/>
              <a:gd name="connsiteX13" fmla="*/ 1624822 w 1702539"/>
              <a:gd name="connsiteY13" fmla="*/ 27474 h 2704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02539" h="2704578">
                <a:moveTo>
                  <a:pt x="1702539" y="47457"/>
                </a:moveTo>
                <a:lnTo>
                  <a:pt x="1702539" y="776537"/>
                </a:lnTo>
                <a:lnTo>
                  <a:pt x="1615473" y="729280"/>
                </a:lnTo>
                <a:cubicBezTo>
                  <a:pt x="1534581" y="695065"/>
                  <a:pt x="1445644" y="676145"/>
                  <a:pt x="1352288" y="676145"/>
                </a:cubicBezTo>
                <a:cubicBezTo>
                  <a:pt x="978864" y="676145"/>
                  <a:pt x="676144" y="978865"/>
                  <a:pt x="676144" y="1352289"/>
                </a:cubicBezTo>
                <a:cubicBezTo>
                  <a:pt x="676144" y="1725713"/>
                  <a:pt x="978864" y="2028433"/>
                  <a:pt x="1352288" y="2028433"/>
                </a:cubicBezTo>
                <a:cubicBezTo>
                  <a:pt x="1445644" y="2028433"/>
                  <a:pt x="1534581" y="2009513"/>
                  <a:pt x="1615473" y="1975298"/>
                </a:cubicBezTo>
                <a:lnTo>
                  <a:pt x="1702539" y="1928041"/>
                </a:lnTo>
                <a:lnTo>
                  <a:pt x="1702539" y="2657121"/>
                </a:lnTo>
                <a:lnTo>
                  <a:pt x="1624822" y="2677104"/>
                </a:lnTo>
                <a:cubicBezTo>
                  <a:pt x="1536792" y="2695118"/>
                  <a:pt x="1445645" y="2704578"/>
                  <a:pt x="1352289" y="2704578"/>
                </a:cubicBezTo>
                <a:cubicBezTo>
                  <a:pt x="605440" y="2704578"/>
                  <a:pt x="0" y="2099138"/>
                  <a:pt x="0" y="1352289"/>
                </a:cubicBezTo>
                <a:cubicBezTo>
                  <a:pt x="0" y="605440"/>
                  <a:pt x="605440" y="0"/>
                  <a:pt x="1352289" y="0"/>
                </a:cubicBezTo>
                <a:cubicBezTo>
                  <a:pt x="1445645" y="0"/>
                  <a:pt x="1536792" y="9460"/>
                  <a:pt x="1624822" y="27474"/>
                </a:cubicBezTo>
                <a:close/>
              </a:path>
            </a:pathLst>
          </a:custGeom>
          <a:solidFill>
            <a:schemeClr val="bg2">
              <a:lumMod val="8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grpSp>
        <p:nvGrpSpPr>
          <p:cNvPr id="34" name="Group 33">
            <a:extLst>
              <a:ext uri="{FF2B5EF4-FFF2-40B4-BE49-F238E27FC236}">
                <a16:creationId xmlns:a16="http://schemas.microsoft.com/office/drawing/2014/main" id="{2FC948B1-CE8A-45C2-9547-20572925E441}"/>
              </a:ext>
            </a:extLst>
          </p:cNvPr>
          <p:cNvGrpSpPr/>
          <p:nvPr userDrawn="1"/>
        </p:nvGrpSpPr>
        <p:grpSpPr bwMode="gray">
          <a:xfrm>
            <a:off x="-1987489" y="3445698"/>
            <a:ext cx="1572481" cy="3412302"/>
            <a:chOff x="2051720" y="348323"/>
            <a:chExt cx="1572481" cy="3412302"/>
          </a:xfrm>
        </p:grpSpPr>
        <p:sp>
          <p:nvSpPr>
            <p:cNvPr id="40" name="TextBox 39">
              <a:extLst>
                <a:ext uri="{FF2B5EF4-FFF2-40B4-BE49-F238E27FC236}">
                  <a16:creationId xmlns:a16="http://schemas.microsoft.com/office/drawing/2014/main" id="{00AC49FF-2180-4539-8FB8-9FD54A2A1613}"/>
                </a:ext>
              </a:extLst>
            </p:cNvPr>
            <p:cNvSpPr txBox="1"/>
            <p:nvPr/>
          </p:nvSpPr>
          <p:spPr bwMode="gray">
            <a:xfrm>
              <a:off x="2051720" y="1052191"/>
              <a:ext cx="1572481" cy="2708434"/>
            </a:xfrm>
            <a:prstGeom prst="rect">
              <a:avLst/>
            </a:prstGeom>
            <a:noFill/>
          </p:spPr>
          <p:txBody>
            <a:bodyPr wrap="square" lIns="0" tIns="0" rIns="0" bIns="0" rtlCol="0">
              <a:spAutoFit/>
            </a:bodyPr>
            <a:lstStyle/>
            <a:p>
              <a:r>
                <a:rPr lang="en-GB" sz="1100" dirty="0">
                  <a:solidFill>
                    <a:srgbClr val="000000"/>
                  </a:solidFill>
                </a:rPr>
                <a:t>To format</a:t>
              </a:r>
              <a:r>
                <a:rPr lang="en-GB" sz="1100" baseline="0" dirty="0">
                  <a:solidFill>
                    <a:srgbClr val="000000"/>
                  </a:solidFill>
                </a:rPr>
                <a:t> the source text, simply highlight the specific line(s) of text and click ‘tab’ or press ‘increase/decrease list level’ button. If you continue to click the ‘Tab’ button and the text turns </a:t>
              </a:r>
              <a:r>
                <a:rPr lang="en-GB" sz="1100" baseline="0" dirty="0">
                  <a:solidFill>
                    <a:srgbClr val="FF0000"/>
                  </a:solidFill>
                </a:rPr>
                <a:t>red</a:t>
              </a:r>
              <a:r>
                <a:rPr lang="en-GB" sz="1100" baseline="0" dirty="0">
                  <a:solidFill>
                    <a:srgbClr val="000000"/>
                  </a:solidFill>
                </a:rPr>
                <a:t> you have tabbed too far and should use the ‘decrease level’ button to return to compliant text.</a:t>
              </a:r>
            </a:p>
            <a:p>
              <a:endParaRPr lang="en-GB" sz="1100" baseline="0" dirty="0">
                <a:solidFill>
                  <a:srgbClr val="000000"/>
                </a:solidFill>
              </a:endParaRPr>
            </a:p>
            <a:p>
              <a:r>
                <a:rPr lang="en-GB" sz="1100" baseline="0" dirty="0">
                  <a:solidFill>
                    <a:srgbClr val="000000"/>
                  </a:solidFill>
                </a:rPr>
                <a:t>Do not use the bullet point button to format your text.</a:t>
              </a:r>
              <a:endParaRPr lang="en-GB" sz="1100" dirty="0">
                <a:solidFill>
                  <a:srgbClr val="000000"/>
                </a:solidFill>
              </a:endParaRPr>
            </a:p>
          </p:txBody>
        </p:sp>
        <p:grpSp>
          <p:nvGrpSpPr>
            <p:cNvPr id="41" name="Group 40">
              <a:extLst>
                <a:ext uri="{FF2B5EF4-FFF2-40B4-BE49-F238E27FC236}">
                  <a16:creationId xmlns:a16="http://schemas.microsoft.com/office/drawing/2014/main" id="{48C2AB69-0462-4BCE-BD56-9FC53AC4568F}"/>
                </a:ext>
              </a:extLst>
            </p:cNvPr>
            <p:cNvGrpSpPr/>
            <p:nvPr/>
          </p:nvGrpSpPr>
          <p:grpSpPr bwMode="gray">
            <a:xfrm>
              <a:off x="2051720" y="348323"/>
              <a:ext cx="551687" cy="608260"/>
              <a:chOff x="580210" y="472455"/>
              <a:chExt cx="551687" cy="608260"/>
            </a:xfrm>
          </p:grpSpPr>
          <p:sp>
            <p:nvSpPr>
              <p:cNvPr id="51" name="Donut 24">
                <a:extLst>
                  <a:ext uri="{FF2B5EF4-FFF2-40B4-BE49-F238E27FC236}">
                    <a16:creationId xmlns:a16="http://schemas.microsoft.com/office/drawing/2014/main" id="{0CA43353-DD50-4F34-BB1D-1BE991E8881F}"/>
                  </a:ext>
                </a:extLst>
              </p:cNvPr>
              <p:cNvSpPr/>
              <p:nvPr/>
            </p:nvSpPr>
            <p:spPr bwMode="gray">
              <a:xfrm>
                <a:off x="591837" y="47245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dirty="0">
                  <a:solidFill>
                    <a:schemeClr val="tx1"/>
                  </a:solidFill>
                </a:endParaRPr>
              </a:p>
            </p:txBody>
          </p:sp>
          <p:sp>
            <p:nvSpPr>
              <p:cNvPr id="64" name="Freeform 5">
                <a:extLst>
                  <a:ext uri="{FF2B5EF4-FFF2-40B4-BE49-F238E27FC236}">
                    <a16:creationId xmlns:a16="http://schemas.microsoft.com/office/drawing/2014/main" id="{E85D49CF-852E-4100-A564-6717CF1BEB17}"/>
                  </a:ext>
                </a:extLst>
              </p:cNvPr>
              <p:cNvSpPr>
                <a:spLocks noEditPoints="1"/>
              </p:cNvSpPr>
              <p:nvPr/>
            </p:nvSpPr>
            <p:spPr bwMode="gray">
              <a:xfrm>
                <a:off x="580210" y="7424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dirty="0"/>
              </a:p>
            </p:txBody>
          </p:sp>
        </p:grpSp>
        <p:grpSp>
          <p:nvGrpSpPr>
            <p:cNvPr id="42" name="Group 4">
              <a:extLst>
                <a:ext uri="{FF2B5EF4-FFF2-40B4-BE49-F238E27FC236}">
                  <a16:creationId xmlns:a16="http://schemas.microsoft.com/office/drawing/2014/main" id="{0E8CBD8F-7ECD-4433-BEFC-3EDDE7AC70DD}"/>
                </a:ext>
              </a:extLst>
            </p:cNvPr>
            <p:cNvGrpSpPr>
              <a:grpSpLocks noChangeAspect="1"/>
            </p:cNvGrpSpPr>
            <p:nvPr/>
          </p:nvGrpSpPr>
          <p:grpSpPr bwMode="gray">
            <a:xfrm>
              <a:off x="2160620" y="483078"/>
              <a:ext cx="330076" cy="242523"/>
              <a:chOff x="2018" y="401"/>
              <a:chExt cx="3016" cy="2216"/>
            </a:xfrm>
          </p:grpSpPr>
          <p:sp>
            <p:nvSpPr>
              <p:cNvPr id="43" name="Freeform 7">
                <a:extLst>
                  <a:ext uri="{FF2B5EF4-FFF2-40B4-BE49-F238E27FC236}">
                    <a16:creationId xmlns:a16="http://schemas.microsoft.com/office/drawing/2014/main" id="{1188A2AC-ED8E-41A5-8AFB-DF48E4C9344B}"/>
                  </a:ext>
                </a:extLst>
              </p:cNvPr>
              <p:cNvSpPr>
                <a:spLocks/>
              </p:cNvSpPr>
              <p:nvPr/>
            </p:nvSpPr>
            <p:spPr bwMode="gray">
              <a:xfrm>
                <a:off x="2360" y="401"/>
                <a:ext cx="847" cy="307"/>
              </a:xfrm>
              <a:custGeom>
                <a:avLst/>
                <a:gdLst>
                  <a:gd name="T0" fmla="*/ 2 w 4791"/>
                  <a:gd name="T1" fmla="*/ 2 h 1737"/>
                  <a:gd name="T2" fmla="*/ 4791 w 4791"/>
                  <a:gd name="T3" fmla="*/ 2 h 1737"/>
                  <a:gd name="T4" fmla="*/ 4791 w 4791"/>
                  <a:gd name="T5" fmla="*/ 1737 h 1737"/>
                  <a:gd name="T6" fmla="*/ 3 w 4791"/>
                  <a:gd name="T7" fmla="*/ 1737 h 1737"/>
                  <a:gd name="T8" fmla="*/ 2 w 4791"/>
                  <a:gd name="T9" fmla="*/ 2 h 1737"/>
                </a:gdLst>
                <a:ahLst/>
                <a:cxnLst>
                  <a:cxn ang="0">
                    <a:pos x="T0" y="T1"/>
                  </a:cxn>
                  <a:cxn ang="0">
                    <a:pos x="T2" y="T3"/>
                  </a:cxn>
                  <a:cxn ang="0">
                    <a:pos x="T4" y="T5"/>
                  </a:cxn>
                  <a:cxn ang="0">
                    <a:pos x="T6" y="T7"/>
                  </a:cxn>
                  <a:cxn ang="0">
                    <a:pos x="T8" y="T9"/>
                  </a:cxn>
                </a:cxnLst>
                <a:rect l="0" t="0" r="r" b="b"/>
                <a:pathLst>
                  <a:path w="4791" h="1737">
                    <a:moveTo>
                      <a:pt x="2" y="2"/>
                    </a:moveTo>
                    <a:cubicBezTo>
                      <a:pt x="1594" y="0"/>
                      <a:pt x="3199" y="1"/>
                      <a:pt x="4791" y="2"/>
                    </a:cubicBezTo>
                    <a:cubicBezTo>
                      <a:pt x="4791" y="580"/>
                      <a:pt x="4791" y="1158"/>
                      <a:pt x="4791" y="1737"/>
                    </a:cubicBezTo>
                    <a:cubicBezTo>
                      <a:pt x="3195" y="1737"/>
                      <a:pt x="1599" y="1736"/>
                      <a:pt x="3" y="1737"/>
                    </a:cubicBezTo>
                    <a:cubicBezTo>
                      <a:pt x="0" y="1159"/>
                      <a:pt x="2" y="580"/>
                      <a:pt x="2"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44" name="Freeform 8">
                <a:extLst>
                  <a:ext uri="{FF2B5EF4-FFF2-40B4-BE49-F238E27FC236}">
                    <a16:creationId xmlns:a16="http://schemas.microsoft.com/office/drawing/2014/main" id="{60C9EFF0-F857-42A0-8E23-78D800215860}"/>
                  </a:ext>
                </a:extLst>
              </p:cNvPr>
              <p:cNvSpPr>
                <a:spLocks/>
              </p:cNvSpPr>
              <p:nvPr/>
            </p:nvSpPr>
            <p:spPr bwMode="gray">
              <a:xfrm>
                <a:off x="3300" y="401"/>
                <a:ext cx="1734" cy="307"/>
              </a:xfrm>
              <a:custGeom>
                <a:avLst/>
                <a:gdLst>
                  <a:gd name="T0" fmla="*/ 1 w 9814"/>
                  <a:gd name="T1" fmla="*/ 2 h 1737"/>
                  <a:gd name="T2" fmla="*/ 9814 w 9814"/>
                  <a:gd name="T3" fmla="*/ 1 h 1737"/>
                  <a:gd name="T4" fmla="*/ 9814 w 9814"/>
                  <a:gd name="T5" fmla="*/ 1737 h 1737"/>
                  <a:gd name="T6" fmla="*/ 0 w 9814"/>
                  <a:gd name="T7" fmla="*/ 1737 h 1737"/>
                  <a:gd name="T8" fmla="*/ 1 w 9814"/>
                  <a:gd name="T9" fmla="*/ 2 h 1737"/>
                </a:gdLst>
                <a:ahLst/>
                <a:cxnLst>
                  <a:cxn ang="0">
                    <a:pos x="T0" y="T1"/>
                  </a:cxn>
                  <a:cxn ang="0">
                    <a:pos x="T2" y="T3"/>
                  </a:cxn>
                  <a:cxn ang="0">
                    <a:pos x="T4" y="T5"/>
                  </a:cxn>
                  <a:cxn ang="0">
                    <a:pos x="T6" y="T7"/>
                  </a:cxn>
                  <a:cxn ang="0">
                    <a:pos x="T8" y="T9"/>
                  </a:cxn>
                </a:cxnLst>
                <a:rect l="0" t="0" r="r" b="b"/>
                <a:pathLst>
                  <a:path w="9814" h="1737">
                    <a:moveTo>
                      <a:pt x="1" y="2"/>
                    </a:moveTo>
                    <a:cubicBezTo>
                      <a:pt x="3271" y="0"/>
                      <a:pt x="6543" y="1"/>
                      <a:pt x="9814" y="1"/>
                    </a:cubicBezTo>
                    <a:lnTo>
                      <a:pt x="9814" y="1737"/>
                    </a:lnTo>
                    <a:cubicBezTo>
                      <a:pt x="6543" y="1737"/>
                      <a:pt x="3272" y="1736"/>
                      <a:pt x="0" y="1737"/>
                    </a:cubicBezTo>
                    <a:cubicBezTo>
                      <a:pt x="0" y="1159"/>
                      <a:pt x="0" y="580"/>
                      <a:pt x="1"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45" name="Freeform 9">
                <a:extLst>
                  <a:ext uri="{FF2B5EF4-FFF2-40B4-BE49-F238E27FC236}">
                    <a16:creationId xmlns:a16="http://schemas.microsoft.com/office/drawing/2014/main" id="{46AAB82F-7572-4816-9576-70CEFBB25C1B}"/>
                  </a:ext>
                </a:extLst>
              </p:cNvPr>
              <p:cNvSpPr>
                <a:spLocks/>
              </p:cNvSpPr>
              <p:nvPr/>
            </p:nvSpPr>
            <p:spPr bwMode="gray">
              <a:xfrm>
                <a:off x="3300" y="877"/>
                <a:ext cx="1734" cy="311"/>
              </a:xfrm>
              <a:custGeom>
                <a:avLst/>
                <a:gdLst>
                  <a:gd name="T0" fmla="*/ 0 w 9814"/>
                  <a:gd name="T1" fmla="*/ 0 h 2561"/>
                  <a:gd name="T2" fmla="*/ 9814 w 9814"/>
                  <a:gd name="T3" fmla="*/ 1 h 2561"/>
                  <a:gd name="T4" fmla="*/ 9814 w 9814"/>
                  <a:gd name="T5" fmla="*/ 2561 h 2561"/>
                  <a:gd name="T6" fmla="*/ 0 w 9814"/>
                  <a:gd name="T7" fmla="*/ 2561 h 2561"/>
                  <a:gd name="T8" fmla="*/ 0 w 9814"/>
                  <a:gd name="T9" fmla="*/ 0 h 2561"/>
                </a:gdLst>
                <a:ahLst/>
                <a:cxnLst>
                  <a:cxn ang="0">
                    <a:pos x="T0" y="T1"/>
                  </a:cxn>
                  <a:cxn ang="0">
                    <a:pos x="T2" y="T3"/>
                  </a:cxn>
                  <a:cxn ang="0">
                    <a:pos x="T4" y="T5"/>
                  </a:cxn>
                  <a:cxn ang="0">
                    <a:pos x="T6" y="T7"/>
                  </a:cxn>
                  <a:cxn ang="0">
                    <a:pos x="T8" y="T9"/>
                  </a:cxn>
                </a:cxnLst>
                <a:rect l="0" t="0" r="r" b="b"/>
                <a:pathLst>
                  <a:path w="9814" h="2561">
                    <a:moveTo>
                      <a:pt x="0" y="0"/>
                    </a:moveTo>
                    <a:cubicBezTo>
                      <a:pt x="3271" y="1"/>
                      <a:pt x="6543" y="1"/>
                      <a:pt x="9814" y="1"/>
                    </a:cubicBezTo>
                    <a:lnTo>
                      <a:pt x="9814" y="2561"/>
                    </a:lnTo>
                    <a:cubicBezTo>
                      <a:pt x="6543" y="2561"/>
                      <a:pt x="3271" y="2560"/>
                      <a:pt x="0" y="2561"/>
                    </a:cubicBezTo>
                    <a:cubicBezTo>
                      <a:pt x="0" y="1708"/>
                      <a:pt x="0" y="854"/>
                      <a:pt x="0"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46" name="Freeform 10">
                <a:extLst>
                  <a:ext uri="{FF2B5EF4-FFF2-40B4-BE49-F238E27FC236}">
                    <a16:creationId xmlns:a16="http://schemas.microsoft.com/office/drawing/2014/main" id="{F3026C34-3EB2-4719-A9C4-D1A02D85607D}"/>
                  </a:ext>
                </a:extLst>
              </p:cNvPr>
              <p:cNvSpPr>
                <a:spLocks/>
              </p:cNvSpPr>
              <p:nvPr/>
            </p:nvSpPr>
            <p:spPr bwMode="gray">
              <a:xfrm>
                <a:off x="2018" y="944"/>
                <a:ext cx="1172" cy="892"/>
              </a:xfrm>
              <a:custGeom>
                <a:avLst/>
                <a:gdLst>
                  <a:gd name="T0" fmla="*/ 2824 w 6635"/>
                  <a:gd name="T1" fmla="*/ 0 h 5043"/>
                  <a:gd name="T2" fmla="*/ 2878 w 6635"/>
                  <a:gd name="T3" fmla="*/ 15 h 5043"/>
                  <a:gd name="T4" fmla="*/ 6627 w 6635"/>
                  <a:gd name="T5" fmla="*/ 2635 h 5043"/>
                  <a:gd name="T6" fmla="*/ 6570 w 6635"/>
                  <a:gd name="T7" fmla="*/ 2683 h 5043"/>
                  <a:gd name="T8" fmla="*/ 2824 w 6635"/>
                  <a:gd name="T9" fmla="*/ 5043 h 5043"/>
                  <a:gd name="T10" fmla="*/ 2823 w 6635"/>
                  <a:gd name="T11" fmla="*/ 3688 h 5043"/>
                  <a:gd name="T12" fmla="*/ 0 w 6635"/>
                  <a:gd name="T13" fmla="*/ 3688 h 5043"/>
                  <a:gd name="T14" fmla="*/ 0 w 6635"/>
                  <a:gd name="T15" fmla="*/ 1545 h 5043"/>
                  <a:gd name="T16" fmla="*/ 2823 w 6635"/>
                  <a:gd name="T17" fmla="*/ 1546 h 5043"/>
                  <a:gd name="T18" fmla="*/ 2824 w 6635"/>
                  <a:gd name="T19" fmla="*/ 0 h 5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35" h="5043">
                    <a:moveTo>
                      <a:pt x="2824" y="0"/>
                    </a:moveTo>
                    <a:cubicBezTo>
                      <a:pt x="2845" y="1"/>
                      <a:pt x="2861" y="1"/>
                      <a:pt x="2878" y="15"/>
                    </a:cubicBezTo>
                    <a:cubicBezTo>
                      <a:pt x="4127" y="888"/>
                      <a:pt x="5378" y="1763"/>
                      <a:pt x="6627" y="2635"/>
                    </a:cubicBezTo>
                    <a:cubicBezTo>
                      <a:pt x="6635" y="2656"/>
                      <a:pt x="6583" y="2671"/>
                      <a:pt x="6570" y="2683"/>
                    </a:cubicBezTo>
                    <a:cubicBezTo>
                      <a:pt x="5322" y="3470"/>
                      <a:pt x="4072" y="4256"/>
                      <a:pt x="2824" y="5043"/>
                    </a:cubicBezTo>
                    <a:cubicBezTo>
                      <a:pt x="2821" y="4592"/>
                      <a:pt x="2823" y="4140"/>
                      <a:pt x="2823" y="3688"/>
                    </a:cubicBezTo>
                    <a:cubicBezTo>
                      <a:pt x="1882" y="3688"/>
                      <a:pt x="941" y="3688"/>
                      <a:pt x="0" y="3688"/>
                    </a:cubicBezTo>
                    <a:lnTo>
                      <a:pt x="0" y="1545"/>
                    </a:lnTo>
                    <a:cubicBezTo>
                      <a:pt x="941" y="1545"/>
                      <a:pt x="1882" y="1545"/>
                      <a:pt x="2823" y="1546"/>
                    </a:cubicBezTo>
                    <a:cubicBezTo>
                      <a:pt x="2823" y="1031"/>
                      <a:pt x="2821" y="515"/>
                      <a:pt x="2824"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47" name="Freeform 11">
                <a:extLst>
                  <a:ext uri="{FF2B5EF4-FFF2-40B4-BE49-F238E27FC236}">
                    <a16:creationId xmlns:a16="http://schemas.microsoft.com/office/drawing/2014/main" id="{6791A5EC-66AB-441A-B952-364A6A7B27B5}"/>
                  </a:ext>
                </a:extLst>
              </p:cNvPr>
              <p:cNvSpPr>
                <a:spLocks/>
              </p:cNvSpPr>
              <p:nvPr/>
            </p:nvSpPr>
            <p:spPr bwMode="gray">
              <a:xfrm>
                <a:off x="3300" y="1356"/>
                <a:ext cx="1734" cy="311"/>
              </a:xfrm>
              <a:custGeom>
                <a:avLst/>
                <a:gdLst>
                  <a:gd name="T0" fmla="*/ 0 w 9814"/>
                  <a:gd name="T1" fmla="*/ 1 h 2561"/>
                  <a:gd name="T2" fmla="*/ 9814 w 9814"/>
                  <a:gd name="T3" fmla="*/ 1 h 2561"/>
                  <a:gd name="T4" fmla="*/ 9814 w 9814"/>
                  <a:gd name="T5" fmla="*/ 2561 h 2561"/>
                  <a:gd name="T6" fmla="*/ 1 w 9814"/>
                  <a:gd name="T7" fmla="*/ 2561 h 2561"/>
                  <a:gd name="T8" fmla="*/ 0 w 9814"/>
                  <a:gd name="T9" fmla="*/ 1 h 2561"/>
                </a:gdLst>
                <a:ahLst/>
                <a:cxnLst>
                  <a:cxn ang="0">
                    <a:pos x="T0" y="T1"/>
                  </a:cxn>
                  <a:cxn ang="0">
                    <a:pos x="T2" y="T3"/>
                  </a:cxn>
                  <a:cxn ang="0">
                    <a:pos x="T4" y="T5"/>
                  </a:cxn>
                  <a:cxn ang="0">
                    <a:pos x="T6" y="T7"/>
                  </a:cxn>
                  <a:cxn ang="0">
                    <a:pos x="T8" y="T9"/>
                  </a:cxn>
                </a:cxnLst>
                <a:rect l="0" t="0" r="r" b="b"/>
                <a:pathLst>
                  <a:path w="9814" h="2561">
                    <a:moveTo>
                      <a:pt x="0" y="1"/>
                    </a:moveTo>
                    <a:cubicBezTo>
                      <a:pt x="3271" y="0"/>
                      <a:pt x="6543" y="1"/>
                      <a:pt x="9814" y="1"/>
                    </a:cubicBezTo>
                    <a:lnTo>
                      <a:pt x="9814" y="2561"/>
                    </a:lnTo>
                    <a:cubicBezTo>
                      <a:pt x="6543" y="2561"/>
                      <a:pt x="3272" y="2561"/>
                      <a:pt x="1" y="2561"/>
                    </a:cubicBezTo>
                    <a:cubicBezTo>
                      <a:pt x="0" y="1708"/>
                      <a:pt x="0" y="854"/>
                      <a:pt x="0"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48" name="Freeform 13">
                <a:extLst>
                  <a:ext uri="{FF2B5EF4-FFF2-40B4-BE49-F238E27FC236}">
                    <a16:creationId xmlns:a16="http://schemas.microsoft.com/office/drawing/2014/main" id="{A03B2C75-FD65-4FDF-AE40-85FB25803222}"/>
                  </a:ext>
                </a:extLst>
              </p:cNvPr>
              <p:cNvSpPr>
                <a:spLocks/>
              </p:cNvSpPr>
              <p:nvPr/>
            </p:nvSpPr>
            <p:spPr bwMode="gray">
              <a:xfrm>
                <a:off x="3300" y="1836"/>
                <a:ext cx="1734" cy="306"/>
              </a:xfrm>
              <a:custGeom>
                <a:avLst/>
                <a:gdLst>
                  <a:gd name="T0" fmla="*/ 0 w 9814"/>
                  <a:gd name="T1" fmla="*/ 0 h 1736"/>
                  <a:gd name="T2" fmla="*/ 9814 w 9814"/>
                  <a:gd name="T3" fmla="*/ 0 h 1736"/>
                  <a:gd name="T4" fmla="*/ 9814 w 9814"/>
                  <a:gd name="T5" fmla="*/ 1736 h 1736"/>
                  <a:gd name="T6" fmla="*/ 0 w 9814"/>
                  <a:gd name="T7" fmla="*/ 1736 h 1736"/>
                  <a:gd name="T8" fmla="*/ 0 w 9814"/>
                  <a:gd name="T9" fmla="*/ 0 h 1736"/>
                </a:gdLst>
                <a:ahLst/>
                <a:cxnLst>
                  <a:cxn ang="0">
                    <a:pos x="T0" y="T1"/>
                  </a:cxn>
                  <a:cxn ang="0">
                    <a:pos x="T2" y="T3"/>
                  </a:cxn>
                  <a:cxn ang="0">
                    <a:pos x="T4" y="T5"/>
                  </a:cxn>
                  <a:cxn ang="0">
                    <a:pos x="T6" y="T7"/>
                  </a:cxn>
                  <a:cxn ang="0">
                    <a:pos x="T8" y="T9"/>
                  </a:cxn>
                </a:cxnLst>
                <a:rect l="0" t="0" r="r" b="b"/>
                <a:pathLst>
                  <a:path w="9814" h="1736">
                    <a:moveTo>
                      <a:pt x="0" y="0"/>
                    </a:moveTo>
                    <a:cubicBezTo>
                      <a:pt x="3272" y="0"/>
                      <a:pt x="6543" y="0"/>
                      <a:pt x="9814" y="0"/>
                    </a:cubicBezTo>
                    <a:lnTo>
                      <a:pt x="9814" y="1736"/>
                    </a:lnTo>
                    <a:cubicBezTo>
                      <a:pt x="6543" y="1736"/>
                      <a:pt x="3271" y="1736"/>
                      <a:pt x="0" y="1736"/>
                    </a:cubicBezTo>
                    <a:cubicBezTo>
                      <a:pt x="0" y="1157"/>
                      <a:pt x="0" y="578"/>
                      <a:pt x="0" y="0"/>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49" name="Freeform 14">
                <a:extLst>
                  <a:ext uri="{FF2B5EF4-FFF2-40B4-BE49-F238E27FC236}">
                    <a16:creationId xmlns:a16="http://schemas.microsoft.com/office/drawing/2014/main" id="{5F6E9C4C-9EDE-4CFD-AB0D-69F516E946CA}"/>
                  </a:ext>
                </a:extLst>
              </p:cNvPr>
              <p:cNvSpPr>
                <a:spLocks/>
              </p:cNvSpPr>
              <p:nvPr/>
            </p:nvSpPr>
            <p:spPr bwMode="gray">
              <a:xfrm>
                <a:off x="2361" y="2310"/>
                <a:ext cx="846" cy="307"/>
              </a:xfrm>
              <a:custGeom>
                <a:avLst/>
                <a:gdLst>
                  <a:gd name="T0" fmla="*/ 1 w 4790"/>
                  <a:gd name="T1" fmla="*/ 1 h 1737"/>
                  <a:gd name="T2" fmla="*/ 4790 w 4790"/>
                  <a:gd name="T3" fmla="*/ 1 h 1737"/>
                  <a:gd name="T4" fmla="*/ 4790 w 4790"/>
                  <a:gd name="T5" fmla="*/ 1736 h 1737"/>
                  <a:gd name="T6" fmla="*/ 1 w 4790"/>
                  <a:gd name="T7" fmla="*/ 1736 h 1737"/>
                  <a:gd name="T8" fmla="*/ 1 w 4790"/>
                  <a:gd name="T9" fmla="*/ 1 h 1737"/>
                </a:gdLst>
                <a:ahLst/>
                <a:cxnLst>
                  <a:cxn ang="0">
                    <a:pos x="T0" y="T1"/>
                  </a:cxn>
                  <a:cxn ang="0">
                    <a:pos x="T2" y="T3"/>
                  </a:cxn>
                  <a:cxn ang="0">
                    <a:pos x="T4" y="T5"/>
                  </a:cxn>
                  <a:cxn ang="0">
                    <a:pos x="T6" y="T7"/>
                  </a:cxn>
                  <a:cxn ang="0">
                    <a:pos x="T8" y="T9"/>
                  </a:cxn>
                </a:cxnLst>
                <a:rect l="0" t="0" r="r" b="b"/>
                <a:pathLst>
                  <a:path w="4790" h="1737">
                    <a:moveTo>
                      <a:pt x="1" y="1"/>
                    </a:moveTo>
                    <a:cubicBezTo>
                      <a:pt x="1592" y="0"/>
                      <a:pt x="3199" y="1"/>
                      <a:pt x="4790" y="1"/>
                    </a:cubicBezTo>
                    <a:cubicBezTo>
                      <a:pt x="4790" y="579"/>
                      <a:pt x="4790" y="1157"/>
                      <a:pt x="4790" y="1736"/>
                    </a:cubicBezTo>
                    <a:cubicBezTo>
                      <a:pt x="3194" y="1737"/>
                      <a:pt x="1597" y="1736"/>
                      <a:pt x="1" y="1736"/>
                    </a:cubicBezTo>
                    <a:cubicBezTo>
                      <a:pt x="1" y="1159"/>
                      <a:pt x="0" y="578"/>
                      <a:pt x="1"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50" name="Freeform 15">
                <a:extLst>
                  <a:ext uri="{FF2B5EF4-FFF2-40B4-BE49-F238E27FC236}">
                    <a16:creationId xmlns:a16="http://schemas.microsoft.com/office/drawing/2014/main" id="{23A62338-75C1-48BD-9FAC-F93CC98A147D}"/>
                  </a:ext>
                </a:extLst>
              </p:cNvPr>
              <p:cNvSpPr>
                <a:spLocks/>
              </p:cNvSpPr>
              <p:nvPr/>
            </p:nvSpPr>
            <p:spPr bwMode="gray">
              <a:xfrm>
                <a:off x="3300" y="2310"/>
                <a:ext cx="1734" cy="307"/>
              </a:xfrm>
              <a:custGeom>
                <a:avLst/>
                <a:gdLst>
                  <a:gd name="T0" fmla="*/ 1 w 9814"/>
                  <a:gd name="T1" fmla="*/ 1 h 1736"/>
                  <a:gd name="T2" fmla="*/ 9814 w 9814"/>
                  <a:gd name="T3" fmla="*/ 0 h 1736"/>
                  <a:gd name="T4" fmla="*/ 9814 w 9814"/>
                  <a:gd name="T5" fmla="*/ 1736 h 1736"/>
                  <a:gd name="T6" fmla="*/ 0 w 9814"/>
                  <a:gd name="T7" fmla="*/ 1736 h 1736"/>
                  <a:gd name="T8" fmla="*/ 1 w 9814"/>
                  <a:gd name="T9" fmla="*/ 1 h 1736"/>
                </a:gdLst>
                <a:ahLst/>
                <a:cxnLst>
                  <a:cxn ang="0">
                    <a:pos x="T0" y="T1"/>
                  </a:cxn>
                  <a:cxn ang="0">
                    <a:pos x="T2" y="T3"/>
                  </a:cxn>
                  <a:cxn ang="0">
                    <a:pos x="T4" y="T5"/>
                  </a:cxn>
                  <a:cxn ang="0">
                    <a:pos x="T6" y="T7"/>
                  </a:cxn>
                  <a:cxn ang="0">
                    <a:pos x="T8" y="T9"/>
                  </a:cxn>
                </a:cxnLst>
                <a:rect l="0" t="0" r="r" b="b"/>
                <a:pathLst>
                  <a:path w="9814" h="1736">
                    <a:moveTo>
                      <a:pt x="1" y="1"/>
                    </a:moveTo>
                    <a:cubicBezTo>
                      <a:pt x="3272" y="0"/>
                      <a:pt x="6543" y="1"/>
                      <a:pt x="9814" y="0"/>
                    </a:cubicBezTo>
                    <a:lnTo>
                      <a:pt x="9814" y="1736"/>
                    </a:lnTo>
                    <a:cubicBezTo>
                      <a:pt x="6542" y="1736"/>
                      <a:pt x="3271" y="1736"/>
                      <a:pt x="0" y="1736"/>
                    </a:cubicBezTo>
                    <a:cubicBezTo>
                      <a:pt x="1" y="1158"/>
                      <a:pt x="0" y="579"/>
                      <a:pt x="1" y="1"/>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grpSp>
      </p:grpSp>
    </p:spTree>
    <p:extLst>
      <p:ext uri="{BB962C8B-B14F-4D97-AF65-F5344CB8AC3E}">
        <p14:creationId xmlns:p14="http://schemas.microsoft.com/office/powerpoint/2010/main" val="2941223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cture background #3: 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6CB083B6-78CB-40DE-9DFD-B8C7527516CE}"/>
              </a:ext>
            </a:extLst>
          </p:cNvPr>
          <p:cNvSpPr/>
          <p:nvPr userDrawn="1"/>
        </p:nvSpPr>
        <p:spPr>
          <a:xfrm>
            <a:off x="-1" y="0"/>
            <a:ext cx="8428147" cy="6858000"/>
          </a:xfrm>
          <a:prstGeom prst="rect">
            <a:avLst/>
          </a:prstGeom>
          <a:gradFill>
            <a:gsLst>
              <a:gs pos="0">
                <a:srgbClr val="000000">
                  <a:alpha val="80000"/>
                </a:srgbClr>
              </a:gs>
              <a:gs pos="100000">
                <a:srgbClr val="000000">
                  <a:alpha val="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28" name="Freeform: Shape 27">
            <a:extLst>
              <a:ext uri="{FF2B5EF4-FFF2-40B4-BE49-F238E27FC236}">
                <a16:creationId xmlns:a16="http://schemas.microsoft.com/office/drawing/2014/main" id="{3B204365-D0E5-4F96-8632-D87D095C06E9}"/>
              </a:ext>
            </a:extLst>
          </p:cNvPr>
          <p:cNvSpPr/>
          <p:nvPr userDrawn="1"/>
        </p:nvSpPr>
        <p:spPr>
          <a:xfrm rot="16200000">
            <a:off x="10164940" y="4830938"/>
            <a:ext cx="1090135" cy="2963985"/>
          </a:xfrm>
          <a:custGeom>
            <a:avLst/>
            <a:gdLst>
              <a:gd name="connsiteX0" fmla="*/ 1144260 w 1144260"/>
              <a:gd name="connsiteY0" fmla="*/ 1555574 h 3111147"/>
              <a:gd name="connsiteX1" fmla="*/ 149402 w 1144260"/>
              <a:gd name="connsiteY1" fmla="*/ 3056464 h 3111147"/>
              <a:gd name="connsiteX2" fmla="*/ 0 w 1144260"/>
              <a:gd name="connsiteY2" fmla="*/ 3111147 h 3111147"/>
              <a:gd name="connsiteX3" fmla="*/ 0 w 1144260"/>
              <a:gd name="connsiteY3" fmla="*/ 2206776 h 3111147"/>
              <a:gd name="connsiteX4" fmla="*/ 91264 w 1144260"/>
              <a:gd name="connsiteY4" fmla="*/ 2131476 h 3111147"/>
              <a:gd name="connsiteX5" fmla="*/ 329811 w 1144260"/>
              <a:gd name="connsiteY5" fmla="*/ 1555574 h 3111147"/>
              <a:gd name="connsiteX6" fmla="*/ 91264 w 1144260"/>
              <a:gd name="connsiteY6" fmla="*/ 979671 h 3111147"/>
              <a:gd name="connsiteX7" fmla="*/ 0 w 1144260"/>
              <a:gd name="connsiteY7" fmla="*/ 904371 h 3111147"/>
              <a:gd name="connsiteX8" fmla="*/ 1 w 1144260"/>
              <a:gd name="connsiteY8" fmla="*/ 0 h 3111147"/>
              <a:gd name="connsiteX9" fmla="*/ 149403 w 1144260"/>
              <a:gd name="connsiteY9" fmla="*/ 54682 h 3111147"/>
              <a:gd name="connsiteX10" fmla="*/ 1144260 w 1144260"/>
              <a:gd name="connsiteY10" fmla="*/ 1555574 h 311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44260" h="3111147">
                <a:moveTo>
                  <a:pt x="1144260" y="1555574"/>
                </a:moveTo>
                <a:cubicBezTo>
                  <a:pt x="1144260" y="2230286"/>
                  <a:pt x="734039" y="2809185"/>
                  <a:pt x="149402" y="3056464"/>
                </a:cubicBezTo>
                <a:lnTo>
                  <a:pt x="0" y="3111147"/>
                </a:lnTo>
                <a:lnTo>
                  <a:pt x="0" y="2206776"/>
                </a:lnTo>
                <a:lnTo>
                  <a:pt x="91264" y="2131476"/>
                </a:lnTo>
                <a:cubicBezTo>
                  <a:pt x="238650" y="1984090"/>
                  <a:pt x="329811" y="1780478"/>
                  <a:pt x="329811" y="1555574"/>
                </a:cubicBezTo>
                <a:cubicBezTo>
                  <a:pt x="329811" y="1330669"/>
                  <a:pt x="238650" y="1127057"/>
                  <a:pt x="91264" y="979671"/>
                </a:cubicBezTo>
                <a:lnTo>
                  <a:pt x="0" y="904371"/>
                </a:lnTo>
                <a:lnTo>
                  <a:pt x="1" y="0"/>
                </a:lnTo>
                <a:lnTo>
                  <a:pt x="149403" y="54682"/>
                </a:lnTo>
                <a:cubicBezTo>
                  <a:pt x="734039" y="301962"/>
                  <a:pt x="1144260" y="880861"/>
                  <a:pt x="1144260" y="1555574"/>
                </a:cubicBezTo>
                <a:close/>
              </a:path>
            </a:pathLst>
          </a:cu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2" name="Title 1">
            <a:extLst>
              <a:ext uri="{FF2B5EF4-FFF2-40B4-BE49-F238E27FC236}">
                <a16:creationId xmlns:a16="http://schemas.microsoft.com/office/drawing/2014/main" id="{2856C770-F323-480F-AED5-938D06DBFAB7}"/>
              </a:ext>
            </a:extLst>
          </p:cNvPr>
          <p:cNvSpPr>
            <a:spLocks noGrp="1"/>
          </p:cNvSpPr>
          <p:nvPr>
            <p:ph type="title" hasCustomPrompt="1"/>
          </p:nvPr>
        </p:nvSpPr>
        <p:spPr>
          <a:xfrm>
            <a:off x="881744" y="8620"/>
            <a:ext cx="5202000" cy="1296144"/>
          </a:xfrm>
        </p:spPr>
        <p:txBody>
          <a:bodyPr lIns="0" rIns="0" anchor="b">
            <a:normAutofit/>
          </a:bodyPr>
          <a:lstStyle>
            <a:lvl1pPr>
              <a:lnSpc>
                <a:spcPct val="80000"/>
              </a:lnSpc>
              <a:defRPr sz="3000">
                <a:ln w="1905">
                  <a:noFill/>
                </a:ln>
                <a:solidFill>
                  <a:schemeClr val="bg1"/>
                </a:solidFill>
                <a:effectLst/>
              </a:defRPr>
            </a:lvl1pPr>
          </a:lstStyle>
          <a:p>
            <a:r>
              <a:rPr lang="en-US" dirty="0"/>
              <a:t>Click to edit slide title</a:t>
            </a:r>
            <a:endParaRPr lang="en-GB" dirty="0"/>
          </a:p>
        </p:txBody>
      </p:sp>
      <p:sp>
        <p:nvSpPr>
          <p:cNvPr id="3" name="Date Placeholder 2">
            <a:extLst>
              <a:ext uri="{FF2B5EF4-FFF2-40B4-BE49-F238E27FC236}">
                <a16:creationId xmlns:a16="http://schemas.microsoft.com/office/drawing/2014/main" id="{A1BD451D-8B7C-4789-993A-172D0706AF5E}"/>
              </a:ext>
            </a:extLst>
          </p:cNvPr>
          <p:cNvSpPr>
            <a:spLocks noGrp="1"/>
          </p:cNvSpPr>
          <p:nvPr>
            <p:ph type="dt" sz="half" idx="10"/>
          </p:nvPr>
        </p:nvSpPr>
        <p:spPr/>
        <p:txBody>
          <a:bodyPr/>
          <a:lstStyle/>
          <a:p>
            <a:r>
              <a:rPr lang="en-US"/>
              <a:t>March 23 2022 </a:t>
            </a:r>
            <a:endParaRPr lang="en-GB" dirty="0"/>
          </a:p>
        </p:txBody>
      </p:sp>
      <p:sp>
        <p:nvSpPr>
          <p:cNvPr id="4" name="Footer Placeholder 3">
            <a:extLst>
              <a:ext uri="{FF2B5EF4-FFF2-40B4-BE49-F238E27FC236}">
                <a16:creationId xmlns:a16="http://schemas.microsoft.com/office/drawing/2014/main" id="{51C24A0E-E745-4891-AAAA-FE3FAA48FCEA}"/>
              </a:ext>
            </a:extLst>
          </p:cNvPr>
          <p:cNvSpPr>
            <a:spLocks noGrp="1"/>
          </p:cNvSpPr>
          <p:nvPr>
            <p:ph type="ftr" sz="quarter" idx="11"/>
          </p:nvPr>
        </p:nvSpPr>
        <p:spPr/>
        <p:txBody>
          <a:bodyPr/>
          <a:lstStyle/>
          <a:p>
            <a:r>
              <a:rPr lang="en-US"/>
              <a:t>World Gold Council  | Webinar for Assurance Providers | May 2022</a:t>
            </a:r>
            <a:endParaRPr lang="en-GB" dirty="0"/>
          </a:p>
        </p:txBody>
      </p:sp>
      <p:sp>
        <p:nvSpPr>
          <p:cNvPr id="5" name="Slide Number Placeholder 4">
            <a:extLst>
              <a:ext uri="{FF2B5EF4-FFF2-40B4-BE49-F238E27FC236}">
                <a16:creationId xmlns:a16="http://schemas.microsoft.com/office/drawing/2014/main" id="{A894864D-A93D-4369-9B10-830529D3BE0C}"/>
              </a:ext>
            </a:extLst>
          </p:cNvPr>
          <p:cNvSpPr>
            <a:spLocks noGrp="1"/>
          </p:cNvSpPr>
          <p:nvPr>
            <p:ph type="sldNum" sz="quarter" idx="12"/>
          </p:nvPr>
        </p:nvSpPr>
        <p:spPr/>
        <p:txBody>
          <a:bodyPr/>
          <a:lstStyle/>
          <a:p>
            <a:fld id="{501147BB-AEC0-4063-9B38-B923881AE4E7}" type="slidenum">
              <a:rPr lang="en-GB" smtClean="0"/>
              <a:pPr/>
              <a:t>‹#›</a:t>
            </a:fld>
            <a:endParaRPr lang="en-GB" dirty="0"/>
          </a:p>
        </p:txBody>
      </p:sp>
      <p:sp>
        <p:nvSpPr>
          <p:cNvPr id="36" name="Rectangle 35">
            <a:extLst>
              <a:ext uri="{FF2B5EF4-FFF2-40B4-BE49-F238E27FC236}">
                <a16:creationId xmlns:a16="http://schemas.microsoft.com/office/drawing/2014/main" id="{A0CA08C6-A57A-4127-8932-93E85ED44623}"/>
              </a:ext>
            </a:extLst>
          </p:cNvPr>
          <p:cNvSpPr/>
          <p:nvPr userDrawn="1"/>
        </p:nvSpPr>
        <p:spPr>
          <a:xfrm>
            <a:off x="881745" y="1403816"/>
            <a:ext cx="1561068" cy="45719"/>
          </a:xfrm>
          <a:prstGeom prst="rect">
            <a:avLst/>
          </a:prstGeom>
          <a:solidFill>
            <a:schemeClr val="tx2"/>
          </a:solidFill>
          <a:ln w="63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algn="l">
              <a:lnSpc>
                <a:spcPct val="90000"/>
              </a:lnSpc>
              <a:spcBef>
                <a:spcPts val="400"/>
              </a:spcBef>
              <a:spcAft>
                <a:spcPts val="400"/>
              </a:spcAft>
            </a:pPr>
            <a:endParaRPr lang="en-GB" sz="1000" dirty="0">
              <a:solidFill>
                <a:schemeClr val="tx2"/>
              </a:solidFill>
            </a:endParaRPr>
          </a:p>
        </p:txBody>
      </p:sp>
      <p:sp>
        <p:nvSpPr>
          <p:cNvPr id="27" name="Text Placeholder 43">
            <a:extLst>
              <a:ext uri="{FF2B5EF4-FFF2-40B4-BE49-F238E27FC236}">
                <a16:creationId xmlns:a16="http://schemas.microsoft.com/office/drawing/2014/main" id="{F99D8873-4939-464E-A40D-A83E85E67A5D}"/>
              </a:ext>
            </a:extLst>
          </p:cNvPr>
          <p:cNvSpPr>
            <a:spLocks noGrp="1"/>
          </p:cNvSpPr>
          <p:nvPr>
            <p:ph type="body" sz="quarter" idx="32" hasCustomPrompt="1"/>
          </p:nvPr>
        </p:nvSpPr>
        <p:spPr bwMode="gray">
          <a:xfrm>
            <a:off x="882000" y="1443600"/>
            <a:ext cx="5202000" cy="537032"/>
          </a:xfrm>
        </p:spPr>
        <p:txBody>
          <a:bodyPr lIns="0" rIns="0" bIns="90000" anchor="b">
            <a:noAutofit/>
          </a:bodyPr>
          <a:lstStyle>
            <a:lvl1pPr marL="0" indent="0">
              <a:spcBef>
                <a:spcPts val="0"/>
              </a:spcBef>
              <a:spcAft>
                <a:spcPts val="0"/>
              </a:spcAft>
              <a:buNone/>
              <a:defRPr sz="1600" b="1">
                <a:solidFill>
                  <a:schemeClr val="bg1"/>
                </a:solidFill>
              </a:defRPr>
            </a:lvl1pPr>
            <a:lvl2pPr marL="0" indent="0">
              <a:spcBef>
                <a:spcPts val="0"/>
              </a:spcBef>
              <a:spcAft>
                <a:spcPts val="0"/>
              </a:spcAft>
              <a:buNone/>
              <a:defRPr sz="800" b="0">
                <a:solidFill>
                  <a:schemeClr val="tx2"/>
                </a:solidFill>
              </a:defRPr>
            </a:lvl2pPr>
            <a:lvl3pPr marL="914423" indent="0">
              <a:buNone/>
              <a:defRPr>
                <a:solidFill>
                  <a:srgbClr val="FF0000"/>
                </a:solidFill>
              </a:defRPr>
            </a:lvl3pPr>
            <a:lvl4pPr>
              <a:defRPr>
                <a:solidFill>
                  <a:srgbClr val="FF0000"/>
                </a:solidFill>
              </a:defRPr>
            </a:lvl4pPr>
            <a:lvl5pPr>
              <a:defRPr>
                <a:solidFill>
                  <a:srgbClr val="FF0000"/>
                </a:solidFill>
              </a:defRPr>
            </a:lvl5pPr>
          </a:lstStyle>
          <a:p>
            <a:pPr lvl="0"/>
            <a:r>
              <a:rPr lang="en-US" dirty="0"/>
              <a:t>Click here to add subtitle</a:t>
            </a:r>
          </a:p>
          <a:p>
            <a:pPr lvl="1"/>
            <a:r>
              <a:rPr lang="en-US" dirty="0"/>
              <a:t>Second level</a:t>
            </a:r>
            <a:endParaRPr lang="en-GB" dirty="0"/>
          </a:p>
        </p:txBody>
      </p:sp>
      <p:sp>
        <p:nvSpPr>
          <p:cNvPr id="29" name="Text Placeholder 43">
            <a:extLst>
              <a:ext uri="{FF2B5EF4-FFF2-40B4-BE49-F238E27FC236}">
                <a16:creationId xmlns:a16="http://schemas.microsoft.com/office/drawing/2014/main" id="{D3BCF8FA-0FDE-4326-BEBC-46A289ECCE7B}"/>
              </a:ext>
            </a:extLst>
          </p:cNvPr>
          <p:cNvSpPr>
            <a:spLocks noGrp="1"/>
          </p:cNvSpPr>
          <p:nvPr>
            <p:ph type="body" sz="quarter" idx="33" hasCustomPrompt="1"/>
          </p:nvPr>
        </p:nvSpPr>
        <p:spPr bwMode="gray">
          <a:xfrm>
            <a:off x="882000" y="5328000"/>
            <a:ext cx="4284662" cy="691949"/>
          </a:xfrm>
        </p:spPr>
        <p:txBody>
          <a:bodyPr lIns="0" rIns="0" anchor="b">
            <a:noAutofit/>
          </a:bodyPr>
          <a:lstStyle>
            <a:lvl1pPr marL="0" indent="0">
              <a:spcBef>
                <a:spcPts val="0"/>
              </a:spcBef>
              <a:spcAft>
                <a:spcPts val="0"/>
              </a:spcAft>
              <a:buNone/>
              <a:defRPr sz="800" b="0">
                <a:solidFill>
                  <a:schemeClr val="bg1"/>
                </a:solidFill>
              </a:defRPr>
            </a:lvl1pPr>
            <a:lvl2pPr marL="0" indent="0">
              <a:spcBef>
                <a:spcPts val="0"/>
              </a:spcBef>
              <a:spcAft>
                <a:spcPts val="0"/>
              </a:spcAft>
              <a:buNone/>
              <a:defRPr sz="800" b="1">
                <a:solidFill>
                  <a:schemeClr val="tx2"/>
                </a:solidFill>
              </a:defRPr>
            </a:lvl2pPr>
            <a:lvl3pPr marL="0" indent="0">
              <a:spcBef>
                <a:spcPts val="0"/>
              </a:spcBef>
              <a:spcAft>
                <a:spcPts val="0"/>
              </a:spcAft>
              <a:buNone/>
              <a:defRPr sz="800" b="1">
                <a:solidFill>
                  <a:schemeClr val="bg1"/>
                </a:solidFill>
              </a:defRPr>
            </a:lvl3pPr>
            <a:lvl4pPr>
              <a:defRPr>
                <a:solidFill>
                  <a:srgbClr val="FF0000"/>
                </a:solidFill>
              </a:defRPr>
            </a:lvl4pPr>
            <a:lvl5pPr>
              <a:defRPr>
                <a:solidFill>
                  <a:srgbClr val="FF0000"/>
                </a:solidFill>
              </a:defRPr>
            </a:lvl5pPr>
          </a:lstStyle>
          <a:p>
            <a:pPr lvl="0"/>
            <a:r>
              <a:rPr lang="en-GB" dirty="0"/>
              <a:t>Click to edit ‘source’ body text – see user tip to the left on how to style this text</a:t>
            </a:r>
          </a:p>
          <a:p>
            <a:pPr lvl="1"/>
            <a:r>
              <a:rPr lang="en-US" dirty="0"/>
              <a:t>Second level</a:t>
            </a:r>
          </a:p>
          <a:p>
            <a:pPr lvl="2"/>
            <a:r>
              <a:rPr lang="en-US" dirty="0"/>
              <a:t>Third level</a:t>
            </a:r>
            <a:endParaRPr lang="en-GB" dirty="0"/>
          </a:p>
        </p:txBody>
      </p:sp>
      <p:grpSp>
        <p:nvGrpSpPr>
          <p:cNvPr id="68" name="Group 67">
            <a:extLst>
              <a:ext uri="{FF2B5EF4-FFF2-40B4-BE49-F238E27FC236}">
                <a16:creationId xmlns:a16="http://schemas.microsoft.com/office/drawing/2014/main" id="{BB3F0136-75BA-4B2B-B30F-C9C846BDABDC}"/>
              </a:ext>
            </a:extLst>
          </p:cNvPr>
          <p:cNvGrpSpPr/>
          <p:nvPr userDrawn="1"/>
        </p:nvGrpSpPr>
        <p:grpSpPr bwMode="gray">
          <a:xfrm>
            <a:off x="-1987491" y="115408"/>
            <a:ext cx="1818795" cy="2491239"/>
            <a:chOff x="287524" y="320055"/>
            <a:chExt cx="1818794" cy="2491239"/>
          </a:xfrm>
        </p:grpSpPr>
        <p:sp>
          <p:nvSpPr>
            <p:cNvPr id="69" name="TextBox 68">
              <a:extLst>
                <a:ext uri="{FF2B5EF4-FFF2-40B4-BE49-F238E27FC236}">
                  <a16:creationId xmlns:a16="http://schemas.microsoft.com/office/drawing/2014/main" id="{D35A9981-4C9A-4AEB-84AA-E47CF24F4230}"/>
                </a:ext>
              </a:extLst>
            </p:cNvPr>
            <p:cNvSpPr txBox="1"/>
            <p:nvPr/>
          </p:nvSpPr>
          <p:spPr bwMode="gray">
            <a:xfrm>
              <a:off x="287524" y="1010801"/>
              <a:ext cx="1818794" cy="1800493"/>
            </a:xfrm>
            <a:prstGeom prst="rect">
              <a:avLst/>
            </a:prstGeom>
            <a:noFill/>
          </p:spPr>
          <p:txBody>
            <a:bodyPr wrap="square" lIns="0" tIns="0" rIns="0" bIns="0" rtlCol="0">
              <a:spAutoFit/>
            </a:bodyPr>
            <a:lstStyle/>
            <a:p>
              <a:r>
                <a:rPr lang="en-GB" sz="1100" dirty="0">
                  <a:solidFill>
                    <a:srgbClr val="000000"/>
                  </a:solidFill>
                </a:rPr>
                <a:t>To add or change a photographic image to the background.</a:t>
              </a:r>
            </a:p>
            <a:p>
              <a:r>
                <a:rPr lang="en-GB" sz="1100" dirty="0">
                  <a:solidFill>
                    <a:srgbClr val="000000"/>
                  </a:solidFill>
                </a:rPr>
                <a:t>&gt;Right</a:t>
              </a:r>
              <a:r>
                <a:rPr lang="en-GB" sz="1100" baseline="0" dirty="0">
                  <a:solidFill>
                    <a:srgbClr val="000000"/>
                  </a:solidFill>
                </a:rPr>
                <a:t> Click over slide</a:t>
              </a:r>
            </a:p>
            <a:p>
              <a:r>
                <a:rPr lang="en-GB" sz="1100" baseline="0" dirty="0">
                  <a:solidFill>
                    <a:srgbClr val="000000"/>
                  </a:solidFill>
                </a:rPr>
                <a:t>&gt;format background</a:t>
              </a:r>
            </a:p>
            <a:p>
              <a:r>
                <a:rPr lang="en-GB" sz="1100" baseline="0" dirty="0">
                  <a:solidFill>
                    <a:srgbClr val="000000"/>
                  </a:solidFill>
                </a:rPr>
                <a:t>&gt;fill</a:t>
              </a:r>
            </a:p>
            <a:p>
              <a:r>
                <a:rPr lang="en-GB" sz="1100" baseline="0" dirty="0">
                  <a:solidFill>
                    <a:srgbClr val="000000"/>
                  </a:solidFill>
                </a:rPr>
                <a:t>&gt;picture or texture fill</a:t>
              </a:r>
            </a:p>
            <a:p>
              <a:r>
                <a:rPr lang="en-GB" sz="1100" baseline="0" dirty="0">
                  <a:solidFill>
                    <a:srgbClr val="000000"/>
                  </a:solidFill>
                </a:rPr>
                <a:t>&gt;select image from  </a:t>
              </a:r>
              <a:br>
                <a:rPr lang="en-GB" sz="1100" baseline="0" dirty="0">
                  <a:solidFill>
                    <a:srgbClr val="000000"/>
                  </a:solidFill>
                </a:rPr>
              </a:br>
              <a:r>
                <a:rPr lang="en-GB" sz="1100" baseline="0" dirty="0">
                  <a:solidFill>
                    <a:srgbClr val="000000"/>
                  </a:solidFill>
                </a:rPr>
                <a:t>  your file</a:t>
              </a:r>
            </a:p>
            <a:p>
              <a:r>
                <a:rPr lang="en-GB" sz="900" baseline="0" dirty="0">
                  <a:solidFill>
                    <a:srgbClr val="000000"/>
                  </a:solidFill>
                </a:rPr>
                <a:t>*Pictures should be ideally </a:t>
              </a:r>
              <a:br>
                <a:rPr lang="en-GB" sz="900" baseline="0" dirty="0">
                  <a:solidFill>
                    <a:srgbClr val="000000"/>
                  </a:solidFill>
                </a:rPr>
              </a:br>
              <a:r>
                <a:rPr lang="en-GB" sz="900" baseline="0" dirty="0">
                  <a:solidFill>
                    <a:srgbClr val="000000"/>
                  </a:solidFill>
                </a:rPr>
                <a:t>1920 pixels W x 1080 pixels H</a:t>
              </a:r>
            </a:p>
          </p:txBody>
        </p:sp>
        <p:grpSp>
          <p:nvGrpSpPr>
            <p:cNvPr id="70" name="Group 69">
              <a:extLst>
                <a:ext uri="{FF2B5EF4-FFF2-40B4-BE49-F238E27FC236}">
                  <a16:creationId xmlns:a16="http://schemas.microsoft.com/office/drawing/2014/main" id="{FF2554C2-7F4B-4AFC-96FA-CD357E31B732}"/>
                </a:ext>
              </a:extLst>
            </p:cNvPr>
            <p:cNvGrpSpPr>
              <a:grpSpLocks noChangeAspect="1"/>
            </p:cNvGrpSpPr>
            <p:nvPr userDrawn="1"/>
          </p:nvGrpSpPr>
          <p:grpSpPr bwMode="gray">
            <a:xfrm>
              <a:off x="407162" y="448083"/>
              <a:ext cx="335767" cy="274418"/>
              <a:chOff x="431" y="79"/>
              <a:chExt cx="4882" cy="3990"/>
            </a:xfrm>
            <a:solidFill>
              <a:schemeClr val="accent1"/>
            </a:solidFill>
          </p:grpSpPr>
          <p:sp>
            <p:nvSpPr>
              <p:cNvPr id="73" name="Oval 9">
                <a:extLst>
                  <a:ext uri="{FF2B5EF4-FFF2-40B4-BE49-F238E27FC236}">
                    <a16:creationId xmlns:a16="http://schemas.microsoft.com/office/drawing/2014/main" id="{1892404B-D3D9-4862-AD9C-93C78243EB6A}"/>
                  </a:ext>
                </a:extLst>
              </p:cNvPr>
              <p:cNvSpPr>
                <a:spLocks noChangeArrowheads="1"/>
              </p:cNvSpPr>
              <p:nvPr/>
            </p:nvSpPr>
            <p:spPr bwMode="gray">
              <a:xfrm>
                <a:off x="1895" y="1299"/>
                <a:ext cx="1953" cy="195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74" name="Freeform 10">
                <a:extLst>
                  <a:ext uri="{FF2B5EF4-FFF2-40B4-BE49-F238E27FC236}">
                    <a16:creationId xmlns:a16="http://schemas.microsoft.com/office/drawing/2014/main" id="{C1207B22-712B-4320-BFD8-BF75F770658E}"/>
                  </a:ext>
                </a:extLst>
              </p:cNvPr>
              <p:cNvSpPr>
                <a:spLocks noEditPoints="1"/>
              </p:cNvSpPr>
              <p:nvPr/>
            </p:nvSpPr>
            <p:spPr bwMode="gray">
              <a:xfrm>
                <a:off x="431" y="79"/>
                <a:ext cx="4882" cy="3990"/>
              </a:xfrm>
              <a:custGeom>
                <a:avLst/>
                <a:gdLst>
                  <a:gd name="T0" fmla="*/ 736 w 800"/>
                  <a:gd name="T1" fmla="*/ 134 h 654"/>
                  <a:gd name="T2" fmla="*/ 622 w 800"/>
                  <a:gd name="T3" fmla="*/ 134 h 654"/>
                  <a:gd name="T4" fmla="*/ 569 w 800"/>
                  <a:gd name="T5" fmla="*/ 0 h 654"/>
                  <a:gd name="T6" fmla="*/ 231 w 800"/>
                  <a:gd name="T7" fmla="*/ 0 h 654"/>
                  <a:gd name="T8" fmla="*/ 178 w 800"/>
                  <a:gd name="T9" fmla="*/ 134 h 654"/>
                  <a:gd name="T10" fmla="*/ 160 w 800"/>
                  <a:gd name="T11" fmla="*/ 134 h 654"/>
                  <a:gd name="T12" fmla="*/ 160 w 800"/>
                  <a:gd name="T13" fmla="*/ 67 h 654"/>
                  <a:gd name="T14" fmla="*/ 80 w 800"/>
                  <a:gd name="T15" fmla="*/ 67 h 654"/>
                  <a:gd name="T16" fmla="*/ 80 w 800"/>
                  <a:gd name="T17" fmla="*/ 134 h 654"/>
                  <a:gd name="T18" fmla="*/ 64 w 800"/>
                  <a:gd name="T19" fmla="*/ 134 h 654"/>
                  <a:gd name="T20" fmla="*/ 0 w 800"/>
                  <a:gd name="T21" fmla="*/ 198 h 654"/>
                  <a:gd name="T22" fmla="*/ 0 w 800"/>
                  <a:gd name="T23" fmla="*/ 589 h 654"/>
                  <a:gd name="T24" fmla="*/ 64 w 800"/>
                  <a:gd name="T25" fmla="*/ 654 h 654"/>
                  <a:gd name="T26" fmla="*/ 736 w 800"/>
                  <a:gd name="T27" fmla="*/ 654 h 654"/>
                  <a:gd name="T28" fmla="*/ 800 w 800"/>
                  <a:gd name="T29" fmla="*/ 589 h 654"/>
                  <a:gd name="T30" fmla="*/ 800 w 800"/>
                  <a:gd name="T31" fmla="*/ 198 h 654"/>
                  <a:gd name="T32" fmla="*/ 736 w 800"/>
                  <a:gd name="T33" fmla="*/ 134 h 654"/>
                  <a:gd name="T34" fmla="*/ 133 w 800"/>
                  <a:gd name="T35" fmla="*/ 134 h 654"/>
                  <a:gd name="T36" fmla="*/ 107 w 800"/>
                  <a:gd name="T37" fmla="*/ 134 h 654"/>
                  <a:gd name="T38" fmla="*/ 107 w 800"/>
                  <a:gd name="T39" fmla="*/ 94 h 654"/>
                  <a:gd name="T40" fmla="*/ 133 w 800"/>
                  <a:gd name="T41" fmla="*/ 94 h 654"/>
                  <a:gd name="T42" fmla="*/ 133 w 800"/>
                  <a:gd name="T43" fmla="*/ 134 h 654"/>
                  <a:gd name="T44" fmla="*/ 400 w 800"/>
                  <a:gd name="T45" fmla="*/ 600 h 654"/>
                  <a:gd name="T46" fmla="*/ 160 w 800"/>
                  <a:gd name="T47" fmla="*/ 360 h 654"/>
                  <a:gd name="T48" fmla="*/ 400 w 800"/>
                  <a:gd name="T49" fmla="*/ 120 h 654"/>
                  <a:gd name="T50" fmla="*/ 640 w 800"/>
                  <a:gd name="T51" fmla="*/ 360 h 654"/>
                  <a:gd name="T52" fmla="*/ 400 w 800"/>
                  <a:gd name="T53" fmla="*/ 600 h 654"/>
                  <a:gd name="T54" fmla="*/ 693 w 800"/>
                  <a:gd name="T55" fmla="*/ 294 h 654"/>
                  <a:gd name="T56" fmla="*/ 640 w 800"/>
                  <a:gd name="T57" fmla="*/ 240 h 654"/>
                  <a:gd name="T58" fmla="*/ 693 w 800"/>
                  <a:gd name="T59" fmla="*/ 187 h 654"/>
                  <a:gd name="T60" fmla="*/ 747 w 800"/>
                  <a:gd name="T61" fmla="*/ 240 h 654"/>
                  <a:gd name="T62" fmla="*/ 693 w 800"/>
                  <a:gd name="T63" fmla="*/ 294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0" h="654">
                    <a:moveTo>
                      <a:pt x="736" y="134"/>
                    </a:moveTo>
                    <a:lnTo>
                      <a:pt x="622" y="134"/>
                    </a:lnTo>
                    <a:lnTo>
                      <a:pt x="569" y="0"/>
                    </a:lnTo>
                    <a:lnTo>
                      <a:pt x="231" y="0"/>
                    </a:lnTo>
                    <a:lnTo>
                      <a:pt x="178" y="134"/>
                    </a:lnTo>
                    <a:lnTo>
                      <a:pt x="160" y="134"/>
                    </a:lnTo>
                    <a:lnTo>
                      <a:pt x="160" y="67"/>
                    </a:lnTo>
                    <a:lnTo>
                      <a:pt x="80" y="67"/>
                    </a:lnTo>
                    <a:lnTo>
                      <a:pt x="80" y="134"/>
                    </a:lnTo>
                    <a:lnTo>
                      <a:pt x="64" y="134"/>
                    </a:lnTo>
                    <a:cubicBezTo>
                      <a:pt x="29" y="134"/>
                      <a:pt x="0" y="162"/>
                      <a:pt x="0" y="198"/>
                    </a:cubicBezTo>
                    <a:lnTo>
                      <a:pt x="0" y="589"/>
                    </a:lnTo>
                    <a:cubicBezTo>
                      <a:pt x="0" y="625"/>
                      <a:pt x="29" y="654"/>
                      <a:pt x="64" y="654"/>
                    </a:cubicBezTo>
                    <a:lnTo>
                      <a:pt x="736" y="654"/>
                    </a:lnTo>
                    <a:cubicBezTo>
                      <a:pt x="771" y="654"/>
                      <a:pt x="800" y="625"/>
                      <a:pt x="800" y="589"/>
                    </a:cubicBezTo>
                    <a:lnTo>
                      <a:pt x="800" y="198"/>
                    </a:lnTo>
                    <a:cubicBezTo>
                      <a:pt x="800" y="162"/>
                      <a:pt x="771" y="134"/>
                      <a:pt x="736" y="134"/>
                    </a:cubicBezTo>
                    <a:close/>
                    <a:moveTo>
                      <a:pt x="133" y="134"/>
                    </a:moveTo>
                    <a:lnTo>
                      <a:pt x="107" y="134"/>
                    </a:lnTo>
                    <a:lnTo>
                      <a:pt x="107" y="94"/>
                    </a:lnTo>
                    <a:lnTo>
                      <a:pt x="133" y="94"/>
                    </a:lnTo>
                    <a:lnTo>
                      <a:pt x="133" y="134"/>
                    </a:lnTo>
                    <a:close/>
                    <a:moveTo>
                      <a:pt x="400" y="600"/>
                    </a:moveTo>
                    <a:cubicBezTo>
                      <a:pt x="268" y="600"/>
                      <a:pt x="160" y="493"/>
                      <a:pt x="160" y="360"/>
                    </a:cubicBezTo>
                    <a:cubicBezTo>
                      <a:pt x="160" y="228"/>
                      <a:pt x="268" y="120"/>
                      <a:pt x="400" y="120"/>
                    </a:cubicBezTo>
                    <a:cubicBezTo>
                      <a:pt x="532" y="120"/>
                      <a:pt x="640" y="228"/>
                      <a:pt x="640" y="360"/>
                    </a:cubicBezTo>
                    <a:cubicBezTo>
                      <a:pt x="640" y="493"/>
                      <a:pt x="532" y="600"/>
                      <a:pt x="400" y="600"/>
                    </a:cubicBezTo>
                    <a:close/>
                    <a:moveTo>
                      <a:pt x="693" y="294"/>
                    </a:moveTo>
                    <a:cubicBezTo>
                      <a:pt x="664" y="294"/>
                      <a:pt x="640" y="270"/>
                      <a:pt x="640" y="240"/>
                    </a:cubicBezTo>
                    <a:cubicBezTo>
                      <a:pt x="640" y="211"/>
                      <a:pt x="664" y="187"/>
                      <a:pt x="693" y="187"/>
                    </a:cubicBezTo>
                    <a:cubicBezTo>
                      <a:pt x="723" y="187"/>
                      <a:pt x="747" y="211"/>
                      <a:pt x="747" y="240"/>
                    </a:cubicBezTo>
                    <a:cubicBezTo>
                      <a:pt x="747" y="270"/>
                      <a:pt x="723" y="294"/>
                      <a:pt x="693" y="29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grpSp>
        <p:sp>
          <p:nvSpPr>
            <p:cNvPr id="71" name="Donut 24">
              <a:extLst>
                <a:ext uri="{FF2B5EF4-FFF2-40B4-BE49-F238E27FC236}">
                  <a16:creationId xmlns:a16="http://schemas.microsoft.com/office/drawing/2014/main" id="{159AD679-9E82-43F7-8E5A-F2B9B7B8F098}"/>
                </a:ext>
              </a:extLst>
            </p:cNvPr>
            <p:cNvSpPr/>
            <p:nvPr userDrawn="1"/>
          </p:nvSpPr>
          <p:spPr bwMode="gray">
            <a:xfrm>
              <a:off x="299151" y="32005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dirty="0">
                <a:solidFill>
                  <a:schemeClr val="tx1"/>
                </a:solidFill>
              </a:endParaRPr>
            </a:p>
          </p:txBody>
        </p:sp>
        <p:sp>
          <p:nvSpPr>
            <p:cNvPr id="72" name="Freeform 5">
              <a:extLst>
                <a:ext uri="{FF2B5EF4-FFF2-40B4-BE49-F238E27FC236}">
                  <a16:creationId xmlns:a16="http://schemas.microsoft.com/office/drawing/2014/main" id="{F9B77A76-1D73-4D21-971D-ADF9C8341048}"/>
                </a:ext>
              </a:extLst>
            </p:cNvPr>
            <p:cNvSpPr>
              <a:spLocks noEditPoints="1"/>
            </p:cNvSpPr>
            <p:nvPr userDrawn="1"/>
          </p:nvSpPr>
          <p:spPr bwMode="gray">
            <a:xfrm>
              <a:off x="287524" y="5900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dirty="0"/>
            </a:p>
          </p:txBody>
        </p:sp>
      </p:grpSp>
      <p:sp>
        <p:nvSpPr>
          <p:cNvPr id="35" name="Freeform: Shape 45">
            <a:extLst>
              <a:ext uri="{FF2B5EF4-FFF2-40B4-BE49-F238E27FC236}">
                <a16:creationId xmlns:a16="http://schemas.microsoft.com/office/drawing/2014/main" id="{F6249484-F6C2-457B-A741-F7B53D350AA2}"/>
              </a:ext>
            </a:extLst>
          </p:cNvPr>
          <p:cNvSpPr/>
          <p:nvPr userDrawn="1"/>
        </p:nvSpPr>
        <p:spPr>
          <a:xfrm rot="16200000">
            <a:off x="10745392" y="-328913"/>
            <a:ext cx="1117695" cy="1775521"/>
          </a:xfrm>
          <a:custGeom>
            <a:avLst/>
            <a:gdLst>
              <a:gd name="connsiteX0" fmla="*/ 1702539 w 1702539"/>
              <a:gd name="connsiteY0" fmla="*/ 47457 h 2704578"/>
              <a:gd name="connsiteX1" fmla="*/ 1702539 w 1702539"/>
              <a:gd name="connsiteY1" fmla="*/ 776537 h 2704578"/>
              <a:gd name="connsiteX2" fmla="*/ 1615473 w 1702539"/>
              <a:gd name="connsiteY2" fmla="*/ 729280 h 2704578"/>
              <a:gd name="connsiteX3" fmla="*/ 1352288 w 1702539"/>
              <a:gd name="connsiteY3" fmla="*/ 676145 h 2704578"/>
              <a:gd name="connsiteX4" fmla="*/ 676144 w 1702539"/>
              <a:gd name="connsiteY4" fmla="*/ 1352289 h 2704578"/>
              <a:gd name="connsiteX5" fmla="*/ 1352288 w 1702539"/>
              <a:gd name="connsiteY5" fmla="*/ 2028433 h 2704578"/>
              <a:gd name="connsiteX6" fmla="*/ 1615473 w 1702539"/>
              <a:gd name="connsiteY6" fmla="*/ 1975298 h 2704578"/>
              <a:gd name="connsiteX7" fmla="*/ 1702539 w 1702539"/>
              <a:gd name="connsiteY7" fmla="*/ 1928041 h 2704578"/>
              <a:gd name="connsiteX8" fmla="*/ 1702539 w 1702539"/>
              <a:gd name="connsiteY8" fmla="*/ 2657121 h 2704578"/>
              <a:gd name="connsiteX9" fmla="*/ 1624822 w 1702539"/>
              <a:gd name="connsiteY9" fmla="*/ 2677104 h 2704578"/>
              <a:gd name="connsiteX10" fmla="*/ 1352289 w 1702539"/>
              <a:gd name="connsiteY10" fmla="*/ 2704578 h 2704578"/>
              <a:gd name="connsiteX11" fmla="*/ 0 w 1702539"/>
              <a:gd name="connsiteY11" fmla="*/ 1352289 h 2704578"/>
              <a:gd name="connsiteX12" fmla="*/ 1352289 w 1702539"/>
              <a:gd name="connsiteY12" fmla="*/ 0 h 2704578"/>
              <a:gd name="connsiteX13" fmla="*/ 1624822 w 1702539"/>
              <a:gd name="connsiteY13" fmla="*/ 27474 h 2704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02539" h="2704578">
                <a:moveTo>
                  <a:pt x="1702539" y="47457"/>
                </a:moveTo>
                <a:lnTo>
                  <a:pt x="1702539" y="776537"/>
                </a:lnTo>
                <a:lnTo>
                  <a:pt x="1615473" y="729280"/>
                </a:lnTo>
                <a:cubicBezTo>
                  <a:pt x="1534581" y="695065"/>
                  <a:pt x="1445644" y="676145"/>
                  <a:pt x="1352288" y="676145"/>
                </a:cubicBezTo>
                <a:cubicBezTo>
                  <a:pt x="978864" y="676145"/>
                  <a:pt x="676144" y="978865"/>
                  <a:pt x="676144" y="1352289"/>
                </a:cubicBezTo>
                <a:cubicBezTo>
                  <a:pt x="676144" y="1725713"/>
                  <a:pt x="978864" y="2028433"/>
                  <a:pt x="1352288" y="2028433"/>
                </a:cubicBezTo>
                <a:cubicBezTo>
                  <a:pt x="1445644" y="2028433"/>
                  <a:pt x="1534581" y="2009513"/>
                  <a:pt x="1615473" y="1975298"/>
                </a:cubicBezTo>
                <a:lnTo>
                  <a:pt x="1702539" y="1928041"/>
                </a:lnTo>
                <a:lnTo>
                  <a:pt x="1702539" y="2657121"/>
                </a:lnTo>
                <a:lnTo>
                  <a:pt x="1624822" y="2677104"/>
                </a:lnTo>
                <a:cubicBezTo>
                  <a:pt x="1536792" y="2695118"/>
                  <a:pt x="1445645" y="2704578"/>
                  <a:pt x="1352289" y="2704578"/>
                </a:cubicBezTo>
                <a:cubicBezTo>
                  <a:pt x="605440" y="2704578"/>
                  <a:pt x="0" y="2099138"/>
                  <a:pt x="0" y="1352289"/>
                </a:cubicBezTo>
                <a:cubicBezTo>
                  <a:pt x="0" y="605440"/>
                  <a:pt x="605440" y="0"/>
                  <a:pt x="1352289" y="0"/>
                </a:cubicBezTo>
                <a:cubicBezTo>
                  <a:pt x="1445645" y="0"/>
                  <a:pt x="1536792" y="9460"/>
                  <a:pt x="1624822" y="27474"/>
                </a:cubicBezTo>
                <a:close/>
              </a:path>
            </a:pathLst>
          </a:custGeom>
          <a:solidFill>
            <a:schemeClr val="tx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34" name="Freeform: Shape 45">
            <a:extLst>
              <a:ext uri="{FF2B5EF4-FFF2-40B4-BE49-F238E27FC236}">
                <a16:creationId xmlns:a16="http://schemas.microsoft.com/office/drawing/2014/main" id="{F6249484-F6C2-457B-A741-F7B53D350AA2}"/>
              </a:ext>
            </a:extLst>
          </p:cNvPr>
          <p:cNvSpPr/>
          <p:nvPr userDrawn="1"/>
        </p:nvSpPr>
        <p:spPr>
          <a:xfrm rot="16200000">
            <a:off x="9027909" y="-616313"/>
            <a:ext cx="2038084" cy="3237611"/>
          </a:xfrm>
          <a:custGeom>
            <a:avLst/>
            <a:gdLst>
              <a:gd name="connsiteX0" fmla="*/ 1702539 w 1702539"/>
              <a:gd name="connsiteY0" fmla="*/ 47457 h 2704578"/>
              <a:gd name="connsiteX1" fmla="*/ 1702539 w 1702539"/>
              <a:gd name="connsiteY1" fmla="*/ 776537 h 2704578"/>
              <a:gd name="connsiteX2" fmla="*/ 1615473 w 1702539"/>
              <a:gd name="connsiteY2" fmla="*/ 729280 h 2704578"/>
              <a:gd name="connsiteX3" fmla="*/ 1352288 w 1702539"/>
              <a:gd name="connsiteY3" fmla="*/ 676145 h 2704578"/>
              <a:gd name="connsiteX4" fmla="*/ 676144 w 1702539"/>
              <a:gd name="connsiteY4" fmla="*/ 1352289 h 2704578"/>
              <a:gd name="connsiteX5" fmla="*/ 1352288 w 1702539"/>
              <a:gd name="connsiteY5" fmla="*/ 2028433 h 2704578"/>
              <a:gd name="connsiteX6" fmla="*/ 1615473 w 1702539"/>
              <a:gd name="connsiteY6" fmla="*/ 1975298 h 2704578"/>
              <a:gd name="connsiteX7" fmla="*/ 1702539 w 1702539"/>
              <a:gd name="connsiteY7" fmla="*/ 1928041 h 2704578"/>
              <a:gd name="connsiteX8" fmla="*/ 1702539 w 1702539"/>
              <a:gd name="connsiteY8" fmla="*/ 2657121 h 2704578"/>
              <a:gd name="connsiteX9" fmla="*/ 1624822 w 1702539"/>
              <a:gd name="connsiteY9" fmla="*/ 2677104 h 2704578"/>
              <a:gd name="connsiteX10" fmla="*/ 1352289 w 1702539"/>
              <a:gd name="connsiteY10" fmla="*/ 2704578 h 2704578"/>
              <a:gd name="connsiteX11" fmla="*/ 0 w 1702539"/>
              <a:gd name="connsiteY11" fmla="*/ 1352289 h 2704578"/>
              <a:gd name="connsiteX12" fmla="*/ 1352289 w 1702539"/>
              <a:gd name="connsiteY12" fmla="*/ 0 h 2704578"/>
              <a:gd name="connsiteX13" fmla="*/ 1624822 w 1702539"/>
              <a:gd name="connsiteY13" fmla="*/ 27474 h 2704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02539" h="2704578">
                <a:moveTo>
                  <a:pt x="1702539" y="47457"/>
                </a:moveTo>
                <a:lnTo>
                  <a:pt x="1702539" y="776537"/>
                </a:lnTo>
                <a:lnTo>
                  <a:pt x="1615473" y="729280"/>
                </a:lnTo>
                <a:cubicBezTo>
                  <a:pt x="1534581" y="695065"/>
                  <a:pt x="1445644" y="676145"/>
                  <a:pt x="1352288" y="676145"/>
                </a:cubicBezTo>
                <a:cubicBezTo>
                  <a:pt x="978864" y="676145"/>
                  <a:pt x="676144" y="978865"/>
                  <a:pt x="676144" y="1352289"/>
                </a:cubicBezTo>
                <a:cubicBezTo>
                  <a:pt x="676144" y="1725713"/>
                  <a:pt x="978864" y="2028433"/>
                  <a:pt x="1352288" y="2028433"/>
                </a:cubicBezTo>
                <a:cubicBezTo>
                  <a:pt x="1445644" y="2028433"/>
                  <a:pt x="1534581" y="2009513"/>
                  <a:pt x="1615473" y="1975298"/>
                </a:cubicBezTo>
                <a:lnTo>
                  <a:pt x="1702539" y="1928041"/>
                </a:lnTo>
                <a:lnTo>
                  <a:pt x="1702539" y="2657121"/>
                </a:lnTo>
                <a:lnTo>
                  <a:pt x="1624822" y="2677104"/>
                </a:lnTo>
                <a:cubicBezTo>
                  <a:pt x="1536792" y="2695118"/>
                  <a:pt x="1445645" y="2704578"/>
                  <a:pt x="1352289" y="2704578"/>
                </a:cubicBezTo>
                <a:cubicBezTo>
                  <a:pt x="605440" y="2704578"/>
                  <a:pt x="0" y="2099138"/>
                  <a:pt x="0" y="1352289"/>
                </a:cubicBezTo>
                <a:cubicBezTo>
                  <a:pt x="0" y="605440"/>
                  <a:pt x="605440" y="0"/>
                  <a:pt x="1352289" y="0"/>
                </a:cubicBezTo>
                <a:cubicBezTo>
                  <a:pt x="1445645" y="0"/>
                  <a:pt x="1536792" y="9460"/>
                  <a:pt x="1624822" y="27474"/>
                </a:cubicBezTo>
                <a:close/>
              </a:path>
            </a:pathLst>
          </a:custGeom>
          <a:solidFill>
            <a:schemeClr val="bg1">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grpSp>
        <p:nvGrpSpPr>
          <p:cNvPr id="37" name="Group 36">
            <a:extLst>
              <a:ext uri="{FF2B5EF4-FFF2-40B4-BE49-F238E27FC236}">
                <a16:creationId xmlns:a16="http://schemas.microsoft.com/office/drawing/2014/main" id="{2FC948B1-CE8A-45C2-9547-20572925E441}"/>
              </a:ext>
            </a:extLst>
          </p:cNvPr>
          <p:cNvGrpSpPr/>
          <p:nvPr userDrawn="1"/>
        </p:nvGrpSpPr>
        <p:grpSpPr bwMode="gray">
          <a:xfrm>
            <a:off x="-1987489" y="3445698"/>
            <a:ext cx="1572481" cy="3412302"/>
            <a:chOff x="2051720" y="348323"/>
            <a:chExt cx="1572481" cy="3412302"/>
          </a:xfrm>
        </p:grpSpPr>
        <p:sp>
          <p:nvSpPr>
            <p:cNvPr id="38" name="TextBox 37">
              <a:extLst>
                <a:ext uri="{FF2B5EF4-FFF2-40B4-BE49-F238E27FC236}">
                  <a16:creationId xmlns:a16="http://schemas.microsoft.com/office/drawing/2014/main" id="{00AC49FF-2180-4539-8FB8-9FD54A2A1613}"/>
                </a:ext>
              </a:extLst>
            </p:cNvPr>
            <p:cNvSpPr txBox="1"/>
            <p:nvPr/>
          </p:nvSpPr>
          <p:spPr bwMode="gray">
            <a:xfrm>
              <a:off x="2051720" y="1052191"/>
              <a:ext cx="1572481" cy="2708434"/>
            </a:xfrm>
            <a:prstGeom prst="rect">
              <a:avLst/>
            </a:prstGeom>
            <a:noFill/>
          </p:spPr>
          <p:txBody>
            <a:bodyPr wrap="square" lIns="0" tIns="0" rIns="0" bIns="0" rtlCol="0">
              <a:spAutoFit/>
            </a:bodyPr>
            <a:lstStyle/>
            <a:p>
              <a:r>
                <a:rPr lang="en-GB" sz="1100" dirty="0">
                  <a:solidFill>
                    <a:srgbClr val="000000"/>
                  </a:solidFill>
                </a:rPr>
                <a:t>To format</a:t>
              </a:r>
              <a:r>
                <a:rPr lang="en-GB" sz="1100" baseline="0" dirty="0">
                  <a:solidFill>
                    <a:srgbClr val="000000"/>
                  </a:solidFill>
                </a:rPr>
                <a:t> the source text, simply highlight the specific line(s) of text and click ‘tab’ or press ‘increase/decrease list level’ button. If you continue to click the ‘Tab’ button and the text turns </a:t>
              </a:r>
              <a:r>
                <a:rPr lang="en-GB" sz="1100" baseline="0" dirty="0">
                  <a:solidFill>
                    <a:srgbClr val="FF0000"/>
                  </a:solidFill>
                </a:rPr>
                <a:t>red</a:t>
              </a:r>
              <a:r>
                <a:rPr lang="en-GB" sz="1100" baseline="0" dirty="0">
                  <a:solidFill>
                    <a:srgbClr val="000000"/>
                  </a:solidFill>
                </a:rPr>
                <a:t> you have tabbed too far and should use the ‘decrease level’ button to return to compliant text.</a:t>
              </a:r>
            </a:p>
            <a:p>
              <a:endParaRPr lang="en-GB" sz="1100" baseline="0" dirty="0">
                <a:solidFill>
                  <a:srgbClr val="000000"/>
                </a:solidFill>
              </a:endParaRPr>
            </a:p>
            <a:p>
              <a:r>
                <a:rPr lang="en-GB" sz="1100" baseline="0" dirty="0">
                  <a:solidFill>
                    <a:srgbClr val="000000"/>
                  </a:solidFill>
                </a:rPr>
                <a:t>Do not use the bullet point button to format your text.</a:t>
              </a:r>
              <a:endParaRPr lang="en-GB" sz="1100" dirty="0">
                <a:solidFill>
                  <a:srgbClr val="000000"/>
                </a:solidFill>
              </a:endParaRPr>
            </a:p>
          </p:txBody>
        </p:sp>
        <p:grpSp>
          <p:nvGrpSpPr>
            <p:cNvPr id="39" name="Group 38">
              <a:extLst>
                <a:ext uri="{FF2B5EF4-FFF2-40B4-BE49-F238E27FC236}">
                  <a16:creationId xmlns:a16="http://schemas.microsoft.com/office/drawing/2014/main" id="{48C2AB69-0462-4BCE-BD56-9FC53AC4568F}"/>
                </a:ext>
              </a:extLst>
            </p:cNvPr>
            <p:cNvGrpSpPr/>
            <p:nvPr/>
          </p:nvGrpSpPr>
          <p:grpSpPr bwMode="gray">
            <a:xfrm>
              <a:off x="2051720" y="348323"/>
              <a:ext cx="551687" cy="608260"/>
              <a:chOff x="580210" y="472455"/>
              <a:chExt cx="551687" cy="608260"/>
            </a:xfrm>
          </p:grpSpPr>
          <p:sp>
            <p:nvSpPr>
              <p:cNvPr id="61" name="Donut 24">
                <a:extLst>
                  <a:ext uri="{FF2B5EF4-FFF2-40B4-BE49-F238E27FC236}">
                    <a16:creationId xmlns:a16="http://schemas.microsoft.com/office/drawing/2014/main" id="{0CA43353-DD50-4F34-BB1D-1BE991E8881F}"/>
                  </a:ext>
                </a:extLst>
              </p:cNvPr>
              <p:cNvSpPr/>
              <p:nvPr/>
            </p:nvSpPr>
            <p:spPr bwMode="gray">
              <a:xfrm>
                <a:off x="591837" y="47245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dirty="0">
                  <a:solidFill>
                    <a:schemeClr val="tx1"/>
                  </a:solidFill>
                </a:endParaRPr>
              </a:p>
            </p:txBody>
          </p:sp>
          <p:sp>
            <p:nvSpPr>
              <p:cNvPr id="62" name="Freeform 5">
                <a:extLst>
                  <a:ext uri="{FF2B5EF4-FFF2-40B4-BE49-F238E27FC236}">
                    <a16:creationId xmlns:a16="http://schemas.microsoft.com/office/drawing/2014/main" id="{E85D49CF-852E-4100-A564-6717CF1BEB17}"/>
                  </a:ext>
                </a:extLst>
              </p:cNvPr>
              <p:cNvSpPr>
                <a:spLocks noEditPoints="1"/>
              </p:cNvSpPr>
              <p:nvPr/>
            </p:nvSpPr>
            <p:spPr bwMode="gray">
              <a:xfrm>
                <a:off x="580210" y="7424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dirty="0"/>
              </a:p>
            </p:txBody>
          </p:sp>
        </p:grpSp>
        <p:grpSp>
          <p:nvGrpSpPr>
            <p:cNvPr id="52" name="Group 4">
              <a:extLst>
                <a:ext uri="{FF2B5EF4-FFF2-40B4-BE49-F238E27FC236}">
                  <a16:creationId xmlns:a16="http://schemas.microsoft.com/office/drawing/2014/main" id="{0E8CBD8F-7ECD-4433-BEFC-3EDDE7AC70DD}"/>
                </a:ext>
              </a:extLst>
            </p:cNvPr>
            <p:cNvGrpSpPr>
              <a:grpSpLocks noChangeAspect="1"/>
            </p:cNvGrpSpPr>
            <p:nvPr/>
          </p:nvGrpSpPr>
          <p:grpSpPr bwMode="gray">
            <a:xfrm>
              <a:off x="2160620" y="483078"/>
              <a:ext cx="330076" cy="242523"/>
              <a:chOff x="2018" y="401"/>
              <a:chExt cx="3016" cy="2216"/>
            </a:xfrm>
          </p:grpSpPr>
          <p:sp>
            <p:nvSpPr>
              <p:cNvPr id="53" name="Freeform 7">
                <a:extLst>
                  <a:ext uri="{FF2B5EF4-FFF2-40B4-BE49-F238E27FC236}">
                    <a16:creationId xmlns:a16="http://schemas.microsoft.com/office/drawing/2014/main" id="{1188A2AC-ED8E-41A5-8AFB-DF48E4C9344B}"/>
                  </a:ext>
                </a:extLst>
              </p:cNvPr>
              <p:cNvSpPr>
                <a:spLocks/>
              </p:cNvSpPr>
              <p:nvPr/>
            </p:nvSpPr>
            <p:spPr bwMode="gray">
              <a:xfrm>
                <a:off x="2360" y="401"/>
                <a:ext cx="847" cy="307"/>
              </a:xfrm>
              <a:custGeom>
                <a:avLst/>
                <a:gdLst>
                  <a:gd name="T0" fmla="*/ 2 w 4791"/>
                  <a:gd name="T1" fmla="*/ 2 h 1737"/>
                  <a:gd name="T2" fmla="*/ 4791 w 4791"/>
                  <a:gd name="T3" fmla="*/ 2 h 1737"/>
                  <a:gd name="T4" fmla="*/ 4791 w 4791"/>
                  <a:gd name="T5" fmla="*/ 1737 h 1737"/>
                  <a:gd name="T6" fmla="*/ 3 w 4791"/>
                  <a:gd name="T7" fmla="*/ 1737 h 1737"/>
                  <a:gd name="T8" fmla="*/ 2 w 4791"/>
                  <a:gd name="T9" fmla="*/ 2 h 1737"/>
                </a:gdLst>
                <a:ahLst/>
                <a:cxnLst>
                  <a:cxn ang="0">
                    <a:pos x="T0" y="T1"/>
                  </a:cxn>
                  <a:cxn ang="0">
                    <a:pos x="T2" y="T3"/>
                  </a:cxn>
                  <a:cxn ang="0">
                    <a:pos x="T4" y="T5"/>
                  </a:cxn>
                  <a:cxn ang="0">
                    <a:pos x="T6" y="T7"/>
                  </a:cxn>
                  <a:cxn ang="0">
                    <a:pos x="T8" y="T9"/>
                  </a:cxn>
                </a:cxnLst>
                <a:rect l="0" t="0" r="r" b="b"/>
                <a:pathLst>
                  <a:path w="4791" h="1737">
                    <a:moveTo>
                      <a:pt x="2" y="2"/>
                    </a:moveTo>
                    <a:cubicBezTo>
                      <a:pt x="1594" y="0"/>
                      <a:pt x="3199" y="1"/>
                      <a:pt x="4791" y="2"/>
                    </a:cubicBezTo>
                    <a:cubicBezTo>
                      <a:pt x="4791" y="580"/>
                      <a:pt x="4791" y="1158"/>
                      <a:pt x="4791" y="1737"/>
                    </a:cubicBezTo>
                    <a:cubicBezTo>
                      <a:pt x="3195" y="1737"/>
                      <a:pt x="1599" y="1736"/>
                      <a:pt x="3" y="1737"/>
                    </a:cubicBezTo>
                    <a:cubicBezTo>
                      <a:pt x="0" y="1159"/>
                      <a:pt x="2" y="580"/>
                      <a:pt x="2"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54" name="Freeform 8">
                <a:extLst>
                  <a:ext uri="{FF2B5EF4-FFF2-40B4-BE49-F238E27FC236}">
                    <a16:creationId xmlns:a16="http://schemas.microsoft.com/office/drawing/2014/main" id="{60C9EFF0-F857-42A0-8E23-78D800215860}"/>
                  </a:ext>
                </a:extLst>
              </p:cNvPr>
              <p:cNvSpPr>
                <a:spLocks/>
              </p:cNvSpPr>
              <p:nvPr/>
            </p:nvSpPr>
            <p:spPr bwMode="gray">
              <a:xfrm>
                <a:off x="3300" y="401"/>
                <a:ext cx="1734" cy="307"/>
              </a:xfrm>
              <a:custGeom>
                <a:avLst/>
                <a:gdLst>
                  <a:gd name="T0" fmla="*/ 1 w 9814"/>
                  <a:gd name="T1" fmla="*/ 2 h 1737"/>
                  <a:gd name="T2" fmla="*/ 9814 w 9814"/>
                  <a:gd name="T3" fmla="*/ 1 h 1737"/>
                  <a:gd name="T4" fmla="*/ 9814 w 9814"/>
                  <a:gd name="T5" fmla="*/ 1737 h 1737"/>
                  <a:gd name="T6" fmla="*/ 0 w 9814"/>
                  <a:gd name="T7" fmla="*/ 1737 h 1737"/>
                  <a:gd name="T8" fmla="*/ 1 w 9814"/>
                  <a:gd name="T9" fmla="*/ 2 h 1737"/>
                </a:gdLst>
                <a:ahLst/>
                <a:cxnLst>
                  <a:cxn ang="0">
                    <a:pos x="T0" y="T1"/>
                  </a:cxn>
                  <a:cxn ang="0">
                    <a:pos x="T2" y="T3"/>
                  </a:cxn>
                  <a:cxn ang="0">
                    <a:pos x="T4" y="T5"/>
                  </a:cxn>
                  <a:cxn ang="0">
                    <a:pos x="T6" y="T7"/>
                  </a:cxn>
                  <a:cxn ang="0">
                    <a:pos x="T8" y="T9"/>
                  </a:cxn>
                </a:cxnLst>
                <a:rect l="0" t="0" r="r" b="b"/>
                <a:pathLst>
                  <a:path w="9814" h="1737">
                    <a:moveTo>
                      <a:pt x="1" y="2"/>
                    </a:moveTo>
                    <a:cubicBezTo>
                      <a:pt x="3271" y="0"/>
                      <a:pt x="6543" y="1"/>
                      <a:pt x="9814" y="1"/>
                    </a:cubicBezTo>
                    <a:lnTo>
                      <a:pt x="9814" y="1737"/>
                    </a:lnTo>
                    <a:cubicBezTo>
                      <a:pt x="6543" y="1737"/>
                      <a:pt x="3272" y="1736"/>
                      <a:pt x="0" y="1737"/>
                    </a:cubicBezTo>
                    <a:cubicBezTo>
                      <a:pt x="0" y="1159"/>
                      <a:pt x="0" y="580"/>
                      <a:pt x="1"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55" name="Freeform 9">
                <a:extLst>
                  <a:ext uri="{FF2B5EF4-FFF2-40B4-BE49-F238E27FC236}">
                    <a16:creationId xmlns:a16="http://schemas.microsoft.com/office/drawing/2014/main" id="{46AAB82F-7572-4816-9576-70CEFBB25C1B}"/>
                  </a:ext>
                </a:extLst>
              </p:cNvPr>
              <p:cNvSpPr>
                <a:spLocks/>
              </p:cNvSpPr>
              <p:nvPr/>
            </p:nvSpPr>
            <p:spPr bwMode="gray">
              <a:xfrm>
                <a:off x="3300" y="877"/>
                <a:ext cx="1734" cy="311"/>
              </a:xfrm>
              <a:custGeom>
                <a:avLst/>
                <a:gdLst>
                  <a:gd name="T0" fmla="*/ 0 w 9814"/>
                  <a:gd name="T1" fmla="*/ 0 h 2561"/>
                  <a:gd name="T2" fmla="*/ 9814 w 9814"/>
                  <a:gd name="T3" fmla="*/ 1 h 2561"/>
                  <a:gd name="T4" fmla="*/ 9814 w 9814"/>
                  <a:gd name="T5" fmla="*/ 2561 h 2561"/>
                  <a:gd name="T6" fmla="*/ 0 w 9814"/>
                  <a:gd name="T7" fmla="*/ 2561 h 2561"/>
                  <a:gd name="T8" fmla="*/ 0 w 9814"/>
                  <a:gd name="T9" fmla="*/ 0 h 2561"/>
                </a:gdLst>
                <a:ahLst/>
                <a:cxnLst>
                  <a:cxn ang="0">
                    <a:pos x="T0" y="T1"/>
                  </a:cxn>
                  <a:cxn ang="0">
                    <a:pos x="T2" y="T3"/>
                  </a:cxn>
                  <a:cxn ang="0">
                    <a:pos x="T4" y="T5"/>
                  </a:cxn>
                  <a:cxn ang="0">
                    <a:pos x="T6" y="T7"/>
                  </a:cxn>
                  <a:cxn ang="0">
                    <a:pos x="T8" y="T9"/>
                  </a:cxn>
                </a:cxnLst>
                <a:rect l="0" t="0" r="r" b="b"/>
                <a:pathLst>
                  <a:path w="9814" h="2561">
                    <a:moveTo>
                      <a:pt x="0" y="0"/>
                    </a:moveTo>
                    <a:cubicBezTo>
                      <a:pt x="3271" y="1"/>
                      <a:pt x="6543" y="1"/>
                      <a:pt x="9814" y="1"/>
                    </a:cubicBezTo>
                    <a:lnTo>
                      <a:pt x="9814" y="2561"/>
                    </a:lnTo>
                    <a:cubicBezTo>
                      <a:pt x="6543" y="2561"/>
                      <a:pt x="3271" y="2560"/>
                      <a:pt x="0" y="2561"/>
                    </a:cubicBezTo>
                    <a:cubicBezTo>
                      <a:pt x="0" y="1708"/>
                      <a:pt x="0" y="854"/>
                      <a:pt x="0"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56" name="Freeform 10">
                <a:extLst>
                  <a:ext uri="{FF2B5EF4-FFF2-40B4-BE49-F238E27FC236}">
                    <a16:creationId xmlns:a16="http://schemas.microsoft.com/office/drawing/2014/main" id="{F3026C34-3EB2-4719-A9C4-D1A02D85607D}"/>
                  </a:ext>
                </a:extLst>
              </p:cNvPr>
              <p:cNvSpPr>
                <a:spLocks/>
              </p:cNvSpPr>
              <p:nvPr/>
            </p:nvSpPr>
            <p:spPr bwMode="gray">
              <a:xfrm>
                <a:off x="2018" y="944"/>
                <a:ext cx="1172" cy="892"/>
              </a:xfrm>
              <a:custGeom>
                <a:avLst/>
                <a:gdLst>
                  <a:gd name="T0" fmla="*/ 2824 w 6635"/>
                  <a:gd name="T1" fmla="*/ 0 h 5043"/>
                  <a:gd name="T2" fmla="*/ 2878 w 6635"/>
                  <a:gd name="T3" fmla="*/ 15 h 5043"/>
                  <a:gd name="T4" fmla="*/ 6627 w 6635"/>
                  <a:gd name="T5" fmla="*/ 2635 h 5043"/>
                  <a:gd name="T6" fmla="*/ 6570 w 6635"/>
                  <a:gd name="T7" fmla="*/ 2683 h 5043"/>
                  <a:gd name="T8" fmla="*/ 2824 w 6635"/>
                  <a:gd name="T9" fmla="*/ 5043 h 5043"/>
                  <a:gd name="T10" fmla="*/ 2823 w 6635"/>
                  <a:gd name="T11" fmla="*/ 3688 h 5043"/>
                  <a:gd name="T12" fmla="*/ 0 w 6635"/>
                  <a:gd name="T13" fmla="*/ 3688 h 5043"/>
                  <a:gd name="T14" fmla="*/ 0 w 6635"/>
                  <a:gd name="T15" fmla="*/ 1545 h 5043"/>
                  <a:gd name="T16" fmla="*/ 2823 w 6635"/>
                  <a:gd name="T17" fmla="*/ 1546 h 5043"/>
                  <a:gd name="T18" fmla="*/ 2824 w 6635"/>
                  <a:gd name="T19" fmla="*/ 0 h 5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35" h="5043">
                    <a:moveTo>
                      <a:pt x="2824" y="0"/>
                    </a:moveTo>
                    <a:cubicBezTo>
                      <a:pt x="2845" y="1"/>
                      <a:pt x="2861" y="1"/>
                      <a:pt x="2878" y="15"/>
                    </a:cubicBezTo>
                    <a:cubicBezTo>
                      <a:pt x="4127" y="888"/>
                      <a:pt x="5378" y="1763"/>
                      <a:pt x="6627" y="2635"/>
                    </a:cubicBezTo>
                    <a:cubicBezTo>
                      <a:pt x="6635" y="2656"/>
                      <a:pt x="6583" y="2671"/>
                      <a:pt x="6570" y="2683"/>
                    </a:cubicBezTo>
                    <a:cubicBezTo>
                      <a:pt x="5322" y="3470"/>
                      <a:pt x="4072" y="4256"/>
                      <a:pt x="2824" y="5043"/>
                    </a:cubicBezTo>
                    <a:cubicBezTo>
                      <a:pt x="2821" y="4592"/>
                      <a:pt x="2823" y="4140"/>
                      <a:pt x="2823" y="3688"/>
                    </a:cubicBezTo>
                    <a:cubicBezTo>
                      <a:pt x="1882" y="3688"/>
                      <a:pt x="941" y="3688"/>
                      <a:pt x="0" y="3688"/>
                    </a:cubicBezTo>
                    <a:lnTo>
                      <a:pt x="0" y="1545"/>
                    </a:lnTo>
                    <a:cubicBezTo>
                      <a:pt x="941" y="1545"/>
                      <a:pt x="1882" y="1545"/>
                      <a:pt x="2823" y="1546"/>
                    </a:cubicBezTo>
                    <a:cubicBezTo>
                      <a:pt x="2823" y="1031"/>
                      <a:pt x="2821" y="515"/>
                      <a:pt x="2824"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57" name="Freeform 11">
                <a:extLst>
                  <a:ext uri="{FF2B5EF4-FFF2-40B4-BE49-F238E27FC236}">
                    <a16:creationId xmlns:a16="http://schemas.microsoft.com/office/drawing/2014/main" id="{6791A5EC-66AB-441A-B952-364A6A7B27B5}"/>
                  </a:ext>
                </a:extLst>
              </p:cNvPr>
              <p:cNvSpPr>
                <a:spLocks/>
              </p:cNvSpPr>
              <p:nvPr/>
            </p:nvSpPr>
            <p:spPr bwMode="gray">
              <a:xfrm>
                <a:off x="3300" y="1356"/>
                <a:ext cx="1734" cy="311"/>
              </a:xfrm>
              <a:custGeom>
                <a:avLst/>
                <a:gdLst>
                  <a:gd name="T0" fmla="*/ 0 w 9814"/>
                  <a:gd name="T1" fmla="*/ 1 h 2561"/>
                  <a:gd name="T2" fmla="*/ 9814 w 9814"/>
                  <a:gd name="T3" fmla="*/ 1 h 2561"/>
                  <a:gd name="T4" fmla="*/ 9814 w 9814"/>
                  <a:gd name="T5" fmla="*/ 2561 h 2561"/>
                  <a:gd name="T6" fmla="*/ 1 w 9814"/>
                  <a:gd name="T7" fmla="*/ 2561 h 2561"/>
                  <a:gd name="T8" fmla="*/ 0 w 9814"/>
                  <a:gd name="T9" fmla="*/ 1 h 2561"/>
                </a:gdLst>
                <a:ahLst/>
                <a:cxnLst>
                  <a:cxn ang="0">
                    <a:pos x="T0" y="T1"/>
                  </a:cxn>
                  <a:cxn ang="0">
                    <a:pos x="T2" y="T3"/>
                  </a:cxn>
                  <a:cxn ang="0">
                    <a:pos x="T4" y="T5"/>
                  </a:cxn>
                  <a:cxn ang="0">
                    <a:pos x="T6" y="T7"/>
                  </a:cxn>
                  <a:cxn ang="0">
                    <a:pos x="T8" y="T9"/>
                  </a:cxn>
                </a:cxnLst>
                <a:rect l="0" t="0" r="r" b="b"/>
                <a:pathLst>
                  <a:path w="9814" h="2561">
                    <a:moveTo>
                      <a:pt x="0" y="1"/>
                    </a:moveTo>
                    <a:cubicBezTo>
                      <a:pt x="3271" y="0"/>
                      <a:pt x="6543" y="1"/>
                      <a:pt x="9814" y="1"/>
                    </a:cubicBezTo>
                    <a:lnTo>
                      <a:pt x="9814" y="2561"/>
                    </a:lnTo>
                    <a:cubicBezTo>
                      <a:pt x="6543" y="2561"/>
                      <a:pt x="3272" y="2561"/>
                      <a:pt x="1" y="2561"/>
                    </a:cubicBezTo>
                    <a:cubicBezTo>
                      <a:pt x="0" y="1708"/>
                      <a:pt x="0" y="854"/>
                      <a:pt x="0"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58" name="Freeform 13">
                <a:extLst>
                  <a:ext uri="{FF2B5EF4-FFF2-40B4-BE49-F238E27FC236}">
                    <a16:creationId xmlns:a16="http://schemas.microsoft.com/office/drawing/2014/main" id="{A03B2C75-FD65-4FDF-AE40-85FB25803222}"/>
                  </a:ext>
                </a:extLst>
              </p:cNvPr>
              <p:cNvSpPr>
                <a:spLocks/>
              </p:cNvSpPr>
              <p:nvPr/>
            </p:nvSpPr>
            <p:spPr bwMode="gray">
              <a:xfrm>
                <a:off x="3300" y="1836"/>
                <a:ext cx="1734" cy="306"/>
              </a:xfrm>
              <a:custGeom>
                <a:avLst/>
                <a:gdLst>
                  <a:gd name="T0" fmla="*/ 0 w 9814"/>
                  <a:gd name="T1" fmla="*/ 0 h 1736"/>
                  <a:gd name="T2" fmla="*/ 9814 w 9814"/>
                  <a:gd name="T3" fmla="*/ 0 h 1736"/>
                  <a:gd name="T4" fmla="*/ 9814 w 9814"/>
                  <a:gd name="T5" fmla="*/ 1736 h 1736"/>
                  <a:gd name="T6" fmla="*/ 0 w 9814"/>
                  <a:gd name="T7" fmla="*/ 1736 h 1736"/>
                  <a:gd name="T8" fmla="*/ 0 w 9814"/>
                  <a:gd name="T9" fmla="*/ 0 h 1736"/>
                </a:gdLst>
                <a:ahLst/>
                <a:cxnLst>
                  <a:cxn ang="0">
                    <a:pos x="T0" y="T1"/>
                  </a:cxn>
                  <a:cxn ang="0">
                    <a:pos x="T2" y="T3"/>
                  </a:cxn>
                  <a:cxn ang="0">
                    <a:pos x="T4" y="T5"/>
                  </a:cxn>
                  <a:cxn ang="0">
                    <a:pos x="T6" y="T7"/>
                  </a:cxn>
                  <a:cxn ang="0">
                    <a:pos x="T8" y="T9"/>
                  </a:cxn>
                </a:cxnLst>
                <a:rect l="0" t="0" r="r" b="b"/>
                <a:pathLst>
                  <a:path w="9814" h="1736">
                    <a:moveTo>
                      <a:pt x="0" y="0"/>
                    </a:moveTo>
                    <a:cubicBezTo>
                      <a:pt x="3272" y="0"/>
                      <a:pt x="6543" y="0"/>
                      <a:pt x="9814" y="0"/>
                    </a:cubicBezTo>
                    <a:lnTo>
                      <a:pt x="9814" y="1736"/>
                    </a:lnTo>
                    <a:cubicBezTo>
                      <a:pt x="6543" y="1736"/>
                      <a:pt x="3271" y="1736"/>
                      <a:pt x="0" y="1736"/>
                    </a:cubicBezTo>
                    <a:cubicBezTo>
                      <a:pt x="0" y="1157"/>
                      <a:pt x="0" y="578"/>
                      <a:pt x="0" y="0"/>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59" name="Freeform 14">
                <a:extLst>
                  <a:ext uri="{FF2B5EF4-FFF2-40B4-BE49-F238E27FC236}">
                    <a16:creationId xmlns:a16="http://schemas.microsoft.com/office/drawing/2014/main" id="{5F6E9C4C-9EDE-4CFD-AB0D-69F516E946CA}"/>
                  </a:ext>
                </a:extLst>
              </p:cNvPr>
              <p:cNvSpPr>
                <a:spLocks/>
              </p:cNvSpPr>
              <p:nvPr/>
            </p:nvSpPr>
            <p:spPr bwMode="gray">
              <a:xfrm>
                <a:off x="2361" y="2310"/>
                <a:ext cx="846" cy="307"/>
              </a:xfrm>
              <a:custGeom>
                <a:avLst/>
                <a:gdLst>
                  <a:gd name="T0" fmla="*/ 1 w 4790"/>
                  <a:gd name="T1" fmla="*/ 1 h 1737"/>
                  <a:gd name="T2" fmla="*/ 4790 w 4790"/>
                  <a:gd name="T3" fmla="*/ 1 h 1737"/>
                  <a:gd name="T4" fmla="*/ 4790 w 4790"/>
                  <a:gd name="T5" fmla="*/ 1736 h 1737"/>
                  <a:gd name="T6" fmla="*/ 1 w 4790"/>
                  <a:gd name="T7" fmla="*/ 1736 h 1737"/>
                  <a:gd name="T8" fmla="*/ 1 w 4790"/>
                  <a:gd name="T9" fmla="*/ 1 h 1737"/>
                </a:gdLst>
                <a:ahLst/>
                <a:cxnLst>
                  <a:cxn ang="0">
                    <a:pos x="T0" y="T1"/>
                  </a:cxn>
                  <a:cxn ang="0">
                    <a:pos x="T2" y="T3"/>
                  </a:cxn>
                  <a:cxn ang="0">
                    <a:pos x="T4" y="T5"/>
                  </a:cxn>
                  <a:cxn ang="0">
                    <a:pos x="T6" y="T7"/>
                  </a:cxn>
                  <a:cxn ang="0">
                    <a:pos x="T8" y="T9"/>
                  </a:cxn>
                </a:cxnLst>
                <a:rect l="0" t="0" r="r" b="b"/>
                <a:pathLst>
                  <a:path w="4790" h="1737">
                    <a:moveTo>
                      <a:pt x="1" y="1"/>
                    </a:moveTo>
                    <a:cubicBezTo>
                      <a:pt x="1592" y="0"/>
                      <a:pt x="3199" y="1"/>
                      <a:pt x="4790" y="1"/>
                    </a:cubicBezTo>
                    <a:cubicBezTo>
                      <a:pt x="4790" y="579"/>
                      <a:pt x="4790" y="1157"/>
                      <a:pt x="4790" y="1736"/>
                    </a:cubicBezTo>
                    <a:cubicBezTo>
                      <a:pt x="3194" y="1737"/>
                      <a:pt x="1597" y="1736"/>
                      <a:pt x="1" y="1736"/>
                    </a:cubicBezTo>
                    <a:cubicBezTo>
                      <a:pt x="1" y="1159"/>
                      <a:pt x="0" y="578"/>
                      <a:pt x="1"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60" name="Freeform 15">
                <a:extLst>
                  <a:ext uri="{FF2B5EF4-FFF2-40B4-BE49-F238E27FC236}">
                    <a16:creationId xmlns:a16="http://schemas.microsoft.com/office/drawing/2014/main" id="{23A62338-75C1-48BD-9FAC-F93CC98A147D}"/>
                  </a:ext>
                </a:extLst>
              </p:cNvPr>
              <p:cNvSpPr>
                <a:spLocks/>
              </p:cNvSpPr>
              <p:nvPr/>
            </p:nvSpPr>
            <p:spPr bwMode="gray">
              <a:xfrm>
                <a:off x="3300" y="2310"/>
                <a:ext cx="1734" cy="307"/>
              </a:xfrm>
              <a:custGeom>
                <a:avLst/>
                <a:gdLst>
                  <a:gd name="T0" fmla="*/ 1 w 9814"/>
                  <a:gd name="T1" fmla="*/ 1 h 1736"/>
                  <a:gd name="T2" fmla="*/ 9814 w 9814"/>
                  <a:gd name="T3" fmla="*/ 0 h 1736"/>
                  <a:gd name="T4" fmla="*/ 9814 w 9814"/>
                  <a:gd name="T5" fmla="*/ 1736 h 1736"/>
                  <a:gd name="T6" fmla="*/ 0 w 9814"/>
                  <a:gd name="T7" fmla="*/ 1736 h 1736"/>
                  <a:gd name="T8" fmla="*/ 1 w 9814"/>
                  <a:gd name="T9" fmla="*/ 1 h 1736"/>
                </a:gdLst>
                <a:ahLst/>
                <a:cxnLst>
                  <a:cxn ang="0">
                    <a:pos x="T0" y="T1"/>
                  </a:cxn>
                  <a:cxn ang="0">
                    <a:pos x="T2" y="T3"/>
                  </a:cxn>
                  <a:cxn ang="0">
                    <a:pos x="T4" y="T5"/>
                  </a:cxn>
                  <a:cxn ang="0">
                    <a:pos x="T6" y="T7"/>
                  </a:cxn>
                  <a:cxn ang="0">
                    <a:pos x="T8" y="T9"/>
                  </a:cxn>
                </a:cxnLst>
                <a:rect l="0" t="0" r="r" b="b"/>
                <a:pathLst>
                  <a:path w="9814" h="1736">
                    <a:moveTo>
                      <a:pt x="1" y="1"/>
                    </a:moveTo>
                    <a:cubicBezTo>
                      <a:pt x="3272" y="0"/>
                      <a:pt x="6543" y="1"/>
                      <a:pt x="9814" y="0"/>
                    </a:cubicBezTo>
                    <a:lnTo>
                      <a:pt x="9814" y="1736"/>
                    </a:lnTo>
                    <a:cubicBezTo>
                      <a:pt x="6542" y="1736"/>
                      <a:pt x="3271" y="1736"/>
                      <a:pt x="0" y="1736"/>
                    </a:cubicBezTo>
                    <a:cubicBezTo>
                      <a:pt x="1" y="1158"/>
                      <a:pt x="0" y="579"/>
                      <a:pt x="1" y="1"/>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grpSp>
      </p:grpSp>
    </p:spTree>
    <p:extLst>
      <p:ext uri="{BB962C8B-B14F-4D97-AF65-F5344CB8AC3E}">
        <p14:creationId xmlns:p14="http://schemas.microsoft.com/office/powerpoint/2010/main" val="4231037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isclaimer">
    <p:bg bwMode="gray">
      <p:bgPr>
        <a:solidFill>
          <a:schemeClr val="bg1">
            <a:lumMod val="95000"/>
          </a:schemeClr>
        </a:solidFill>
        <a:effectLst/>
      </p:bgPr>
    </p:bg>
    <p:spTree>
      <p:nvGrpSpPr>
        <p:cNvPr id="1" name=""/>
        <p:cNvGrpSpPr/>
        <p:nvPr/>
      </p:nvGrpSpPr>
      <p:grpSpPr>
        <a:xfrm>
          <a:off x="0" y="0"/>
          <a:ext cx="0" cy="0"/>
          <a:chOff x="0" y="0"/>
          <a:chExt cx="0" cy="0"/>
        </a:xfrm>
      </p:grpSpPr>
      <p:sp>
        <p:nvSpPr>
          <p:cNvPr id="38" name="Freeform: Shape 37">
            <a:extLst>
              <a:ext uri="{FF2B5EF4-FFF2-40B4-BE49-F238E27FC236}">
                <a16:creationId xmlns:a16="http://schemas.microsoft.com/office/drawing/2014/main" id="{AB8489DE-7991-4E68-9E51-3DF26622CD65}"/>
              </a:ext>
            </a:extLst>
          </p:cNvPr>
          <p:cNvSpPr/>
          <p:nvPr userDrawn="1"/>
        </p:nvSpPr>
        <p:spPr bwMode="gray">
          <a:xfrm rot="16200000">
            <a:off x="10141924" y="4807924"/>
            <a:ext cx="2064123" cy="2036029"/>
          </a:xfrm>
          <a:custGeom>
            <a:avLst/>
            <a:gdLst>
              <a:gd name="connsiteX0" fmla="*/ 2064123 w 2064123"/>
              <a:gd name="connsiteY0" fmla="*/ 2036029 h 2036029"/>
              <a:gd name="connsiteX1" fmla="*/ 1253805 w 2064123"/>
              <a:gd name="connsiteY1" fmla="*/ 2036029 h 2036029"/>
              <a:gd name="connsiteX2" fmla="*/ 1248302 w 2064123"/>
              <a:gd name="connsiteY2" fmla="*/ 1927058 h 2036029"/>
              <a:gd name="connsiteX3" fmla="*/ 10799 w 2064123"/>
              <a:gd name="connsiteY3" fmla="*/ 810317 h 2036029"/>
              <a:gd name="connsiteX4" fmla="*/ 0 w 2064123"/>
              <a:gd name="connsiteY4" fmla="*/ 810862 h 2036029"/>
              <a:gd name="connsiteX5" fmla="*/ 0 w 2064123"/>
              <a:gd name="connsiteY5" fmla="*/ 545 h 2036029"/>
              <a:gd name="connsiteX6" fmla="*/ 10800 w 2064123"/>
              <a:gd name="connsiteY6" fmla="*/ 0 h 2036029"/>
              <a:gd name="connsiteX7" fmla="*/ 2054437 w 2064123"/>
              <a:gd name="connsiteY7" fmla="*/ 1844207 h 2036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64123" h="2036029">
                <a:moveTo>
                  <a:pt x="2064123" y="2036029"/>
                </a:moveTo>
                <a:lnTo>
                  <a:pt x="1253805" y="2036029"/>
                </a:lnTo>
                <a:lnTo>
                  <a:pt x="1248302" y="1927058"/>
                </a:lnTo>
                <a:cubicBezTo>
                  <a:pt x="1184601" y="1299801"/>
                  <a:pt x="654863" y="810317"/>
                  <a:pt x="10799" y="810317"/>
                </a:cubicBezTo>
                <a:lnTo>
                  <a:pt x="0" y="810862"/>
                </a:lnTo>
                <a:lnTo>
                  <a:pt x="0" y="545"/>
                </a:lnTo>
                <a:lnTo>
                  <a:pt x="10800" y="0"/>
                </a:lnTo>
                <a:cubicBezTo>
                  <a:pt x="1074419" y="0"/>
                  <a:pt x="1949239" y="808343"/>
                  <a:pt x="2054437" y="1844207"/>
                </a:cubicBezTo>
                <a:close/>
              </a:path>
            </a:pathLst>
          </a:cu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36" name="Freeform: Shape 35">
            <a:extLst>
              <a:ext uri="{FF2B5EF4-FFF2-40B4-BE49-F238E27FC236}">
                <a16:creationId xmlns:a16="http://schemas.microsoft.com/office/drawing/2014/main" id="{49FCE33A-E098-4EFB-A5C2-12E4D4285133}"/>
              </a:ext>
            </a:extLst>
          </p:cNvPr>
          <p:cNvSpPr/>
          <p:nvPr userDrawn="1"/>
        </p:nvSpPr>
        <p:spPr bwMode="gray">
          <a:xfrm rot="16200000">
            <a:off x="9692981" y="4519893"/>
            <a:ext cx="1565937" cy="3110276"/>
          </a:xfrm>
          <a:custGeom>
            <a:avLst/>
            <a:gdLst>
              <a:gd name="connsiteX0" fmla="*/ 1565937 w 1565937"/>
              <a:gd name="connsiteY0" fmla="*/ 1555138 h 3110276"/>
              <a:gd name="connsiteX1" fmla="*/ 10799 w 1565937"/>
              <a:gd name="connsiteY1" fmla="*/ 3110276 h 3110276"/>
              <a:gd name="connsiteX2" fmla="*/ 0 w 1565937"/>
              <a:gd name="connsiteY2" fmla="*/ 3109731 h 3110276"/>
              <a:gd name="connsiteX3" fmla="*/ 0 w 1565937"/>
              <a:gd name="connsiteY3" fmla="*/ 2331618 h 3110276"/>
              <a:gd name="connsiteX4" fmla="*/ 10799 w 1565937"/>
              <a:gd name="connsiteY4" fmla="*/ 2332707 h 3110276"/>
              <a:gd name="connsiteX5" fmla="*/ 788368 w 1565937"/>
              <a:gd name="connsiteY5" fmla="*/ 1555138 h 3110276"/>
              <a:gd name="connsiteX6" fmla="*/ 10799 w 1565937"/>
              <a:gd name="connsiteY6" fmla="*/ 777569 h 3110276"/>
              <a:gd name="connsiteX7" fmla="*/ 0 w 1565937"/>
              <a:gd name="connsiteY7" fmla="*/ 778658 h 3110276"/>
              <a:gd name="connsiteX8" fmla="*/ 0 w 1565937"/>
              <a:gd name="connsiteY8" fmla="*/ 545 h 3110276"/>
              <a:gd name="connsiteX9" fmla="*/ 10799 w 1565937"/>
              <a:gd name="connsiteY9" fmla="*/ 0 h 3110276"/>
              <a:gd name="connsiteX10" fmla="*/ 1565937 w 1565937"/>
              <a:gd name="connsiteY10" fmla="*/ 1555138 h 3110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65937" h="3110276">
                <a:moveTo>
                  <a:pt x="1565937" y="1555138"/>
                </a:moveTo>
                <a:cubicBezTo>
                  <a:pt x="1565937" y="2414017"/>
                  <a:pt x="869678" y="3110276"/>
                  <a:pt x="10799" y="3110276"/>
                </a:cubicBezTo>
                <a:lnTo>
                  <a:pt x="0" y="3109731"/>
                </a:lnTo>
                <a:lnTo>
                  <a:pt x="0" y="2331618"/>
                </a:lnTo>
                <a:lnTo>
                  <a:pt x="10799" y="2332707"/>
                </a:lnTo>
                <a:cubicBezTo>
                  <a:pt x="440239" y="2332707"/>
                  <a:pt x="788368" y="1984578"/>
                  <a:pt x="788368" y="1555138"/>
                </a:cubicBezTo>
                <a:cubicBezTo>
                  <a:pt x="788368" y="1125698"/>
                  <a:pt x="440239" y="777569"/>
                  <a:pt x="10799" y="777569"/>
                </a:cubicBezTo>
                <a:lnTo>
                  <a:pt x="0" y="778658"/>
                </a:lnTo>
                <a:lnTo>
                  <a:pt x="0" y="545"/>
                </a:lnTo>
                <a:lnTo>
                  <a:pt x="10799" y="0"/>
                </a:lnTo>
                <a:cubicBezTo>
                  <a:pt x="869678" y="0"/>
                  <a:pt x="1565937" y="696259"/>
                  <a:pt x="1565937" y="1555138"/>
                </a:cubicBezTo>
                <a:close/>
              </a:path>
            </a:pathLst>
          </a:cu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2" name="Title 1">
            <a:extLst>
              <a:ext uri="{FF2B5EF4-FFF2-40B4-BE49-F238E27FC236}">
                <a16:creationId xmlns:a16="http://schemas.microsoft.com/office/drawing/2014/main" id="{2856C770-F323-480F-AED5-938D06DBFAB7}"/>
              </a:ext>
            </a:extLst>
          </p:cNvPr>
          <p:cNvSpPr>
            <a:spLocks noGrp="1"/>
          </p:cNvSpPr>
          <p:nvPr>
            <p:ph type="title" hasCustomPrompt="1"/>
          </p:nvPr>
        </p:nvSpPr>
        <p:spPr bwMode="gray">
          <a:xfrm>
            <a:off x="881744" y="8620"/>
            <a:ext cx="5202000" cy="1296144"/>
          </a:xfrm>
        </p:spPr>
        <p:txBody>
          <a:bodyPr lIns="0" rIns="0" anchor="b">
            <a:normAutofit/>
          </a:bodyPr>
          <a:lstStyle>
            <a:lvl1pPr>
              <a:lnSpc>
                <a:spcPct val="80000"/>
              </a:lnSpc>
              <a:defRPr sz="3000">
                <a:ln>
                  <a:noFill/>
                </a:ln>
                <a:solidFill>
                  <a:schemeClr val="tx1"/>
                </a:solidFill>
              </a:defRPr>
            </a:lvl1pPr>
          </a:lstStyle>
          <a:p>
            <a:r>
              <a:rPr lang="en-US" dirty="0"/>
              <a:t>Click to edit slide title</a:t>
            </a:r>
            <a:endParaRPr lang="en-GB" dirty="0"/>
          </a:p>
        </p:txBody>
      </p:sp>
      <p:sp>
        <p:nvSpPr>
          <p:cNvPr id="3" name="Date Placeholder 2">
            <a:extLst>
              <a:ext uri="{FF2B5EF4-FFF2-40B4-BE49-F238E27FC236}">
                <a16:creationId xmlns:a16="http://schemas.microsoft.com/office/drawing/2014/main" id="{A1BD451D-8B7C-4789-993A-172D0706AF5E}"/>
              </a:ext>
            </a:extLst>
          </p:cNvPr>
          <p:cNvSpPr>
            <a:spLocks noGrp="1"/>
          </p:cNvSpPr>
          <p:nvPr>
            <p:ph type="dt" sz="half" idx="10"/>
          </p:nvPr>
        </p:nvSpPr>
        <p:spPr bwMode="gray"/>
        <p:txBody>
          <a:bodyPr/>
          <a:lstStyle/>
          <a:p>
            <a:r>
              <a:rPr lang="en-US"/>
              <a:t>March 23 2022 </a:t>
            </a:r>
            <a:endParaRPr lang="en-GB" dirty="0"/>
          </a:p>
        </p:txBody>
      </p:sp>
      <p:sp>
        <p:nvSpPr>
          <p:cNvPr id="4" name="Footer Placeholder 3">
            <a:extLst>
              <a:ext uri="{FF2B5EF4-FFF2-40B4-BE49-F238E27FC236}">
                <a16:creationId xmlns:a16="http://schemas.microsoft.com/office/drawing/2014/main" id="{51C24A0E-E745-4891-AAAA-FE3FAA48FCEA}"/>
              </a:ext>
            </a:extLst>
          </p:cNvPr>
          <p:cNvSpPr>
            <a:spLocks noGrp="1"/>
          </p:cNvSpPr>
          <p:nvPr>
            <p:ph type="ftr" sz="quarter" idx="11"/>
          </p:nvPr>
        </p:nvSpPr>
        <p:spPr bwMode="gray"/>
        <p:txBody>
          <a:bodyPr/>
          <a:lstStyle/>
          <a:p>
            <a:r>
              <a:rPr lang="en-US"/>
              <a:t>World Gold Council  | Webinar for Assurance Providers | May 2022</a:t>
            </a:r>
            <a:endParaRPr lang="en-GB" dirty="0"/>
          </a:p>
        </p:txBody>
      </p:sp>
      <p:sp>
        <p:nvSpPr>
          <p:cNvPr id="5" name="Slide Number Placeholder 4">
            <a:extLst>
              <a:ext uri="{FF2B5EF4-FFF2-40B4-BE49-F238E27FC236}">
                <a16:creationId xmlns:a16="http://schemas.microsoft.com/office/drawing/2014/main" id="{A894864D-A93D-4369-9B10-830529D3BE0C}"/>
              </a:ext>
            </a:extLst>
          </p:cNvPr>
          <p:cNvSpPr>
            <a:spLocks noGrp="1"/>
          </p:cNvSpPr>
          <p:nvPr>
            <p:ph type="sldNum" sz="quarter" idx="12"/>
          </p:nvPr>
        </p:nvSpPr>
        <p:spPr bwMode="gray"/>
        <p:txBody>
          <a:bodyPr/>
          <a:lstStyle/>
          <a:p>
            <a:fld id="{501147BB-AEC0-4063-9B38-B923881AE4E7}" type="slidenum">
              <a:rPr lang="en-GB" smtClean="0"/>
              <a:pPr/>
              <a:t>‹#›</a:t>
            </a:fld>
            <a:endParaRPr lang="en-GB" dirty="0"/>
          </a:p>
        </p:txBody>
      </p:sp>
      <p:sp>
        <p:nvSpPr>
          <p:cNvPr id="34" name="Freeform: Shape 33">
            <a:extLst>
              <a:ext uri="{FF2B5EF4-FFF2-40B4-BE49-F238E27FC236}">
                <a16:creationId xmlns:a16="http://schemas.microsoft.com/office/drawing/2014/main" id="{BA496666-350E-4424-AACB-E93FFA8FC0EB}"/>
              </a:ext>
            </a:extLst>
          </p:cNvPr>
          <p:cNvSpPr/>
          <p:nvPr userDrawn="1"/>
        </p:nvSpPr>
        <p:spPr bwMode="gray">
          <a:xfrm rot="16200000">
            <a:off x="484155" y="3770758"/>
            <a:ext cx="2603088" cy="3571396"/>
          </a:xfrm>
          <a:custGeom>
            <a:avLst/>
            <a:gdLst>
              <a:gd name="connsiteX0" fmla="*/ 2603088 w 2603088"/>
              <a:gd name="connsiteY0" fmla="*/ 979107 h 3571396"/>
              <a:gd name="connsiteX1" fmla="*/ 10800 w 2603088"/>
              <a:gd name="connsiteY1" fmla="*/ 3571396 h 3571396"/>
              <a:gd name="connsiteX2" fmla="*/ 0 w 2603088"/>
              <a:gd name="connsiteY2" fmla="*/ 3570850 h 3571396"/>
              <a:gd name="connsiteX3" fmla="*/ 1 w 2603088"/>
              <a:gd name="connsiteY3" fmla="*/ 2274706 h 3571396"/>
              <a:gd name="connsiteX4" fmla="*/ 10800 w 2603088"/>
              <a:gd name="connsiteY4" fmla="*/ 2275252 h 3571396"/>
              <a:gd name="connsiteX5" fmla="*/ 1306944 w 2603088"/>
              <a:gd name="connsiteY5" fmla="*/ 979107 h 3571396"/>
              <a:gd name="connsiteX6" fmla="*/ 927313 w 2603088"/>
              <a:gd name="connsiteY6" fmla="*/ 62595 h 3571396"/>
              <a:gd name="connsiteX7" fmla="*/ 858441 w 2603088"/>
              <a:gd name="connsiteY7" fmla="*/ 0 h 3571396"/>
              <a:gd name="connsiteX8" fmla="*/ 2410327 w 2603088"/>
              <a:gd name="connsiteY8" fmla="*/ 0 h 3571396"/>
              <a:gd name="connsiteX9" fmla="*/ 2486544 w 2603088"/>
              <a:gd name="connsiteY9" fmla="*/ 208240 h 3571396"/>
              <a:gd name="connsiteX10" fmla="*/ 2603088 w 2603088"/>
              <a:gd name="connsiteY10" fmla="*/ 979107 h 3571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3088" h="3571396">
                <a:moveTo>
                  <a:pt x="2603088" y="979107"/>
                </a:moveTo>
                <a:cubicBezTo>
                  <a:pt x="2603088" y="2410788"/>
                  <a:pt x="1442481" y="3571396"/>
                  <a:pt x="10800" y="3571396"/>
                </a:cubicBezTo>
                <a:lnTo>
                  <a:pt x="0" y="3570850"/>
                </a:lnTo>
                <a:lnTo>
                  <a:pt x="1" y="2274706"/>
                </a:lnTo>
                <a:lnTo>
                  <a:pt x="10800" y="2275252"/>
                </a:lnTo>
                <a:cubicBezTo>
                  <a:pt x="726641" y="2275252"/>
                  <a:pt x="1306944" y="1694949"/>
                  <a:pt x="1306944" y="979107"/>
                </a:cubicBezTo>
                <a:cubicBezTo>
                  <a:pt x="1306944" y="621187"/>
                  <a:pt x="1161869" y="297151"/>
                  <a:pt x="927313" y="62595"/>
                </a:cubicBezTo>
                <a:lnTo>
                  <a:pt x="858441" y="0"/>
                </a:lnTo>
                <a:lnTo>
                  <a:pt x="2410327" y="0"/>
                </a:lnTo>
                <a:lnTo>
                  <a:pt x="2486544" y="208240"/>
                </a:lnTo>
                <a:cubicBezTo>
                  <a:pt x="2562286" y="451757"/>
                  <a:pt x="2603088" y="710667"/>
                  <a:pt x="2603088" y="979107"/>
                </a:cubicBezTo>
                <a:close/>
              </a:path>
            </a:pathLst>
          </a:cu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104" name="Text Placeholder 6">
            <a:extLst>
              <a:ext uri="{FF2B5EF4-FFF2-40B4-BE49-F238E27FC236}">
                <a16:creationId xmlns:a16="http://schemas.microsoft.com/office/drawing/2014/main" id="{A82815BD-3C5A-44AD-ADBC-12D84B0D4A70}"/>
              </a:ext>
            </a:extLst>
          </p:cNvPr>
          <p:cNvSpPr>
            <a:spLocks noGrp="1"/>
          </p:cNvSpPr>
          <p:nvPr>
            <p:ph type="body" sz="quarter" idx="14" hasCustomPrompt="1"/>
          </p:nvPr>
        </p:nvSpPr>
        <p:spPr bwMode="gray">
          <a:xfrm>
            <a:off x="859689" y="1989138"/>
            <a:ext cx="10457599" cy="4032250"/>
          </a:xfrm>
        </p:spPr>
        <p:txBody>
          <a:bodyPr numCol="2" spcCol="720000"/>
          <a:lstStyle>
            <a:lvl1pPr>
              <a:defRPr>
                <a:solidFill>
                  <a:schemeClr val="tx2"/>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lvl5pPr>
            <a:lvl6pPr>
              <a:defRPr sz="1600"/>
            </a:lvl6pPr>
            <a:lvl7pPr>
              <a:defRPr sz="1000"/>
            </a:lvl7pPr>
          </a:lstStyle>
          <a:p>
            <a:pPr lvl="0"/>
            <a:r>
              <a:rPr lang="en-GB" dirty="0"/>
              <a:t>Click to edit body text over 2 columns – see user tip to the left on how to style this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endParaRPr lang="en-GB" dirty="0"/>
          </a:p>
        </p:txBody>
      </p:sp>
      <p:sp>
        <p:nvSpPr>
          <p:cNvPr id="118" name="Rectangle 117">
            <a:extLst>
              <a:ext uri="{FF2B5EF4-FFF2-40B4-BE49-F238E27FC236}">
                <a16:creationId xmlns:a16="http://schemas.microsoft.com/office/drawing/2014/main" id="{21FF9E3B-43C7-43E1-832D-4CE2F0F74A70}"/>
              </a:ext>
            </a:extLst>
          </p:cNvPr>
          <p:cNvSpPr/>
          <p:nvPr userDrawn="1"/>
        </p:nvSpPr>
        <p:spPr bwMode="gray">
          <a:xfrm>
            <a:off x="881745" y="1403816"/>
            <a:ext cx="1561068" cy="45719"/>
          </a:xfrm>
          <a:prstGeom prst="rect">
            <a:avLst/>
          </a:prstGeom>
          <a:solidFill>
            <a:schemeClr val="tx2"/>
          </a:solidFill>
          <a:ln w="63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algn="l">
              <a:lnSpc>
                <a:spcPct val="90000"/>
              </a:lnSpc>
              <a:spcBef>
                <a:spcPts val="400"/>
              </a:spcBef>
              <a:spcAft>
                <a:spcPts val="400"/>
              </a:spcAft>
            </a:pPr>
            <a:endParaRPr lang="en-GB" sz="1000" dirty="0">
              <a:solidFill>
                <a:schemeClr val="tx2"/>
              </a:solidFill>
            </a:endParaRPr>
          </a:p>
        </p:txBody>
      </p:sp>
      <p:grpSp>
        <p:nvGrpSpPr>
          <p:cNvPr id="25" name="Group 24">
            <a:extLst>
              <a:ext uri="{FF2B5EF4-FFF2-40B4-BE49-F238E27FC236}">
                <a16:creationId xmlns:a16="http://schemas.microsoft.com/office/drawing/2014/main" id="{2FC948B1-CE8A-45C2-9547-20572925E441}"/>
              </a:ext>
            </a:extLst>
          </p:cNvPr>
          <p:cNvGrpSpPr/>
          <p:nvPr userDrawn="1"/>
        </p:nvGrpSpPr>
        <p:grpSpPr bwMode="gray">
          <a:xfrm>
            <a:off x="-1987489" y="3445698"/>
            <a:ext cx="1572481" cy="3412302"/>
            <a:chOff x="2051720" y="348323"/>
            <a:chExt cx="1572481" cy="3412302"/>
          </a:xfrm>
        </p:grpSpPr>
        <p:sp>
          <p:nvSpPr>
            <p:cNvPr id="43" name="TextBox 42">
              <a:extLst>
                <a:ext uri="{FF2B5EF4-FFF2-40B4-BE49-F238E27FC236}">
                  <a16:creationId xmlns:a16="http://schemas.microsoft.com/office/drawing/2014/main" id="{00AC49FF-2180-4539-8FB8-9FD54A2A1613}"/>
                </a:ext>
              </a:extLst>
            </p:cNvPr>
            <p:cNvSpPr txBox="1"/>
            <p:nvPr/>
          </p:nvSpPr>
          <p:spPr bwMode="gray">
            <a:xfrm>
              <a:off x="2051720" y="1052191"/>
              <a:ext cx="1572481" cy="2708434"/>
            </a:xfrm>
            <a:prstGeom prst="rect">
              <a:avLst/>
            </a:prstGeom>
            <a:noFill/>
          </p:spPr>
          <p:txBody>
            <a:bodyPr wrap="square" lIns="0" tIns="0" rIns="0" bIns="0" rtlCol="0">
              <a:spAutoFit/>
            </a:bodyPr>
            <a:lstStyle/>
            <a:p>
              <a:r>
                <a:rPr lang="en-GB" sz="1100" dirty="0">
                  <a:solidFill>
                    <a:srgbClr val="000000"/>
                  </a:solidFill>
                </a:rPr>
                <a:t>To format</a:t>
              </a:r>
              <a:r>
                <a:rPr lang="en-GB" sz="1100" baseline="0" dirty="0">
                  <a:solidFill>
                    <a:srgbClr val="000000"/>
                  </a:solidFill>
                </a:rPr>
                <a:t> the body text, simply highlight the specific line(s) of text and click ‘tab’ or press ‘increase/decrease list level’ button. If you continue to click the ‘Tab’ button and the text turns </a:t>
              </a:r>
              <a:r>
                <a:rPr lang="en-GB" sz="1100" baseline="0" dirty="0">
                  <a:solidFill>
                    <a:srgbClr val="FF0000"/>
                  </a:solidFill>
                </a:rPr>
                <a:t>red</a:t>
              </a:r>
              <a:r>
                <a:rPr lang="en-GB" sz="1100" baseline="0" dirty="0">
                  <a:solidFill>
                    <a:srgbClr val="000000"/>
                  </a:solidFill>
                </a:rPr>
                <a:t> you have tabbed too far and should use the ‘decrease level’ button to return to compliant text.</a:t>
              </a:r>
            </a:p>
            <a:p>
              <a:endParaRPr lang="en-GB" sz="1100" baseline="0" dirty="0">
                <a:solidFill>
                  <a:srgbClr val="000000"/>
                </a:solidFill>
              </a:endParaRPr>
            </a:p>
            <a:p>
              <a:r>
                <a:rPr lang="en-GB" sz="1100" baseline="0" dirty="0">
                  <a:solidFill>
                    <a:srgbClr val="000000"/>
                  </a:solidFill>
                </a:rPr>
                <a:t>Do not use the bullet point button to format your text.</a:t>
              </a:r>
              <a:endParaRPr lang="en-GB" sz="1100" dirty="0">
                <a:solidFill>
                  <a:srgbClr val="000000"/>
                </a:solidFill>
              </a:endParaRPr>
            </a:p>
          </p:txBody>
        </p:sp>
        <p:grpSp>
          <p:nvGrpSpPr>
            <p:cNvPr id="44" name="Group 43">
              <a:extLst>
                <a:ext uri="{FF2B5EF4-FFF2-40B4-BE49-F238E27FC236}">
                  <a16:creationId xmlns:a16="http://schemas.microsoft.com/office/drawing/2014/main" id="{48C2AB69-0462-4BCE-BD56-9FC53AC4568F}"/>
                </a:ext>
              </a:extLst>
            </p:cNvPr>
            <p:cNvGrpSpPr/>
            <p:nvPr/>
          </p:nvGrpSpPr>
          <p:grpSpPr bwMode="gray">
            <a:xfrm>
              <a:off x="2051720" y="348323"/>
              <a:ext cx="551687" cy="608260"/>
              <a:chOff x="580210" y="472455"/>
              <a:chExt cx="551687" cy="608260"/>
            </a:xfrm>
          </p:grpSpPr>
          <p:sp>
            <p:nvSpPr>
              <p:cNvPr id="54" name="Donut 24">
                <a:extLst>
                  <a:ext uri="{FF2B5EF4-FFF2-40B4-BE49-F238E27FC236}">
                    <a16:creationId xmlns:a16="http://schemas.microsoft.com/office/drawing/2014/main" id="{0CA43353-DD50-4F34-BB1D-1BE991E8881F}"/>
                  </a:ext>
                </a:extLst>
              </p:cNvPr>
              <p:cNvSpPr/>
              <p:nvPr/>
            </p:nvSpPr>
            <p:spPr bwMode="gray">
              <a:xfrm>
                <a:off x="591837" y="47245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dirty="0">
                  <a:solidFill>
                    <a:schemeClr val="tx1"/>
                  </a:solidFill>
                </a:endParaRPr>
              </a:p>
            </p:txBody>
          </p:sp>
          <p:sp>
            <p:nvSpPr>
              <p:cNvPr id="55" name="Freeform 5">
                <a:extLst>
                  <a:ext uri="{FF2B5EF4-FFF2-40B4-BE49-F238E27FC236}">
                    <a16:creationId xmlns:a16="http://schemas.microsoft.com/office/drawing/2014/main" id="{E85D49CF-852E-4100-A564-6717CF1BEB17}"/>
                  </a:ext>
                </a:extLst>
              </p:cNvPr>
              <p:cNvSpPr>
                <a:spLocks noEditPoints="1"/>
              </p:cNvSpPr>
              <p:nvPr/>
            </p:nvSpPr>
            <p:spPr bwMode="gray">
              <a:xfrm>
                <a:off x="580210" y="7424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dirty="0"/>
              </a:p>
            </p:txBody>
          </p:sp>
        </p:grpSp>
        <p:grpSp>
          <p:nvGrpSpPr>
            <p:cNvPr id="45" name="Group 4">
              <a:extLst>
                <a:ext uri="{FF2B5EF4-FFF2-40B4-BE49-F238E27FC236}">
                  <a16:creationId xmlns:a16="http://schemas.microsoft.com/office/drawing/2014/main" id="{0E8CBD8F-7ECD-4433-BEFC-3EDDE7AC70DD}"/>
                </a:ext>
              </a:extLst>
            </p:cNvPr>
            <p:cNvGrpSpPr>
              <a:grpSpLocks noChangeAspect="1"/>
            </p:cNvGrpSpPr>
            <p:nvPr/>
          </p:nvGrpSpPr>
          <p:grpSpPr bwMode="gray">
            <a:xfrm>
              <a:off x="2160620" y="483078"/>
              <a:ext cx="330076" cy="242523"/>
              <a:chOff x="2018" y="401"/>
              <a:chExt cx="3016" cy="2216"/>
            </a:xfrm>
          </p:grpSpPr>
          <p:sp>
            <p:nvSpPr>
              <p:cNvPr id="46" name="Freeform 7">
                <a:extLst>
                  <a:ext uri="{FF2B5EF4-FFF2-40B4-BE49-F238E27FC236}">
                    <a16:creationId xmlns:a16="http://schemas.microsoft.com/office/drawing/2014/main" id="{1188A2AC-ED8E-41A5-8AFB-DF48E4C9344B}"/>
                  </a:ext>
                </a:extLst>
              </p:cNvPr>
              <p:cNvSpPr>
                <a:spLocks/>
              </p:cNvSpPr>
              <p:nvPr/>
            </p:nvSpPr>
            <p:spPr bwMode="gray">
              <a:xfrm>
                <a:off x="2360" y="401"/>
                <a:ext cx="847" cy="307"/>
              </a:xfrm>
              <a:custGeom>
                <a:avLst/>
                <a:gdLst>
                  <a:gd name="T0" fmla="*/ 2 w 4791"/>
                  <a:gd name="T1" fmla="*/ 2 h 1737"/>
                  <a:gd name="T2" fmla="*/ 4791 w 4791"/>
                  <a:gd name="T3" fmla="*/ 2 h 1737"/>
                  <a:gd name="T4" fmla="*/ 4791 w 4791"/>
                  <a:gd name="T5" fmla="*/ 1737 h 1737"/>
                  <a:gd name="T6" fmla="*/ 3 w 4791"/>
                  <a:gd name="T7" fmla="*/ 1737 h 1737"/>
                  <a:gd name="T8" fmla="*/ 2 w 4791"/>
                  <a:gd name="T9" fmla="*/ 2 h 1737"/>
                </a:gdLst>
                <a:ahLst/>
                <a:cxnLst>
                  <a:cxn ang="0">
                    <a:pos x="T0" y="T1"/>
                  </a:cxn>
                  <a:cxn ang="0">
                    <a:pos x="T2" y="T3"/>
                  </a:cxn>
                  <a:cxn ang="0">
                    <a:pos x="T4" y="T5"/>
                  </a:cxn>
                  <a:cxn ang="0">
                    <a:pos x="T6" y="T7"/>
                  </a:cxn>
                  <a:cxn ang="0">
                    <a:pos x="T8" y="T9"/>
                  </a:cxn>
                </a:cxnLst>
                <a:rect l="0" t="0" r="r" b="b"/>
                <a:pathLst>
                  <a:path w="4791" h="1737">
                    <a:moveTo>
                      <a:pt x="2" y="2"/>
                    </a:moveTo>
                    <a:cubicBezTo>
                      <a:pt x="1594" y="0"/>
                      <a:pt x="3199" y="1"/>
                      <a:pt x="4791" y="2"/>
                    </a:cubicBezTo>
                    <a:cubicBezTo>
                      <a:pt x="4791" y="580"/>
                      <a:pt x="4791" y="1158"/>
                      <a:pt x="4791" y="1737"/>
                    </a:cubicBezTo>
                    <a:cubicBezTo>
                      <a:pt x="3195" y="1737"/>
                      <a:pt x="1599" y="1736"/>
                      <a:pt x="3" y="1737"/>
                    </a:cubicBezTo>
                    <a:cubicBezTo>
                      <a:pt x="0" y="1159"/>
                      <a:pt x="2" y="580"/>
                      <a:pt x="2"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47" name="Freeform 8">
                <a:extLst>
                  <a:ext uri="{FF2B5EF4-FFF2-40B4-BE49-F238E27FC236}">
                    <a16:creationId xmlns:a16="http://schemas.microsoft.com/office/drawing/2014/main" id="{60C9EFF0-F857-42A0-8E23-78D800215860}"/>
                  </a:ext>
                </a:extLst>
              </p:cNvPr>
              <p:cNvSpPr>
                <a:spLocks/>
              </p:cNvSpPr>
              <p:nvPr/>
            </p:nvSpPr>
            <p:spPr bwMode="gray">
              <a:xfrm>
                <a:off x="3300" y="401"/>
                <a:ext cx="1734" cy="307"/>
              </a:xfrm>
              <a:custGeom>
                <a:avLst/>
                <a:gdLst>
                  <a:gd name="T0" fmla="*/ 1 w 9814"/>
                  <a:gd name="T1" fmla="*/ 2 h 1737"/>
                  <a:gd name="T2" fmla="*/ 9814 w 9814"/>
                  <a:gd name="T3" fmla="*/ 1 h 1737"/>
                  <a:gd name="T4" fmla="*/ 9814 w 9814"/>
                  <a:gd name="T5" fmla="*/ 1737 h 1737"/>
                  <a:gd name="T6" fmla="*/ 0 w 9814"/>
                  <a:gd name="T7" fmla="*/ 1737 h 1737"/>
                  <a:gd name="T8" fmla="*/ 1 w 9814"/>
                  <a:gd name="T9" fmla="*/ 2 h 1737"/>
                </a:gdLst>
                <a:ahLst/>
                <a:cxnLst>
                  <a:cxn ang="0">
                    <a:pos x="T0" y="T1"/>
                  </a:cxn>
                  <a:cxn ang="0">
                    <a:pos x="T2" y="T3"/>
                  </a:cxn>
                  <a:cxn ang="0">
                    <a:pos x="T4" y="T5"/>
                  </a:cxn>
                  <a:cxn ang="0">
                    <a:pos x="T6" y="T7"/>
                  </a:cxn>
                  <a:cxn ang="0">
                    <a:pos x="T8" y="T9"/>
                  </a:cxn>
                </a:cxnLst>
                <a:rect l="0" t="0" r="r" b="b"/>
                <a:pathLst>
                  <a:path w="9814" h="1737">
                    <a:moveTo>
                      <a:pt x="1" y="2"/>
                    </a:moveTo>
                    <a:cubicBezTo>
                      <a:pt x="3271" y="0"/>
                      <a:pt x="6543" y="1"/>
                      <a:pt x="9814" y="1"/>
                    </a:cubicBezTo>
                    <a:lnTo>
                      <a:pt x="9814" y="1737"/>
                    </a:lnTo>
                    <a:cubicBezTo>
                      <a:pt x="6543" y="1737"/>
                      <a:pt x="3272" y="1736"/>
                      <a:pt x="0" y="1737"/>
                    </a:cubicBezTo>
                    <a:cubicBezTo>
                      <a:pt x="0" y="1159"/>
                      <a:pt x="0" y="580"/>
                      <a:pt x="1"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48" name="Freeform 9">
                <a:extLst>
                  <a:ext uri="{FF2B5EF4-FFF2-40B4-BE49-F238E27FC236}">
                    <a16:creationId xmlns:a16="http://schemas.microsoft.com/office/drawing/2014/main" id="{46AAB82F-7572-4816-9576-70CEFBB25C1B}"/>
                  </a:ext>
                </a:extLst>
              </p:cNvPr>
              <p:cNvSpPr>
                <a:spLocks/>
              </p:cNvSpPr>
              <p:nvPr/>
            </p:nvSpPr>
            <p:spPr bwMode="gray">
              <a:xfrm>
                <a:off x="3300" y="877"/>
                <a:ext cx="1734" cy="311"/>
              </a:xfrm>
              <a:custGeom>
                <a:avLst/>
                <a:gdLst>
                  <a:gd name="T0" fmla="*/ 0 w 9814"/>
                  <a:gd name="T1" fmla="*/ 0 h 2561"/>
                  <a:gd name="T2" fmla="*/ 9814 w 9814"/>
                  <a:gd name="T3" fmla="*/ 1 h 2561"/>
                  <a:gd name="T4" fmla="*/ 9814 w 9814"/>
                  <a:gd name="T5" fmla="*/ 2561 h 2561"/>
                  <a:gd name="T6" fmla="*/ 0 w 9814"/>
                  <a:gd name="T7" fmla="*/ 2561 h 2561"/>
                  <a:gd name="T8" fmla="*/ 0 w 9814"/>
                  <a:gd name="T9" fmla="*/ 0 h 2561"/>
                </a:gdLst>
                <a:ahLst/>
                <a:cxnLst>
                  <a:cxn ang="0">
                    <a:pos x="T0" y="T1"/>
                  </a:cxn>
                  <a:cxn ang="0">
                    <a:pos x="T2" y="T3"/>
                  </a:cxn>
                  <a:cxn ang="0">
                    <a:pos x="T4" y="T5"/>
                  </a:cxn>
                  <a:cxn ang="0">
                    <a:pos x="T6" y="T7"/>
                  </a:cxn>
                  <a:cxn ang="0">
                    <a:pos x="T8" y="T9"/>
                  </a:cxn>
                </a:cxnLst>
                <a:rect l="0" t="0" r="r" b="b"/>
                <a:pathLst>
                  <a:path w="9814" h="2561">
                    <a:moveTo>
                      <a:pt x="0" y="0"/>
                    </a:moveTo>
                    <a:cubicBezTo>
                      <a:pt x="3271" y="1"/>
                      <a:pt x="6543" y="1"/>
                      <a:pt x="9814" y="1"/>
                    </a:cubicBezTo>
                    <a:lnTo>
                      <a:pt x="9814" y="2561"/>
                    </a:lnTo>
                    <a:cubicBezTo>
                      <a:pt x="6543" y="2561"/>
                      <a:pt x="3271" y="2560"/>
                      <a:pt x="0" y="2561"/>
                    </a:cubicBezTo>
                    <a:cubicBezTo>
                      <a:pt x="0" y="1708"/>
                      <a:pt x="0" y="854"/>
                      <a:pt x="0"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49" name="Freeform 10">
                <a:extLst>
                  <a:ext uri="{FF2B5EF4-FFF2-40B4-BE49-F238E27FC236}">
                    <a16:creationId xmlns:a16="http://schemas.microsoft.com/office/drawing/2014/main" id="{F3026C34-3EB2-4719-A9C4-D1A02D85607D}"/>
                  </a:ext>
                </a:extLst>
              </p:cNvPr>
              <p:cNvSpPr>
                <a:spLocks/>
              </p:cNvSpPr>
              <p:nvPr/>
            </p:nvSpPr>
            <p:spPr bwMode="gray">
              <a:xfrm>
                <a:off x="2018" y="944"/>
                <a:ext cx="1172" cy="892"/>
              </a:xfrm>
              <a:custGeom>
                <a:avLst/>
                <a:gdLst>
                  <a:gd name="T0" fmla="*/ 2824 w 6635"/>
                  <a:gd name="T1" fmla="*/ 0 h 5043"/>
                  <a:gd name="T2" fmla="*/ 2878 w 6635"/>
                  <a:gd name="T3" fmla="*/ 15 h 5043"/>
                  <a:gd name="T4" fmla="*/ 6627 w 6635"/>
                  <a:gd name="T5" fmla="*/ 2635 h 5043"/>
                  <a:gd name="T6" fmla="*/ 6570 w 6635"/>
                  <a:gd name="T7" fmla="*/ 2683 h 5043"/>
                  <a:gd name="T8" fmla="*/ 2824 w 6635"/>
                  <a:gd name="T9" fmla="*/ 5043 h 5043"/>
                  <a:gd name="T10" fmla="*/ 2823 w 6635"/>
                  <a:gd name="T11" fmla="*/ 3688 h 5043"/>
                  <a:gd name="T12" fmla="*/ 0 w 6635"/>
                  <a:gd name="T13" fmla="*/ 3688 h 5043"/>
                  <a:gd name="T14" fmla="*/ 0 w 6635"/>
                  <a:gd name="T15" fmla="*/ 1545 h 5043"/>
                  <a:gd name="T16" fmla="*/ 2823 w 6635"/>
                  <a:gd name="T17" fmla="*/ 1546 h 5043"/>
                  <a:gd name="T18" fmla="*/ 2824 w 6635"/>
                  <a:gd name="T19" fmla="*/ 0 h 5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35" h="5043">
                    <a:moveTo>
                      <a:pt x="2824" y="0"/>
                    </a:moveTo>
                    <a:cubicBezTo>
                      <a:pt x="2845" y="1"/>
                      <a:pt x="2861" y="1"/>
                      <a:pt x="2878" y="15"/>
                    </a:cubicBezTo>
                    <a:cubicBezTo>
                      <a:pt x="4127" y="888"/>
                      <a:pt x="5378" y="1763"/>
                      <a:pt x="6627" y="2635"/>
                    </a:cubicBezTo>
                    <a:cubicBezTo>
                      <a:pt x="6635" y="2656"/>
                      <a:pt x="6583" y="2671"/>
                      <a:pt x="6570" y="2683"/>
                    </a:cubicBezTo>
                    <a:cubicBezTo>
                      <a:pt x="5322" y="3470"/>
                      <a:pt x="4072" y="4256"/>
                      <a:pt x="2824" y="5043"/>
                    </a:cubicBezTo>
                    <a:cubicBezTo>
                      <a:pt x="2821" y="4592"/>
                      <a:pt x="2823" y="4140"/>
                      <a:pt x="2823" y="3688"/>
                    </a:cubicBezTo>
                    <a:cubicBezTo>
                      <a:pt x="1882" y="3688"/>
                      <a:pt x="941" y="3688"/>
                      <a:pt x="0" y="3688"/>
                    </a:cubicBezTo>
                    <a:lnTo>
                      <a:pt x="0" y="1545"/>
                    </a:lnTo>
                    <a:cubicBezTo>
                      <a:pt x="941" y="1545"/>
                      <a:pt x="1882" y="1545"/>
                      <a:pt x="2823" y="1546"/>
                    </a:cubicBezTo>
                    <a:cubicBezTo>
                      <a:pt x="2823" y="1031"/>
                      <a:pt x="2821" y="515"/>
                      <a:pt x="2824"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50" name="Freeform 11">
                <a:extLst>
                  <a:ext uri="{FF2B5EF4-FFF2-40B4-BE49-F238E27FC236}">
                    <a16:creationId xmlns:a16="http://schemas.microsoft.com/office/drawing/2014/main" id="{6791A5EC-66AB-441A-B952-364A6A7B27B5}"/>
                  </a:ext>
                </a:extLst>
              </p:cNvPr>
              <p:cNvSpPr>
                <a:spLocks/>
              </p:cNvSpPr>
              <p:nvPr/>
            </p:nvSpPr>
            <p:spPr bwMode="gray">
              <a:xfrm>
                <a:off x="3300" y="1356"/>
                <a:ext cx="1734" cy="311"/>
              </a:xfrm>
              <a:custGeom>
                <a:avLst/>
                <a:gdLst>
                  <a:gd name="T0" fmla="*/ 0 w 9814"/>
                  <a:gd name="T1" fmla="*/ 1 h 2561"/>
                  <a:gd name="T2" fmla="*/ 9814 w 9814"/>
                  <a:gd name="T3" fmla="*/ 1 h 2561"/>
                  <a:gd name="T4" fmla="*/ 9814 w 9814"/>
                  <a:gd name="T5" fmla="*/ 2561 h 2561"/>
                  <a:gd name="T6" fmla="*/ 1 w 9814"/>
                  <a:gd name="T7" fmla="*/ 2561 h 2561"/>
                  <a:gd name="T8" fmla="*/ 0 w 9814"/>
                  <a:gd name="T9" fmla="*/ 1 h 2561"/>
                </a:gdLst>
                <a:ahLst/>
                <a:cxnLst>
                  <a:cxn ang="0">
                    <a:pos x="T0" y="T1"/>
                  </a:cxn>
                  <a:cxn ang="0">
                    <a:pos x="T2" y="T3"/>
                  </a:cxn>
                  <a:cxn ang="0">
                    <a:pos x="T4" y="T5"/>
                  </a:cxn>
                  <a:cxn ang="0">
                    <a:pos x="T6" y="T7"/>
                  </a:cxn>
                  <a:cxn ang="0">
                    <a:pos x="T8" y="T9"/>
                  </a:cxn>
                </a:cxnLst>
                <a:rect l="0" t="0" r="r" b="b"/>
                <a:pathLst>
                  <a:path w="9814" h="2561">
                    <a:moveTo>
                      <a:pt x="0" y="1"/>
                    </a:moveTo>
                    <a:cubicBezTo>
                      <a:pt x="3271" y="0"/>
                      <a:pt x="6543" y="1"/>
                      <a:pt x="9814" y="1"/>
                    </a:cubicBezTo>
                    <a:lnTo>
                      <a:pt x="9814" y="2561"/>
                    </a:lnTo>
                    <a:cubicBezTo>
                      <a:pt x="6543" y="2561"/>
                      <a:pt x="3272" y="2561"/>
                      <a:pt x="1" y="2561"/>
                    </a:cubicBezTo>
                    <a:cubicBezTo>
                      <a:pt x="0" y="1708"/>
                      <a:pt x="0" y="854"/>
                      <a:pt x="0"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51" name="Freeform 13">
                <a:extLst>
                  <a:ext uri="{FF2B5EF4-FFF2-40B4-BE49-F238E27FC236}">
                    <a16:creationId xmlns:a16="http://schemas.microsoft.com/office/drawing/2014/main" id="{A03B2C75-FD65-4FDF-AE40-85FB25803222}"/>
                  </a:ext>
                </a:extLst>
              </p:cNvPr>
              <p:cNvSpPr>
                <a:spLocks/>
              </p:cNvSpPr>
              <p:nvPr/>
            </p:nvSpPr>
            <p:spPr bwMode="gray">
              <a:xfrm>
                <a:off x="3300" y="1836"/>
                <a:ext cx="1734" cy="306"/>
              </a:xfrm>
              <a:custGeom>
                <a:avLst/>
                <a:gdLst>
                  <a:gd name="T0" fmla="*/ 0 w 9814"/>
                  <a:gd name="T1" fmla="*/ 0 h 1736"/>
                  <a:gd name="T2" fmla="*/ 9814 w 9814"/>
                  <a:gd name="T3" fmla="*/ 0 h 1736"/>
                  <a:gd name="T4" fmla="*/ 9814 w 9814"/>
                  <a:gd name="T5" fmla="*/ 1736 h 1736"/>
                  <a:gd name="T6" fmla="*/ 0 w 9814"/>
                  <a:gd name="T7" fmla="*/ 1736 h 1736"/>
                  <a:gd name="T8" fmla="*/ 0 w 9814"/>
                  <a:gd name="T9" fmla="*/ 0 h 1736"/>
                </a:gdLst>
                <a:ahLst/>
                <a:cxnLst>
                  <a:cxn ang="0">
                    <a:pos x="T0" y="T1"/>
                  </a:cxn>
                  <a:cxn ang="0">
                    <a:pos x="T2" y="T3"/>
                  </a:cxn>
                  <a:cxn ang="0">
                    <a:pos x="T4" y="T5"/>
                  </a:cxn>
                  <a:cxn ang="0">
                    <a:pos x="T6" y="T7"/>
                  </a:cxn>
                  <a:cxn ang="0">
                    <a:pos x="T8" y="T9"/>
                  </a:cxn>
                </a:cxnLst>
                <a:rect l="0" t="0" r="r" b="b"/>
                <a:pathLst>
                  <a:path w="9814" h="1736">
                    <a:moveTo>
                      <a:pt x="0" y="0"/>
                    </a:moveTo>
                    <a:cubicBezTo>
                      <a:pt x="3272" y="0"/>
                      <a:pt x="6543" y="0"/>
                      <a:pt x="9814" y="0"/>
                    </a:cubicBezTo>
                    <a:lnTo>
                      <a:pt x="9814" y="1736"/>
                    </a:lnTo>
                    <a:cubicBezTo>
                      <a:pt x="6543" y="1736"/>
                      <a:pt x="3271" y="1736"/>
                      <a:pt x="0" y="1736"/>
                    </a:cubicBezTo>
                    <a:cubicBezTo>
                      <a:pt x="0" y="1157"/>
                      <a:pt x="0" y="578"/>
                      <a:pt x="0" y="0"/>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52" name="Freeform 14">
                <a:extLst>
                  <a:ext uri="{FF2B5EF4-FFF2-40B4-BE49-F238E27FC236}">
                    <a16:creationId xmlns:a16="http://schemas.microsoft.com/office/drawing/2014/main" id="{5F6E9C4C-9EDE-4CFD-AB0D-69F516E946CA}"/>
                  </a:ext>
                </a:extLst>
              </p:cNvPr>
              <p:cNvSpPr>
                <a:spLocks/>
              </p:cNvSpPr>
              <p:nvPr/>
            </p:nvSpPr>
            <p:spPr bwMode="gray">
              <a:xfrm>
                <a:off x="2361" y="2310"/>
                <a:ext cx="846" cy="307"/>
              </a:xfrm>
              <a:custGeom>
                <a:avLst/>
                <a:gdLst>
                  <a:gd name="T0" fmla="*/ 1 w 4790"/>
                  <a:gd name="T1" fmla="*/ 1 h 1737"/>
                  <a:gd name="T2" fmla="*/ 4790 w 4790"/>
                  <a:gd name="T3" fmla="*/ 1 h 1737"/>
                  <a:gd name="T4" fmla="*/ 4790 w 4790"/>
                  <a:gd name="T5" fmla="*/ 1736 h 1737"/>
                  <a:gd name="T6" fmla="*/ 1 w 4790"/>
                  <a:gd name="T7" fmla="*/ 1736 h 1737"/>
                  <a:gd name="T8" fmla="*/ 1 w 4790"/>
                  <a:gd name="T9" fmla="*/ 1 h 1737"/>
                </a:gdLst>
                <a:ahLst/>
                <a:cxnLst>
                  <a:cxn ang="0">
                    <a:pos x="T0" y="T1"/>
                  </a:cxn>
                  <a:cxn ang="0">
                    <a:pos x="T2" y="T3"/>
                  </a:cxn>
                  <a:cxn ang="0">
                    <a:pos x="T4" y="T5"/>
                  </a:cxn>
                  <a:cxn ang="0">
                    <a:pos x="T6" y="T7"/>
                  </a:cxn>
                  <a:cxn ang="0">
                    <a:pos x="T8" y="T9"/>
                  </a:cxn>
                </a:cxnLst>
                <a:rect l="0" t="0" r="r" b="b"/>
                <a:pathLst>
                  <a:path w="4790" h="1737">
                    <a:moveTo>
                      <a:pt x="1" y="1"/>
                    </a:moveTo>
                    <a:cubicBezTo>
                      <a:pt x="1592" y="0"/>
                      <a:pt x="3199" y="1"/>
                      <a:pt x="4790" y="1"/>
                    </a:cubicBezTo>
                    <a:cubicBezTo>
                      <a:pt x="4790" y="579"/>
                      <a:pt x="4790" y="1157"/>
                      <a:pt x="4790" y="1736"/>
                    </a:cubicBezTo>
                    <a:cubicBezTo>
                      <a:pt x="3194" y="1737"/>
                      <a:pt x="1597" y="1736"/>
                      <a:pt x="1" y="1736"/>
                    </a:cubicBezTo>
                    <a:cubicBezTo>
                      <a:pt x="1" y="1159"/>
                      <a:pt x="0" y="578"/>
                      <a:pt x="1"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53" name="Freeform 15">
                <a:extLst>
                  <a:ext uri="{FF2B5EF4-FFF2-40B4-BE49-F238E27FC236}">
                    <a16:creationId xmlns:a16="http://schemas.microsoft.com/office/drawing/2014/main" id="{23A62338-75C1-48BD-9FAC-F93CC98A147D}"/>
                  </a:ext>
                </a:extLst>
              </p:cNvPr>
              <p:cNvSpPr>
                <a:spLocks/>
              </p:cNvSpPr>
              <p:nvPr/>
            </p:nvSpPr>
            <p:spPr bwMode="gray">
              <a:xfrm>
                <a:off x="3300" y="2310"/>
                <a:ext cx="1734" cy="307"/>
              </a:xfrm>
              <a:custGeom>
                <a:avLst/>
                <a:gdLst>
                  <a:gd name="T0" fmla="*/ 1 w 9814"/>
                  <a:gd name="T1" fmla="*/ 1 h 1736"/>
                  <a:gd name="T2" fmla="*/ 9814 w 9814"/>
                  <a:gd name="T3" fmla="*/ 0 h 1736"/>
                  <a:gd name="T4" fmla="*/ 9814 w 9814"/>
                  <a:gd name="T5" fmla="*/ 1736 h 1736"/>
                  <a:gd name="T6" fmla="*/ 0 w 9814"/>
                  <a:gd name="T7" fmla="*/ 1736 h 1736"/>
                  <a:gd name="T8" fmla="*/ 1 w 9814"/>
                  <a:gd name="T9" fmla="*/ 1 h 1736"/>
                </a:gdLst>
                <a:ahLst/>
                <a:cxnLst>
                  <a:cxn ang="0">
                    <a:pos x="T0" y="T1"/>
                  </a:cxn>
                  <a:cxn ang="0">
                    <a:pos x="T2" y="T3"/>
                  </a:cxn>
                  <a:cxn ang="0">
                    <a:pos x="T4" y="T5"/>
                  </a:cxn>
                  <a:cxn ang="0">
                    <a:pos x="T6" y="T7"/>
                  </a:cxn>
                  <a:cxn ang="0">
                    <a:pos x="T8" y="T9"/>
                  </a:cxn>
                </a:cxnLst>
                <a:rect l="0" t="0" r="r" b="b"/>
                <a:pathLst>
                  <a:path w="9814" h="1736">
                    <a:moveTo>
                      <a:pt x="1" y="1"/>
                    </a:moveTo>
                    <a:cubicBezTo>
                      <a:pt x="3272" y="0"/>
                      <a:pt x="6543" y="1"/>
                      <a:pt x="9814" y="0"/>
                    </a:cubicBezTo>
                    <a:lnTo>
                      <a:pt x="9814" y="1736"/>
                    </a:lnTo>
                    <a:cubicBezTo>
                      <a:pt x="6542" y="1736"/>
                      <a:pt x="3271" y="1736"/>
                      <a:pt x="0" y="1736"/>
                    </a:cubicBezTo>
                    <a:cubicBezTo>
                      <a:pt x="1" y="1158"/>
                      <a:pt x="0" y="579"/>
                      <a:pt x="1" y="1"/>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grpSp>
      </p:grpSp>
    </p:spTree>
    <p:extLst>
      <p:ext uri="{BB962C8B-B14F-4D97-AF65-F5344CB8AC3E}">
        <p14:creationId xmlns:p14="http://schemas.microsoft.com/office/powerpoint/2010/main" val="383059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act us ">
    <p:bg>
      <p:bgPr>
        <a:solidFill>
          <a:schemeClr val="tx1"/>
        </a:solidFill>
        <a:effectLst/>
      </p:bgPr>
    </p:bg>
    <p:spTree>
      <p:nvGrpSpPr>
        <p:cNvPr id="1" name=""/>
        <p:cNvGrpSpPr/>
        <p:nvPr/>
      </p:nvGrpSpPr>
      <p:grpSpPr>
        <a:xfrm>
          <a:off x="0" y="0"/>
          <a:ext cx="0" cy="0"/>
          <a:chOff x="0" y="0"/>
          <a:chExt cx="0" cy="0"/>
        </a:xfrm>
      </p:grpSpPr>
      <p:sp>
        <p:nvSpPr>
          <p:cNvPr id="26" name="Rectangle 25"/>
          <p:cNvSpPr/>
          <p:nvPr userDrawn="1"/>
        </p:nvSpPr>
        <p:spPr bwMode="invGray">
          <a:xfrm>
            <a:off x="0" y="0"/>
            <a:ext cx="12192000" cy="6858000"/>
          </a:xfrm>
          <a:prstGeom prst="rect">
            <a:avLst/>
          </a:prstGeom>
          <a:solidFill>
            <a:schemeClr val="tx1"/>
          </a:solidFill>
          <a:ln w="1905">
            <a:noFill/>
            <a:headEnd type="ova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endParaRPr lang="en-GB" b="1" dirty="0">
              <a:solidFill>
                <a:schemeClr val="tx1"/>
              </a:solidFill>
            </a:endParaRPr>
          </a:p>
        </p:txBody>
      </p:sp>
      <p:sp>
        <p:nvSpPr>
          <p:cNvPr id="46" name="Freeform: Shape 45">
            <a:extLst>
              <a:ext uri="{FF2B5EF4-FFF2-40B4-BE49-F238E27FC236}">
                <a16:creationId xmlns:a16="http://schemas.microsoft.com/office/drawing/2014/main" id="{C37AB12F-6C87-4830-A75F-1CD44E608304}"/>
              </a:ext>
            </a:extLst>
          </p:cNvPr>
          <p:cNvSpPr/>
          <p:nvPr userDrawn="1"/>
        </p:nvSpPr>
        <p:spPr bwMode="invGray">
          <a:xfrm rot="16200000" flipH="1" flipV="1">
            <a:off x="320035" y="-320032"/>
            <a:ext cx="4201549" cy="4841618"/>
          </a:xfrm>
          <a:custGeom>
            <a:avLst/>
            <a:gdLst>
              <a:gd name="connsiteX0" fmla="*/ 4816452 w 4816452"/>
              <a:gd name="connsiteY0" fmla="*/ 3909747 h 5550198"/>
              <a:gd name="connsiteX1" fmla="*/ 4509205 w 4816452"/>
              <a:gd name="connsiteY1" fmla="*/ 5431597 h 5550198"/>
              <a:gd name="connsiteX2" fmla="*/ 4455586 w 4816452"/>
              <a:gd name="connsiteY2" fmla="*/ 5550198 h 5550198"/>
              <a:gd name="connsiteX3" fmla="*/ 1967698 w 4816452"/>
              <a:gd name="connsiteY3" fmla="*/ 5550198 h 5550198"/>
              <a:gd name="connsiteX4" fmla="*/ 1999695 w 4816452"/>
              <a:gd name="connsiteY4" fmla="*/ 5530759 h 5550198"/>
              <a:gd name="connsiteX5" fmla="*/ 2861580 w 4816452"/>
              <a:gd name="connsiteY5" fmla="*/ 3909747 h 5550198"/>
              <a:gd name="connsiteX6" fmla="*/ 906706 w 4816452"/>
              <a:gd name="connsiteY6" fmla="*/ 1954873 h 5550198"/>
              <a:gd name="connsiteX7" fmla="*/ 145781 w 4816452"/>
              <a:gd name="connsiteY7" fmla="*/ 2108497 h 5550198"/>
              <a:gd name="connsiteX8" fmla="*/ 0 w 4816452"/>
              <a:gd name="connsiteY8" fmla="*/ 2178723 h 5550198"/>
              <a:gd name="connsiteX9" fmla="*/ 0 w 4816452"/>
              <a:gd name="connsiteY9" fmla="*/ 109968 h 5550198"/>
              <a:gd name="connsiteX10" fmla="*/ 118755 w 4816452"/>
              <a:gd name="connsiteY10" fmla="*/ 79433 h 5550198"/>
              <a:gd name="connsiteX11" fmla="*/ 906705 w 4816452"/>
              <a:gd name="connsiteY11" fmla="*/ 0 h 5550198"/>
              <a:gd name="connsiteX12" fmla="*/ 4816452 w 4816452"/>
              <a:gd name="connsiteY12" fmla="*/ 3909747 h 5550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16452" h="5550198">
                <a:moveTo>
                  <a:pt x="4816452" y="3909747"/>
                </a:moveTo>
                <a:cubicBezTo>
                  <a:pt x="4816452" y="4449571"/>
                  <a:pt x="4707049" y="4963841"/>
                  <a:pt x="4509205" y="5431597"/>
                </a:cubicBezTo>
                <a:lnTo>
                  <a:pt x="4455586" y="5550198"/>
                </a:lnTo>
                <a:lnTo>
                  <a:pt x="1967698" y="5550198"/>
                </a:lnTo>
                <a:lnTo>
                  <a:pt x="1999695" y="5530759"/>
                </a:lnTo>
                <a:cubicBezTo>
                  <a:pt x="2519695" y="5179454"/>
                  <a:pt x="2861580" y="4584526"/>
                  <a:pt x="2861580" y="3909747"/>
                </a:cubicBezTo>
                <a:cubicBezTo>
                  <a:pt x="2861580" y="2830100"/>
                  <a:pt x="1986353" y="1954873"/>
                  <a:pt x="906706" y="1954873"/>
                </a:cubicBezTo>
                <a:cubicBezTo>
                  <a:pt x="636795" y="1954873"/>
                  <a:pt x="379659" y="2009575"/>
                  <a:pt x="145781" y="2108497"/>
                </a:cubicBezTo>
                <a:lnTo>
                  <a:pt x="0" y="2178723"/>
                </a:lnTo>
                <a:lnTo>
                  <a:pt x="0" y="109968"/>
                </a:lnTo>
                <a:lnTo>
                  <a:pt x="118755" y="79433"/>
                </a:lnTo>
                <a:cubicBezTo>
                  <a:pt x="373270" y="27351"/>
                  <a:pt x="636794" y="0"/>
                  <a:pt x="906705" y="0"/>
                </a:cubicBezTo>
                <a:cubicBezTo>
                  <a:pt x="3065999" y="0"/>
                  <a:pt x="4816452" y="1750453"/>
                  <a:pt x="4816452" y="3909747"/>
                </a:cubicBezTo>
                <a:close/>
              </a:path>
            </a:pathLst>
          </a:cu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3" name="Date Placeholder 2">
            <a:extLst>
              <a:ext uri="{FF2B5EF4-FFF2-40B4-BE49-F238E27FC236}">
                <a16:creationId xmlns:a16="http://schemas.microsoft.com/office/drawing/2014/main" id="{F929B703-2123-42F4-AEB7-16A79AD3DD8D}"/>
              </a:ext>
            </a:extLst>
          </p:cNvPr>
          <p:cNvSpPr>
            <a:spLocks noGrp="1"/>
          </p:cNvSpPr>
          <p:nvPr>
            <p:ph type="dt" sz="half" idx="10"/>
          </p:nvPr>
        </p:nvSpPr>
        <p:spPr bwMode="invGray"/>
        <p:txBody>
          <a:bodyPr/>
          <a:lstStyle>
            <a:lvl1pPr>
              <a:defRPr>
                <a:solidFill>
                  <a:schemeClr val="bg1">
                    <a:lumMod val="75000"/>
                  </a:schemeClr>
                </a:solidFill>
              </a:defRPr>
            </a:lvl1pPr>
          </a:lstStyle>
          <a:p>
            <a:r>
              <a:rPr lang="en-US"/>
              <a:t>March 23 2022 </a:t>
            </a:r>
            <a:endParaRPr lang="en-GB" dirty="0"/>
          </a:p>
        </p:txBody>
      </p:sp>
      <p:sp>
        <p:nvSpPr>
          <p:cNvPr id="4" name="Footer Placeholder 3">
            <a:extLst>
              <a:ext uri="{FF2B5EF4-FFF2-40B4-BE49-F238E27FC236}">
                <a16:creationId xmlns:a16="http://schemas.microsoft.com/office/drawing/2014/main" id="{41C998A5-F9F2-4107-B18E-DF422FA4A1DA}"/>
              </a:ext>
            </a:extLst>
          </p:cNvPr>
          <p:cNvSpPr>
            <a:spLocks noGrp="1"/>
          </p:cNvSpPr>
          <p:nvPr>
            <p:ph type="ftr" sz="quarter" idx="11"/>
          </p:nvPr>
        </p:nvSpPr>
        <p:spPr bwMode="invGray"/>
        <p:txBody>
          <a:bodyPr/>
          <a:lstStyle>
            <a:lvl1pPr>
              <a:defRPr>
                <a:solidFill>
                  <a:schemeClr val="bg1">
                    <a:lumMod val="75000"/>
                  </a:schemeClr>
                </a:solidFill>
              </a:defRPr>
            </a:lvl1pPr>
          </a:lstStyle>
          <a:p>
            <a:r>
              <a:rPr lang="en-US"/>
              <a:t>World Gold Council  | Webinar for Assurance Providers | May 2022</a:t>
            </a:r>
            <a:endParaRPr lang="en-GB" dirty="0"/>
          </a:p>
        </p:txBody>
      </p:sp>
      <p:sp>
        <p:nvSpPr>
          <p:cNvPr id="5" name="Slide Number Placeholder 4">
            <a:extLst>
              <a:ext uri="{FF2B5EF4-FFF2-40B4-BE49-F238E27FC236}">
                <a16:creationId xmlns:a16="http://schemas.microsoft.com/office/drawing/2014/main" id="{DC5C1E37-517C-4DAE-A0CC-FC4DEA4DEC63}"/>
              </a:ext>
            </a:extLst>
          </p:cNvPr>
          <p:cNvSpPr>
            <a:spLocks noGrp="1"/>
          </p:cNvSpPr>
          <p:nvPr>
            <p:ph type="sldNum" sz="quarter" idx="12"/>
          </p:nvPr>
        </p:nvSpPr>
        <p:spPr bwMode="invGray"/>
        <p:txBody>
          <a:bodyPr/>
          <a:lstStyle>
            <a:lvl1pPr>
              <a:defRPr>
                <a:solidFill>
                  <a:schemeClr val="bg1">
                    <a:lumMod val="75000"/>
                  </a:schemeClr>
                </a:solidFill>
              </a:defRPr>
            </a:lvl1pPr>
          </a:lstStyle>
          <a:p>
            <a:fld id="{501147BB-AEC0-4063-9B38-B923881AE4E7}" type="slidenum">
              <a:rPr lang="en-GB" smtClean="0"/>
              <a:pPr/>
              <a:t>‹#›</a:t>
            </a:fld>
            <a:endParaRPr lang="en-GB" dirty="0"/>
          </a:p>
        </p:txBody>
      </p:sp>
      <p:sp>
        <p:nvSpPr>
          <p:cNvPr id="25" name="Title 24">
            <a:extLst>
              <a:ext uri="{FF2B5EF4-FFF2-40B4-BE49-F238E27FC236}">
                <a16:creationId xmlns:a16="http://schemas.microsoft.com/office/drawing/2014/main" id="{6CACD632-F1C0-40EF-9E1E-CD2735732BCF}"/>
              </a:ext>
            </a:extLst>
          </p:cNvPr>
          <p:cNvSpPr>
            <a:spLocks noGrp="1"/>
          </p:cNvSpPr>
          <p:nvPr>
            <p:ph type="title" hasCustomPrompt="1"/>
          </p:nvPr>
        </p:nvSpPr>
        <p:spPr bwMode="invGray">
          <a:xfrm>
            <a:off x="874236" y="2357552"/>
            <a:ext cx="6158389" cy="1377975"/>
          </a:xfrm>
        </p:spPr>
        <p:txBody>
          <a:bodyPr bIns="180000" anchor="b">
            <a:normAutofit/>
          </a:bodyPr>
          <a:lstStyle>
            <a:lvl1pPr>
              <a:defRPr sz="4000">
                <a:solidFill>
                  <a:schemeClr val="bg1"/>
                </a:solidFill>
              </a:defRPr>
            </a:lvl1pPr>
          </a:lstStyle>
          <a:p>
            <a:r>
              <a:rPr lang="en-US" dirty="0"/>
              <a:t>Click to add thank you or other sign off</a:t>
            </a:r>
            <a:endParaRPr lang="en-GB" dirty="0"/>
          </a:p>
        </p:txBody>
      </p:sp>
      <p:sp>
        <p:nvSpPr>
          <p:cNvPr id="27" name="Text Placeholder 26">
            <a:extLst>
              <a:ext uri="{FF2B5EF4-FFF2-40B4-BE49-F238E27FC236}">
                <a16:creationId xmlns:a16="http://schemas.microsoft.com/office/drawing/2014/main" id="{79990FBA-6DB5-4FEA-851D-FAE9867D74F5}"/>
              </a:ext>
            </a:extLst>
          </p:cNvPr>
          <p:cNvSpPr>
            <a:spLocks noGrp="1"/>
          </p:cNvSpPr>
          <p:nvPr>
            <p:ph type="body" sz="quarter" idx="13" hasCustomPrompt="1"/>
          </p:nvPr>
        </p:nvSpPr>
        <p:spPr bwMode="invGray">
          <a:xfrm>
            <a:off x="874236" y="3818099"/>
            <a:ext cx="6158389" cy="750154"/>
          </a:xfrm>
        </p:spPr>
        <p:txBody>
          <a:bodyPr tIns="0" anchor="b"/>
          <a:lstStyle>
            <a:lvl1pPr>
              <a:spcBef>
                <a:spcPts val="200"/>
              </a:spcBef>
              <a:spcAft>
                <a:spcPts val="200"/>
              </a:spcAft>
              <a:defRPr sz="1600" b="1">
                <a:solidFill>
                  <a:schemeClr val="bg1"/>
                </a:solidFill>
              </a:defRPr>
            </a:lvl1pPr>
            <a:lvl2pPr>
              <a:spcBef>
                <a:spcPts val="200"/>
              </a:spcBef>
              <a:spcAft>
                <a:spcPts val="200"/>
              </a:spcAft>
              <a:defRPr sz="1400">
                <a:solidFill>
                  <a:schemeClr val="tx2"/>
                </a:solidFill>
              </a:defRPr>
            </a:lvl2pPr>
            <a:lvl3pPr marL="0" indent="0">
              <a:buNone/>
              <a:defRPr>
                <a:solidFill>
                  <a:srgbClr val="FF0000"/>
                </a:solidFill>
              </a:defRPr>
            </a:lvl3pPr>
            <a:lvl4pPr>
              <a:defRPr>
                <a:solidFill>
                  <a:srgbClr val="FF0000"/>
                </a:solidFill>
              </a:defRPr>
            </a:lvl4pPr>
            <a:lvl5pPr>
              <a:defRPr>
                <a:solidFill>
                  <a:srgbClr val="FF0000"/>
                </a:solidFill>
              </a:defRPr>
            </a:lvl5pPr>
          </a:lstStyle>
          <a:p>
            <a:pPr lvl="0"/>
            <a:r>
              <a:rPr lang="en-US" dirty="0"/>
              <a:t>Click to add name of presenter</a:t>
            </a:r>
          </a:p>
          <a:p>
            <a:pPr lvl="1"/>
            <a:r>
              <a:rPr lang="en-US" dirty="0"/>
              <a:t>Presenters job title</a:t>
            </a:r>
          </a:p>
        </p:txBody>
      </p:sp>
      <p:sp>
        <p:nvSpPr>
          <p:cNvPr id="28" name="Rectangle 27">
            <a:extLst>
              <a:ext uri="{FF2B5EF4-FFF2-40B4-BE49-F238E27FC236}">
                <a16:creationId xmlns:a16="http://schemas.microsoft.com/office/drawing/2014/main" id="{72DE9E5F-5D91-4D21-8FD2-7187894D829D}"/>
              </a:ext>
            </a:extLst>
          </p:cNvPr>
          <p:cNvSpPr/>
          <p:nvPr userDrawn="1"/>
        </p:nvSpPr>
        <p:spPr bwMode="invGray">
          <a:xfrm>
            <a:off x="874713" y="3744879"/>
            <a:ext cx="1561068"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algn="l">
              <a:lnSpc>
                <a:spcPct val="90000"/>
              </a:lnSpc>
              <a:spcBef>
                <a:spcPts val="400"/>
              </a:spcBef>
              <a:spcAft>
                <a:spcPts val="400"/>
              </a:spcAft>
            </a:pPr>
            <a:endParaRPr lang="en-GB" sz="1000" dirty="0">
              <a:solidFill>
                <a:schemeClr val="tx2"/>
              </a:solidFill>
            </a:endParaRPr>
          </a:p>
        </p:txBody>
      </p:sp>
      <p:grpSp>
        <p:nvGrpSpPr>
          <p:cNvPr id="7" name="Group 6">
            <a:extLst>
              <a:ext uri="{FF2B5EF4-FFF2-40B4-BE49-F238E27FC236}">
                <a16:creationId xmlns:a16="http://schemas.microsoft.com/office/drawing/2014/main" id="{1E52882A-E862-4AE8-8BEA-212CCDF06E28}"/>
              </a:ext>
            </a:extLst>
          </p:cNvPr>
          <p:cNvGrpSpPr>
            <a:grpSpLocks noChangeAspect="1"/>
          </p:cNvGrpSpPr>
          <p:nvPr userDrawn="1"/>
        </p:nvGrpSpPr>
        <p:grpSpPr bwMode="invGray">
          <a:xfrm>
            <a:off x="875420" y="1105268"/>
            <a:ext cx="2076759" cy="765543"/>
            <a:chOff x="1209" y="1230"/>
            <a:chExt cx="5431" cy="2002"/>
          </a:xfrm>
          <a:solidFill>
            <a:srgbClr val="A39161"/>
          </a:solidFill>
        </p:grpSpPr>
        <p:sp>
          <p:nvSpPr>
            <p:cNvPr id="8" name="Freeform 5">
              <a:extLst>
                <a:ext uri="{FF2B5EF4-FFF2-40B4-BE49-F238E27FC236}">
                  <a16:creationId xmlns:a16="http://schemas.microsoft.com/office/drawing/2014/main" id="{18E4CD18-EBCB-4492-9705-C04063BB663F}"/>
                </a:ext>
              </a:extLst>
            </p:cNvPr>
            <p:cNvSpPr>
              <a:spLocks noEditPoints="1"/>
            </p:cNvSpPr>
            <p:nvPr/>
          </p:nvSpPr>
          <p:spPr bwMode="invGray">
            <a:xfrm>
              <a:off x="1209" y="1230"/>
              <a:ext cx="2001" cy="2002"/>
            </a:xfrm>
            <a:custGeom>
              <a:avLst/>
              <a:gdLst>
                <a:gd name="T0" fmla="*/ 2362 w 4724"/>
                <a:gd name="T1" fmla="*/ 3482 h 4724"/>
                <a:gd name="T2" fmla="*/ 1243 w 4724"/>
                <a:gd name="T3" fmla="*/ 2363 h 4724"/>
                <a:gd name="T4" fmla="*/ 2362 w 4724"/>
                <a:gd name="T5" fmla="*/ 1242 h 4724"/>
                <a:gd name="T6" fmla="*/ 3482 w 4724"/>
                <a:gd name="T7" fmla="*/ 2363 h 4724"/>
                <a:gd name="T8" fmla="*/ 2362 w 4724"/>
                <a:gd name="T9" fmla="*/ 3482 h 4724"/>
                <a:gd name="T10" fmla="*/ 2363 w 4724"/>
                <a:gd name="T11" fmla="*/ 1039 h 4724"/>
                <a:gd name="T12" fmla="*/ 1039 w 4724"/>
                <a:gd name="T13" fmla="*/ 2363 h 4724"/>
                <a:gd name="T14" fmla="*/ 2363 w 4724"/>
                <a:gd name="T15" fmla="*/ 3685 h 4724"/>
                <a:gd name="T16" fmla="*/ 3685 w 4724"/>
                <a:gd name="T17" fmla="*/ 2363 h 4724"/>
                <a:gd name="T18" fmla="*/ 2363 w 4724"/>
                <a:gd name="T19" fmla="*/ 1039 h 4724"/>
                <a:gd name="T20" fmla="*/ 2362 w 4724"/>
                <a:gd name="T21" fmla="*/ 4002 h 4724"/>
                <a:gd name="T22" fmla="*/ 723 w 4724"/>
                <a:gd name="T23" fmla="*/ 2362 h 4724"/>
                <a:gd name="T24" fmla="*/ 2362 w 4724"/>
                <a:gd name="T25" fmla="*/ 723 h 4724"/>
                <a:gd name="T26" fmla="*/ 4002 w 4724"/>
                <a:gd name="T27" fmla="*/ 2362 h 4724"/>
                <a:gd name="T28" fmla="*/ 2362 w 4724"/>
                <a:gd name="T29" fmla="*/ 4002 h 4724"/>
                <a:gd name="T30" fmla="*/ 2362 w 4724"/>
                <a:gd name="T31" fmla="*/ 520 h 4724"/>
                <a:gd name="T32" fmla="*/ 520 w 4724"/>
                <a:gd name="T33" fmla="*/ 2362 h 4724"/>
                <a:gd name="T34" fmla="*/ 2362 w 4724"/>
                <a:gd name="T35" fmla="*/ 4205 h 4724"/>
                <a:gd name="T36" fmla="*/ 4205 w 4724"/>
                <a:gd name="T37" fmla="*/ 2362 h 4724"/>
                <a:gd name="T38" fmla="*/ 2362 w 4724"/>
                <a:gd name="T39" fmla="*/ 520 h 4724"/>
                <a:gd name="T40" fmla="*/ 2362 w 4724"/>
                <a:gd name="T41" fmla="*/ 4521 h 4724"/>
                <a:gd name="T42" fmla="*/ 203 w 4724"/>
                <a:gd name="T43" fmla="*/ 2362 h 4724"/>
                <a:gd name="T44" fmla="*/ 2362 w 4724"/>
                <a:gd name="T45" fmla="*/ 203 h 4724"/>
                <a:gd name="T46" fmla="*/ 4521 w 4724"/>
                <a:gd name="T47" fmla="*/ 2362 h 4724"/>
                <a:gd name="T48" fmla="*/ 2362 w 4724"/>
                <a:gd name="T49" fmla="*/ 4521 h 4724"/>
                <a:gd name="T50" fmla="*/ 2362 w 4724"/>
                <a:gd name="T51" fmla="*/ 0 h 4724"/>
                <a:gd name="T52" fmla="*/ 0 w 4724"/>
                <a:gd name="T53" fmla="*/ 2362 h 4724"/>
                <a:gd name="T54" fmla="*/ 2362 w 4724"/>
                <a:gd name="T55" fmla="*/ 4724 h 4724"/>
                <a:gd name="T56" fmla="*/ 4724 w 4724"/>
                <a:gd name="T57" fmla="*/ 2362 h 4724"/>
                <a:gd name="T58" fmla="*/ 2362 w 4724"/>
                <a:gd name="T59" fmla="*/ 0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724" h="4724">
                  <a:moveTo>
                    <a:pt x="2362" y="3482"/>
                  </a:moveTo>
                  <a:cubicBezTo>
                    <a:pt x="1743" y="3482"/>
                    <a:pt x="1243" y="2980"/>
                    <a:pt x="1243" y="2363"/>
                  </a:cubicBezTo>
                  <a:cubicBezTo>
                    <a:pt x="1243" y="1744"/>
                    <a:pt x="1743" y="1242"/>
                    <a:pt x="2362" y="1242"/>
                  </a:cubicBezTo>
                  <a:cubicBezTo>
                    <a:pt x="2979" y="1242"/>
                    <a:pt x="3482" y="1744"/>
                    <a:pt x="3482" y="2363"/>
                  </a:cubicBezTo>
                  <a:cubicBezTo>
                    <a:pt x="3482" y="2980"/>
                    <a:pt x="2979" y="3482"/>
                    <a:pt x="2362" y="3482"/>
                  </a:cubicBezTo>
                  <a:close/>
                  <a:moveTo>
                    <a:pt x="2363" y="1039"/>
                  </a:moveTo>
                  <a:cubicBezTo>
                    <a:pt x="1632" y="1039"/>
                    <a:pt x="1039" y="1632"/>
                    <a:pt x="1039" y="2363"/>
                  </a:cubicBezTo>
                  <a:cubicBezTo>
                    <a:pt x="1039" y="3093"/>
                    <a:pt x="1632" y="3685"/>
                    <a:pt x="2363" y="3685"/>
                  </a:cubicBezTo>
                  <a:cubicBezTo>
                    <a:pt x="3093" y="3685"/>
                    <a:pt x="3685" y="3093"/>
                    <a:pt x="3685" y="2363"/>
                  </a:cubicBezTo>
                  <a:cubicBezTo>
                    <a:pt x="3685" y="1632"/>
                    <a:pt x="3093" y="1039"/>
                    <a:pt x="2363" y="1039"/>
                  </a:cubicBezTo>
                  <a:close/>
                  <a:moveTo>
                    <a:pt x="2362" y="4002"/>
                  </a:moveTo>
                  <a:cubicBezTo>
                    <a:pt x="1457" y="4002"/>
                    <a:pt x="723" y="3267"/>
                    <a:pt x="723" y="2362"/>
                  </a:cubicBezTo>
                  <a:cubicBezTo>
                    <a:pt x="723" y="1457"/>
                    <a:pt x="1457" y="723"/>
                    <a:pt x="2362" y="723"/>
                  </a:cubicBezTo>
                  <a:cubicBezTo>
                    <a:pt x="3267" y="723"/>
                    <a:pt x="4002" y="1457"/>
                    <a:pt x="4002" y="2362"/>
                  </a:cubicBezTo>
                  <a:cubicBezTo>
                    <a:pt x="4002" y="3267"/>
                    <a:pt x="3267" y="4002"/>
                    <a:pt x="2362" y="4002"/>
                  </a:cubicBezTo>
                  <a:close/>
                  <a:moveTo>
                    <a:pt x="2362" y="520"/>
                  </a:moveTo>
                  <a:cubicBezTo>
                    <a:pt x="1344" y="520"/>
                    <a:pt x="520" y="1345"/>
                    <a:pt x="520" y="2362"/>
                  </a:cubicBezTo>
                  <a:cubicBezTo>
                    <a:pt x="520" y="3380"/>
                    <a:pt x="1344" y="4205"/>
                    <a:pt x="2362" y="4205"/>
                  </a:cubicBezTo>
                  <a:cubicBezTo>
                    <a:pt x="3380" y="4205"/>
                    <a:pt x="4205" y="3380"/>
                    <a:pt x="4205" y="2362"/>
                  </a:cubicBezTo>
                  <a:cubicBezTo>
                    <a:pt x="4205" y="1345"/>
                    <a:pt x="3380" y="520"/>
                    <a:pt x="2362" y="520"/>
                  </a:cubicBezTo>
                  <a:close/>
                  <a:moveTo>
                    <a:pt x="2362" y="4521"/>
                  </a:moveTo>
                  <a:cubicBezTo>
                    <a:pt x="1170" y="4521"/>
                    <a:pt x="203" y="3554"/>
                    <a:pt x="203" y="2362"/>
                  </a:cubicBezTo>
                  <a:cubicBezTo>
                    <a:pt x="203" y="1170"/>
                    <a:pt x="1170" y="203"/>
                    <a:pt x="2362" y="203"/>
                  </a:cubicBezTo>
                  <a:cubicBezTo>
                    <a:pt x="3555" y="203"/>
                    <a:pt x="4521" y="1170"/>
                    <a:pt x="4521" y="2362"/>
                  </a:cubicBezTo>
                  <a:cubicBezTo>
                    <a:pt x="4521" y="3554"/>
                    <a:pt x="3555" y="4521"/>
                    <a:pt x="2362" y="4521"/>
                  </a:cubicBezTo>
                  <a:close/>
                  <a:moveTo>
                    <a:pt x="2362" y="0"/>
                  </a:moveTo>
                  <a:cubicBezTo>
                    <a:pt x="1058" y="0"/>
                    <a:pt x="0" y="1057"/>
                    <a:pt x="0" y="2362"/>
                  </a:cubicBezTo>
                  <a:cubicBezTo>
                    <a:pt x="0" y="3667"/>
                    <a:pt x="1058" y="4724"/>
                    <a:pt x="2362" y="4724"/>
                  </a:cubicBezTo>
                  <a:cubicBezTo>
                    <a:pt x="3667" y="4724"/>
                    <a:pt x="4724" y="3667"/>
                    <a:pt x="4724" y="2362"/>
                  </a:cubicBezTo>
                  <a:cubicBezTo>
                    <a:pt x="4724" y="1057"/>
                    <a:pt x="3667" y="0"/>
                    <a:pt x="236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9" name="Freeform 6">
              <a:extLst>
                <a:ext uri="{FF2B5EF4-FFF2-40B4-BE49-F238E27FC236}">
                  <a16:creationId xmlns:a16="http://schemas.microsoft.com/office/drawing/2014/main" id="{02D7DEAE-6099-4EF9-8B26-4828C18FEC75}"/>
                </a:ext>
              </a:extLst>
            </p:cNvPr>
            <p:cNvSpPr>
              <a:spLocks noEditPoints="1"/>
            </p:cNvSpPr>
            <p:nvPr/>
          </p:nvSpPr>
          <p:spPr bwMode="invGray">
            <a:xfrm>
              <a:off x="4742" y="1316"/>
              <a:ext cx="424" cy="500"/>
            </a:xfrm>
            <a:custGeom>
              <a:avLst/>
              <a:gdLst>
                <a:gd name="T0" fmla="*/ 207 w 1001"/>
                <a:gd name="T1" fmla="*/ 580 h 1180"/>
                <a:gd name="T2" fmla="*/ 207 w 1001"/>
                <a:gd name="T3" fmla="*/ 189 h 1180"/>
                <a:gd name="T4" fmla="*/ 576 w 1001"/>
                <a:gd name="T5" fmla="*/ 189 h 1180"/>
                <a:gd name="T6" fmla="*/ 763 w 1001"/>
                <a:gd name="T7" fmla="*/ 385 h 1180"/>
                <a:gd name="T8" fmla="*/ 576 w 1001"/>
                <a:gd name="T9" fmla="*/ 580 h 1180"/>
                <a:gd name="T10" fmla="*/ 207 w 1001"/>
                <a:gd name="T11" fmla="*/ 580 h 1180"/>
                <a:gd name="T12" fmla="*/ 689 w 1001"/>
                <a:gd name="T13" fmla="*/ 742 h 1180"/>
                <a:gd name="T14" fmla="*/ 961 w 1001"/>
                <a:gd name="T15" fmla="*/ 385 h 1180"/>
                <a:gd name="T16" fmla="*/ 576 w 1001"/>
                <a:gd name="T17" fmla="*/ 0 h 1180"/>
                <a:gd name="T18" fmla="*/ 0 w 1001"/>
                <a:gd name="T19" fmla="*/ 0 h 1180"/>
                <a:gd name="T20" fmla="*/ 0 w 1001"/>
                <a:gd name="T21" fmla="*/ 1180 h 1180"/>
                <a:gd name="T22" fmla="*/ 207 w 1001"/>
                <a:gd name="T23" fmla="*/ 1180 h 1180"/>
                <a:gd name="T24" fmla="*/ 207 w 1001"/>
                <a:gd name="T25" fmla="*/ 769 h 1180"/>
                <a:gd name="T26" fmla="*/ 467 w 1001"/>
                <a:gd name="T27" fmla="*/ 769 h 1180"/>
                <a:gd name="T28" fmla="*/ 757 w 1001"/>
                <a:gd name="T29" fmla="*/ 1180 h 1180"/>
                <a:gd name="T30" fmla="*/ 1001 w 1001"/>
                <a:gd name="T31" fmla="*/ 1180 h 1180"/>
                <a:gd name="T32" fmla="*/ 689 w 1001"/>
                <a:gd name="T33" fmla="*/ 742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01" h="1180">
                  <a:moveTo>
                    <a:pt x="207" y="580"/>
                  </a:moveTo>
                  <a:lnTo>
                    <a:pt x="207" y="189"/>
                  </a:lnTo>
                  <a:lnTo>
                    <a:pt x="576" y="189"/>
                  </a:lnTo>
                  <a:cubicBezTo>
                    <a:pt x="679" y="189"/>
                    <a:pt x="763" y="276"/>
                    <a:pt x="763" y="385"/>
                  </a:cubicBezTo>
                  <a:cubicBezTo>
                    <a:pt x="763" y="493"/>
                    <a:pt x="679" y="580"/>
                    <a:pt x="576" y="580"/>
                  </a:cubicBezTo>
                  <a:lnTo>
                    <a:pt x="207" y="580"/>
                  </a:lnTo>
                  <a:close/>
                  <a:moveTo>
                    <a:pt x="689" y="742"/>
                  </a:moveTo>
                  <a:cubicBezTo>
                    <a:pt x="847" y="698"/>
                    <a:pt x="961" y="556"/>
                    <a:pt x="961" y="385"/>
                  </a:cubicBezTo>
                  <a:cubicBezTo>
                    <a:pt x="961" y="172"/>
                    <a:pt x="789" y="0"/>
                    <a:pt x="576" y="0"/>
                  </a:cubicBezTo>
                  <a:lnTo>
                    <a:pt x="0" y="0"/>
                  </a:lnTo>
                  <a:lnTo>
                    <a:pt x="0" y="1180"/>
                  </a:lnTo>
                  <a:lnTo>
                    <a:pt x="207" y="1180"/>
                  </a:lnTo>
                  <a:lnTo>
                    <a:pt x="207" y="769"/>
                  </a:lnTo>
                  <a:lnTo>
                    <a:pt x="467" y="769"/>
                  </a:lnTo>
                  <a:lnTo>
                    <a:pt x="757" y="1180"/>
                  </a:lnTo>
                  <a:lnTo>
                    <a:pt x="1001" y="1180"/>
                  </a:lnTo>
                  <a:lnTo>
                    <a:pt x="689" y="742"/>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10" name="Freeform 7">
              <a:extLst>
                <a:ext uri="{FF2B5EF4-FFF2-40B4-BE49-F238E27FC236}">
                  <a16:creationId xmlns:a16="http://schemas.microsoft.com/office/drawing/2014/main" id="{3E8B0B34-5AE8-46A6-BAFE-6B50369A6B4E}"/>
                </a:ext>
              </a:extLst>
            </p:cNvPr>
            <p:cNvSpPr>
              <a:spLocks/>
            </p:cNvSpPr>
            <p:nvPr/>
          </p:nvSpPr>
          <p:spPr bwMode="invGray">
            <a:xfrm>
              <a:off x="5245" y="1316"/>
              <a:ext cx="340" cy="500"/>
            </a:xfrm>
            <a:custGeom>
              <a:avLst/>
              <a:gdLst>
                <a:gd name="T0" fmla="*/ 0 w 340"/>
                <a:gd name="T1" fmla="*/ 0 h 500"/>
                <a:gd name="T2" fmla="*/ 88 w 340"/>
                <a:gd name="T3" fmla="*/ 0 h 500"/>
                <a:gd name="T4" fmla="*/ 88 w 340"/>
                <a:gd name="T5" fmla="*/ 420 h 500"/>
                <a:gd name="T6" fmla="*/ 340 w 340"/>
                <a:gd name="T7" fmla="*/ 420 h 500"/>
                <a:gd name="T8" fmla="*/ 340 w 340"/>
                <a:gd name="T9" fmla="*/ 500 h 500"/>
                <a:gd name="T10" fmla="*/ 0 w 340"/>
                <a:gd name="T11" fmla="*/ 500 h 500"/>
                <a:gd name="T12" fmla="*/ 0 w 340"/>
                <a:gd name="T13" fmla="*/ 0 h 500"/>
              </a:gdLst>
              <a:ahLst/>
              <a:cxnLst>
                <a:cxn ang="0">
                  <a:pos x="T0" y="T1"/>
                </a:cxn>
                <a:cxn ang="0">
                  <a:pos x="T2" y="T3"/>
                </a:cxn>
                <a:cxn ang="0">
                  <a:pos x="T4" y="T5"/>
                </a:cxn>
                <a:cxn ang="0">
                  <a:pos x="T6" y="T7"/>
                </a:cxn>
                <a:cxn ang="0">
                  <a:pos x="T8" y="T9"/>
                </a:cxn>
                <a:cxn ang="0">
                  <a:pos x="T10" y="T11"/>
                </a:cxn>
                <a:cxn ang="0">
                  <a:pos x="T12" y="T13"/>
                </a:cxn>
              </a:cxnLst>
              <a:rect l="0" t="0" r="r" b="b"/>
              <a:pathLst>
                <a:path w="340" h="500">
                  <a:moveTo>
                    <a:pt x="0" y="0"/>
                  </a:moveTo>
                  <a:lnTo>
                    <a:pt x="88" y="0"/>
                  </a:lnTo>
                  <a:lnTo>
                    <a:pt x="88" y="420"/>
                  </a:lnTo>
                  <a:lnTo>
                    <a:pt x="340" y="420"/>
                  </a:lnTo>
                  <a:lnTo>
                    <a:pt x="340" y="500"/>
                  </a:lnTo>
                  <a:lnTo>
                    <a:pt x="0" y="50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11" name="Freeform 8">
              <a:extLst>
                <a:ext uri="{FF2B5EF4-FFF2-40B4-BE49-F238E27FC236}">
                  <a16:creationId xmlns:a16="http://schemas.microsoft.com/office/drawing/2014/main" id="{4A3A2FD1-1909-43E7-B4DB-9A512C16307B}"/>
                </a:ext>
              </a:extLst>
            </p:cNvPr>
            <p:cNvSpPr>
              <a:spLocks noEditPoints="1"/>
            </p:cNvSpPr>
            <p:nvPr/>
          </p:nvSpPr>
          <p:spPr bwMode="invGray">
            <a:xfrm>
              <a:off x="5665" y="1316"/>
              <a:ext cx="444" cy="500"/>
            </a:xfrm>
            <a:custGeom>
              <a:avLst/>
              <a:gdLst>
                <a:gd name="T0" fmla="*/ 459 w 1049"/>
                <a:gd name="T1" fmla="*/ 991 h 1180"/>
                <a:gd name="T2" fmla="*/ 207 w 1049"/>
                <a:gd name="T3" fmla="*/ 991 h 1180"/>
                <a:gd name="T4" fmla="*/ 207 w 1049"/>
                <a:gd name="T5" fmla="*/ 189 h 1180"/>
                <a:gd name="T6" fmla="*/ 459 w 1049"/>
                <a:gd name="T7" fmla="*/ 189 h 1180"/>
                <a:gd name="T8" fmla="*/ 851 w 1049"/>
                <a:gd name="T9" fmla="*/ 590 h 1180"/>
                <a:gd name="T10" fmla="*/ 459 w 1049"/>
                <a:gd name="T11" fmla="*/ 991 h 1180"/>
                <a:gd name="T12" fmla="*/ 459 w 1049"/>
                <a:gd name="T13" fmla="*/ 0 h 1180"/>
                <a:gd name="T14" fmla="*/ 0 w 1049"/>
                <a:gd name="T15" fmla="*/ 0 h 1180"/>
                <a:gd name="T16" fmla="*/ 0 w 1049"/>
                <a:gd name="T17" fmla="*/ 1180 h 1180"/>
                <a:gd name="T18" fmla="*/ 459 w 1049"/>
                <a:gd name="T19" fmla="*/ 1180 h 1180"/>
                <a:gd name="T20" fmla="*/ 1049 w 1049"/>
                <a:gd name="T21" fmla="*/ 590 h 1180"/>
                <a:gd name="T22" fmla="*/ 459 w 1049"/>
                <a:gd name="T23" fmla="*/ 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49" h="1180">
                  <a:moveTo>
                    <a:pt x="459" y="991"/>
                  </a:moveTo>
                  <a:lnTo>
                    <a:pt x="207" y="991"/>
                  </a:lnTo>
                  <a:lnTo>
                    <a:pt x="207" y="189"/>
                  </a:lnTo>
                  <a:lnTo>
                    <a:pt x="459" y="189"/>
                  </a:lnTo>
                  <a:cubicBezTo>
                    <a:pt x="680" y="189"/>
                    <a:pt x="851" y="369"/>
                    <a:pt x="851" y="590"/>
                  </a:cubicBezTo>
                  <a:cubicBezTo>
                    <a:pt x="851" y="812"/>
                    <a:pt x="680" y="991"/>
                    <a:pt x="459" y="991"/>
                  </a:cubicBezTo>
                  <a:close/>
                  <a:moveTo>
                    <a:pt x="459" y="0"/>
                  </a:moveTo>
                  <a:lnTo>
                    <a:pt x="0" y="0"/>
                  </a:lnTo>
                  <a:lnTo>
                    <a:pt x="0" y="1180"/>
                  </a:lnTo>
                  <a:lnTo>
                    <a:pt x="459" y="1180"/>
                  </a:lnTo>
                  <a:cubicBezTo>
                    <a:pt x="785" y="1180"/>
                    <a:pt x="1049" y="916"/>
                    <a:pt x="1049" y="590"/>
                  </a:cubicBezTo>
                  <a:cubicBezTo>
                    <a:pt x="1049" y="264"/>
                    <a:pt x="785" y="0"/>
                    <a:pt x="4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12" name="Freeform 9">
              <a:extLst>
                <a:ext uri="{FF2B5EF4-FFF2-40B4-BE49-F238E27FC236}">
                  <a16:creationId xmlns:a16="http://schemas.microsoft.com/office/drawing/2014/main" id="{D02A40C7-6361-4781-9EFC-8B99420966E0}"/>
                </a:ext>
              </a:extLst>
            </p:cNvPr>
            <p:cNvSpPr>
              <a:spLocks/>
            </p:cNvSpPr>
            <p:nvPr/>
          </p:nvSpPr>
          <p:spPr bwMode="invGray">
            <a:xfrm>
              <a:off x="4654" y="1981"/>
              <a:ext cx="340" cy="500"/>
            </a:xfrm>
            <a:custGeom>
              <a:avLst/>
              <a:gdLst>
                <a:gd name="T0" fmla="*/ 0 w 340"/>
                <a:gd name="T1" fmla="*/ 0 h 500"/>
                <a:gd name="T2" fmla="*/ 88 w 340"/>
                <a:gd name="T3" fmla="*/ 0 h 500"/>
                <a:gd name="T4" fmla="*/ 88 w 340"/>
                <a:gd name="T5" fmla="*/ 420 h 500"/>
                <a:gd name="T6" fmla="*/ 340 w 340"/>
                <a:gd name="T7" fmla="*/ 420 h 500"/>
                <a:gd name="T8" fmla="*/ 340 w 340"/>
                <a:gd name="T9" fmla="*/ 500 h 500"/>
                <a:gd name="T10" fmla="*/ 0 w 340"/>
                <a:gd name="T11" fmla="*/ 500 h 500"/>
                <a:gd name="T12" fmla="*/ 0 w 340"/>
                <a:gd name="T13" fmla="*/ 0 h 500"/>
              </a:gdLst>
              <a:ahLst/>
              <a:cxnLst>
                <a:cxn ang="0">
                  <a:pos x="T0" y="T1"/>
                </a:cxn>
                <a:cxn ang="0">
                  <a:pos x="T2" y="T3"/>
                </a:cxn>
                <a:cxn ang="0">
                  <a:pos x="T4" y="T5"/>
                </a:cxn>
                <a:cxn ang="0">
                  <a:pos x="T6" y="T7"/>
                </a:cxn>
                <a:cxn ang="0">
                  <a:pos x="T8" y="T9"/>
                </a:cxn>
                <a:cxn ang="0">
                  <a:pos x="T10" y="T11"/>
                </a:cxn>
                <a:cxn ang="0">
                  <a:pos x="T12" y="T13"/>
                </a:cxn>
              </a:cxnLst>
              <a:rect l="0" t="0" r="r" b="b"/>
              <a:pathLst>
                <a:path w="340" h="500">
                  <a:moveTo>
                    <a:pt x="0" y="0"/>
                  </a:moveTo>
                  <a:lnTo>
                    <a:pt x="88" y="0"/>
                  </a:lnTo>
                  <a:lnTo>
                    <a:pt x="88" y="420"/>
                  </a:lnTo>
                  <a:lnTo>
                    <a:pt x="340" y="420"/>
                  </a:lnTo>
                  <a:lnTo>
                    <a:pt x="340" y="500"/>
                  </a:lnTo>
                  <a:lnTo>
                    <a:pt x="0" y="50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13" name="Freeform 10">
              <a:extLst>
                <a:ext uri="{FF2B5EF4-FFF2-40B4-BE49-F238E27FC236}">
                  <a16:creationId xmlns:a16="http://schemas.microsoft.com/office/drawing/2014/main" id="{635378E7-1215-4CDC-B6B9-BFF3B9119A74}"/>
                </a:ext>
              </a:extLst>
            </p:cNvPr>
            <p:cNvSpPr>
              <a:spLocks noEditPoints="1"/>
            </p:cNvSpPr>
            <p:nvPr/>
          </p:nvSpPr>
          <p:spPr bwMode="invGray">
            <a:xfrm>
              <a:off x="4058" y="1973"/>
              <a:ext cx="517" cy="517"/>
            </a:xfrm>
            <a:custGeom>
              <a:avLst/>
              <a:gdLst>
                <a:gd name="T0" fmla="*/ 610 w 1221"/>
                <a:gd name="T1" fmla="*/ 1021 h 1220"/>
                <a:gd name="T2" fmla="*/ 199 w 1221"/>
                <a:gd name="T3" fmla="*/ 610 h 1220"/>
                <a:gd name="T4" fmla="*/ 610 w 1221"/>
                <a:gd name="T5" fmla="*/ 199 h 1220"/>
                <a:gd name="T6" fmla="*/ 1022 w 1221"/>
                <a:gd name="T7" fmla="*/ 610 h 1220"/>
                <a:gd name="T8" fmla="*/ 610 w 1221"/>
                <a:gd name="T9" fmla="*/ 1021 h 1220"/>
                <a:gd name="T10" fmla="*/ 610 w 1221"/>
                <a:gd name="T11" fmla="*/ 0 h 1220"/>
                <a:gd name="T12" fmla="*/ 0 w 1221"/>
                <a:gd name="T13" fmla="*/ 610 h 1220"/>
                <a:gd name="T14" fmla="*/ 610 w 1221"/>
                <a:gd name="T15" fmla="*/ 1220 h 1220"/>
                <a:gd name="T16" fmla="*/ 1221 w 1221"/>
                <a:gd name="T17" fmla="*/ 610 h 1220"/>
                <a:gd name="T18" fmla="*/ 610 w 1221"/>
                <a:gd name="T19" fmla="*/ 0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1" h="1220">
                  <a:moveTo>
                    <a:pt x="610" y="1021"/>
                  </a:moveTo>
                  <a:cubicBezTo>
                    <a:pt x="383" y="1021"/>
                    <a:pt x="199" y="837"/>
                    <a:pt x="199" y="610"/>
                  </a:cubicBezTo>
                  <a:cubicBezTo>
                    <a:pt x="199" y="383"/>
                    <a:pt x="383" y="199"/>
                    <a:pt x="610" y="199"/>
                  </a:cubicBezTo>
                  <a:cubicBezTo>
                    <a:pt x="838" y="199"/>
                    <a:pt x="1022" y="383"/>
                    <a:pt x="1022" y="610"/>
                  </a:cubicBezTo>
                  <a:cubicBezTo>
                    <a:pt x="1022" y="837"/>
                    <a:pt x="838" y="1021"/>
                    <a:pt x="610" y="1021"/>
                  </a:cubicBezTo>
                  <a:close/>
                  <a:moveTo>
                    <a:pt x="610" y="0"/>
                  </a:moveTo>
                  <a:cubicBezTo>
                    <a:pt x="273" y="0"/>
                    <a:pt x="0" y="273"/>
                    <a:pt x="0" y="610"/>
                  </a:cubicBezTo>
                  <a:cubicBezTo>
                    <a:pt x="0" y="947"/>
                    <a:pt x="273" y="1220"/>
                    <a:pt x="610" y="1220"/>
                  </a:cubicBezTo>
                  <a:cubicBezTo>
                    <a:pt x="947" y="1220"/>
                    <a:pt x="1221" y="947"/>
                    <a:pt x="1221" y="610"/>
                  </a:cubicBezTo>
                  <a:cubicBezTo>
                    <a:pt x="1221" y="273"/>
                    <a:pt x="947" y="0"/>
                    <a:pt x="61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14" name="Freeform 11">
              <a:extLst>
                <a:ext uri="{FF2B5EF4-FFF2-40B4-BE49-F238E27FC236}">
                  <a16:creationId xmlns:a16="http://schemas.microsoft.com/office/drawing/2014/main" id="{30CC6848-9F35-42DC-9035-A81BD54041F9}"/>
                </a:ext>
              </a:extLst>
            </p:cNvPr>
            <p:cNvSpPr>
              <a:spLocks noEditPoints="1"/>
            </p:cNvSpPr>
            <p:nvPr/>
          </p:nvSpPr>
          <p:spPr bwMode="invGray">
            <a:xfrm>
              <a:off x="4144" y="1308"/>
              <a:ext cx="518" cy="517"/>
            </a:xfrm>
            <a:custGeom>
              <a:avLst/>
              <a:gdLst>
                <a:gd name="T0" fmla="*/ 611 w 1221"/>
                <a:gd name="T1" fmla="*/ 1022 h 1220"/>
                <a:gd name="T2" fmla="*/ 199 w 1221"/>
                <a:gd name="T3" fmla="*/ 610 h 1220"/>
                <a:gd name="T4" fmla="*/ 611 w 1221"/>
                <a:gd name="T5" fmla="*/ 199 h 1220"/>
                <a:gd name="T6" fmla="*/ 1022 w 1221"/>
                <a:gd name="T7" fmla="*/ 610 h 1220"/>
                <a:gd name="T8" fmla="*/ 611 w 1221"/>
                <a:gd name="T9" fmla="*/ 1022 h 1220"/>
                <a:gd name="T10" fmla="*/ 611 w 1221"/>
                <a:gd name="T11" fmla="*/ 0 h 1220"/>
                <a:gd name="T12" fmla="*/ 0 w 1221"/>
                <a:gd name="T13" fmla="*/ 610 h 1220"/>
                <a:gd name="T14" fmla="*/ 611 w 1221"/>
                <a:gd name="T15" fmla="*/ 1220 h 1220"/>
                <a:gd name="T16" fmla="*/ 1221 w 1221"/>
                <a:gd name="T17" fmla="*/ 610 h 1220"/>
                <a:gd name="T18" fmla="*/ 611 w 1221"/>
                <a:gd name="T19" fmla="*/ 0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1" h="1220">
                  <a:moveTo>
                    <a:pt x="611" y="1022"/>
                  </a:moveTo>
                  <a:cubicBezTo>
                    <a:pt x="383" y="1022"/>
                    <a:pt x="199" y="837"/>
                    <a:pt x="199" y="610"/>
                  </a:cubicBezTo>
                  <a:cubicBezTo>
                    <a:pt x="199" y="383"/>
                    <a:pt x="383" y="199"/>
                    <a:pt x="611" y="199"/>
                  </a:cubicBezTo>
                  <a:cubicBezTo>
                    <a:pt x="838" y="199"/>
                    <a:pt x="1022" y="383"/>
                    <a:pt x="1022" y="610"/>
                  </a:cubicBezTo>
                  <a:cubicBezTo>
                    <a:pt x="1022" y="837"/>
                    <a:pt x="838" y="1022"/>
                    <a:pt x="611" y="1022"/>
                  </a:cubicBezTo>
                  <a:close/>
                  <a:moveTo>
                    <a:pt x="611" y="0"/>
                  </a:moveTo>
                  <a:cubicBezTo>
                    <a:pt x="274" y="0"/>
                    <a:pt x="0" y="273"/>
                    <a:pt x="0" y="610"/>
                  </a:cubicBezTo>
                  <a:cubicBezTo>
                    <a:pt x="0" y="947"/>
                    <a:pt x="274" y="1220"/>
                    <a:pt x="611" y="1220"/>
                  </a:cubicBezTo>
                  <a:cubicBezTo>
                    <a:pt x="948" y="1220"/>
                    <a:pt x="1221" y="947"/>
                    <a:pt x="1221" y="610"/>
                  </a:cubicBezTo>
                  <a:cubicBezTo>
                    <a:pt x="1221" y="273"/>
                    <a:pt x="948" y="0"/>
                    <a:pt x="6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15" name="Freeform 12">
              <a:extLst>
                <a:ext uri="{FF2B5EF4-FFF2-40B4-BE49-F238E27FC236}">
                  <a16:creationId xmlns:a16="http://schemas.microsoft.com/office/drawing/2014/main" id="{0C637E64-9666-4465-8F3C-F8282F460594}"/>
                </a:ext>
              </a:extLst>
            </p:cNvPr>
            <p:cNvSpPr>
              <a:spLocks noEditPoints="1"/>
            </p:cNvSpPr>
            <p:nvPr/>
          </p:nvSpPr>
          <p:spPr bwMode="invGray">
            <a:xfrm>
              <a:off x="3971" y="2637"/>
              <a:ext cx="517" cy="517"/>
            </a:xfrm>
            <a:custGeom>
              <a:avLst/>
              <a:gdLst>
                <a:gd name="T0" fmla="*/ 610 w 1220"/>
                <a:gd name="T1" fmla="*/ 1021 h 1220"/>
                <a:gd name="T2" fmla="*/ 199 w 1220"/>
                <a:gd name="T3" fmla="*/ 610 h 1220"/>
                <a:gd name="T4" fmla="*/ 610 w 1220"/>
                <a:gd name="T5" fmla="*/ 198 h 1220"/>
                <a:gd name="T6" fmla="*/ 1021 w 1220"/>
                <a:gd name="T7" fmla="*/ 610 h 1220"/>
                <a:gd name="T8" fmla="*/ 610 w 1220"/>
                <a:gd name="T9" fmla="*/ 1021 h 1220"/>
                <a:gd name="T10" fmla="*/ 610 w 1220"/>
                <a:gd name="T11" fmla="*/ 0 h 1220"/>
                <a:gd name="T12" fmla="*/ 0 w 1220"/>
                <a:gd name="T13" fmla="*/ 610 h 1220"/>
                <a:gd name="T14" fmla="*/ 610 w 1220"/>
                <a:gd name="T15" fmla="*/ 1220 h 1220"/>
                <a:gd name="T16" fmla="*/ 1220 w 1220"/>
                <a:gd name="T17" fmla="*/ 610 h 1220"/>
                <a:gd name="T18" fmla="*/ 610 w 1220"/>
                <a:gd name="T19" fmla="*/ 0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0" h="1220">
                  <a:moveTo>
                    <a:pt x="610" y="1021"/>
                  </a:moveTo>
                  <a:cubicBezTo>
                    <a:pt x="383" y="1021"/>
                    <a:pt x="199" y="837"/>
                    <a:pt x="199" y="610"/>
                  </a:cubicBezTo>
                  <a:cubicBezTo>
                    <a:pt x="199" y="383"/>
                    <a:pt x="383" y="198"/>
                    <a:pt x="610" y="198"/>
                  </a:cubicBezTo>
                  <a:cubicBezTo>
                    <a:pt x="837" y="198"/>
                    <a:pt x="1021" y="383"/>
                    <a:pt x="1021" y="610"/>
                  </a:cubicBezTo>
                  <a:cubicBezTo>
                    <a:pt x="1021" y="837"/>
                    <a:pt x="837" y="1021"/>
                    <a:pt x="610" y="1021"/>
                  </a:cubicBezTo>
                  <a:close/>
                  <a:moveTo>
                    <a:pt x="610" y="0"/>
                  </a:moveTo>
                  <a:cubicBezTo>
                    <a:pt x="273" y="0"/>
                    <a:pt x="0" y="273"/>
                    <a:pt x="0" y="610"/>
                  </a:cubicBezTo>
                  <a:cubicBezTo>
                    <a:pt x="0" y="947"/>
                    <a:pt x="273" y="1220"/>
                    <a:pt x="610" y="1220"/>
                  </a:cubicBezTo>
                  <a:cubicBezTo>
                    <a:pt x="947" y="1220"/>
                    <a:pt x="1220" y="947"/>
                    <a:pt x="1220" y="610"/>
                  </a:cubicBezTo>
                  <a:cubicBezTo>
                    <a:pt x="1220" y="273"/>
                    <a:pt x="947" y="0"/>
                    <a:pt x="6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16" name="Freeform 13">
              <a:extLst>
                <a:ext uri="{FF2B5EF4-FFF2-40B4-BE49-F238E27FC236}">
                  <a16:creationId xmlns:a16="http://schemas.microsoft.com/office/drawing/2014/main" id="{468F0F25-F74B-4EC6-85A8-8A09CCBBCE96}"/>
                </a:ext>
              </a:extLst>
            </p:cNvPr>
            <p:cNvSpPr>
              <a:spLocks/>
            </p:cNvSpPr>
            <p:nvPr/>
          </p:nvSpPr>
          <p:spPr bwMode="invGray">
            <a:xfrm>
              <a:off x="3487" y="2637"/>
              <a:ext cx="441" cy="517"/>
            </a:xfrm>
            <a:custGeom>
              <a:avLst/>
              <a:gdLst>
                <a:gd name="T0" fmla="*/ 1042 w 1042"/>
                <a:gd name="T1" fmla="*/ 1041 h 1220"/>
                <a:gd name="T2" fmla="*/ 611 w 1042"/>
                <a:gd name="T3" fmla="*/ 1220 h 1220"/>
                <a:gd name="T4" fmla="*/ 0 w 1042"/>
                <a:gd name="T5" fmla="*/ 610 h 1220"/>
                <a:gd name="T6" fmla="*/ 611 w 1042"/>
                <a:gd name="T7" fmla="*/ 0 h 1220"/>
                <a:gd name="T8" fmla="*/ 1042 w 1042"/>
                <a:gd name="T9" fmla="*/ 178 h 1220"/>
                <a:gd name="T10" fmla="*/ 901 w 1042"/>
                <a:gd name="T11" fmla="*/ 319 h 1220"/>
                <a:gd name="T12" fmla="*/ 611 w 1042"/>
                <a:gd name="T13" fmla="*/ 198 h 1220"/>
                <a:gd name="T14" fmla="*/ 199 w 1042"/>
                <a:gd name="T15" fmla="*/ 610 h 1220"/>
                <a:gd name="T16" fmla="*/ 611 w 1042"/>
                <a:gd name="T17" fmla="*/ 1021 h 1220"/>
                <a:gd name="T18" fmla="*/ 902 w 1042"/>
                <a:gd name="T19" fmla="*/ 901 h 1220"/>
                <a:gd name="T20" fmla="*/ 1042 w 1042"/>
                <a:gd name="T21" fmla="*/ 1041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2" h="1220">
                  <a:moveTo>
                    <a:pt x="1042" y="1041"/>
                  </a:moveTo>
                  <a:cubicBezTo>
                    <a:pt x="932" y="1152"/>
                    <a:pt x="779" y="1220"/>
                    <a:pt x="611" y="1220"/>
                  </a:cubicBezTo>
                  <a:cubicBezTo>
                    <a:pt x="274" y="1220"/>
                    <a:pt x="0" y="947"/>
                    <a:pt x="0" y="610"/>
                  </a:cubicBezTo>
                  <a:cubicBezTo>
                    <a:pt x="0" y="273"/>
                    <a:pt x="274" y="0"/>
                    <a:pt x="611" y="0"/>
                  </a:cubicBezTo>
                  <a:cubicBezTo>
                    <a:pt x="779" y="0"/>
                    <a:pt x="932" y="68"/>
                    <a:pt x="1042" y="178"/>
                  </a:cubicBezTo>
                  <a:lnTo>
                    <a:pt x="901" y="319"/>
                  </a:lnTo>
                  <a:cubicBezTo>
                    <a:pt x="827" y="244"/>
                    <a:pt x="724" y="198"/>
                    <a:pt x="611" y="198"/>
                  </a:cubicBezTo>
                  <a:cubicBezTo>
                    <a:pt x="383" y="198"/>
                    <a:pt x="199" y="383"/>
                    <a:pt x="199" y="610"/>
                  </a:cubicBezTo>
                  <a:cubicBezTo>
                    <a:pt x="199" y="837"/>
                    <a:pt x="383" y="1021"/>
                    <a:pt x="611" y="1021"/>
                  </a:cubicBezTo>
                  <a:cubicBezTo>
                    <a:pt x="724" y="1021"/>
                    <a:pt x="827" y="975"/>
                    <a:pt x="902" y="901"/>
                  </a:cubicBezTo>
                  <a:lnTo>
                    <a:pt x="1042" y="10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17" name="Freeform 14">
              <a:extLst>
                <a:ext uri="{FF2B5EF4-FFF2-40B4-BE49-F238E27FC236}">
                  <a16:creationId xmlns:a16="http://schemas.microsoft.com/office/drawing/2014/main" id="{692F38F0-23D6-4A1F-B501-815C3D014100}"/>
                </a:ext>
              </a:extLst>
            </p:cNvPr>
            <p:cNvSpPr>
              <a:spLocks/>
            </p:cNvSpPr>
            <p:nvPr/>
          </p:nvSpPr>
          <p:spPr bwMode="invGray">
            <a:xfrm>
              <a:off x="5088" y="2646"/>
              <a:ext cx="427" cy="500"/>
            </a:xfrm>
            <a:custGeom>
              <a:avLst/>
              <a:gdLst>
                <a:gd name="T0" fmla="*/ 340 w 427"/>
                <a:gd name="T1" fmla="*/ 0 h 500"/>
                <a:gd name="T2" fmla="*/ 427 w 427"/>
                <a:gd name="T3" fmla="*/ 0 h 500"/>
                <a:gd name="T4" fmla="*/ 427 w 427"/>
                <a:gd name="T5" fmla="*/ 500 h 500"/>
                <a:gd name="T6" fmla="*/ 352 w 427"/>
                <a:gd name="T7" fmla="*/ 500 h 500"/>
                <a:gd name="T8" fmla="*/ 87 w 427"/>
                <a:gd name="T9" fmla="*/ 146 h 500"/>
                <a:gd name="T10" fmla="*/ 87 w 427"/>
                <a:gd name="T11" fmla="*/ 500 h 500"/>
                <a:gd name="T12" fmla="*/ 0 w 427"/>
                <a:gd name="T13" fmla="*/ 500 h 500"/>
                <a:gd name="T14" fmla="*/ 0 w 427"/>
                <a:gd name="T15" fmla="*/ 0 h 500"/>
                <a:gd name="T16" fmla="*/ 83 w 427"/>
                <a:gd name="T17" fmla="*/ 0 h 500"/>
                <a:gd name="T18" fmla="*/ 340 w 427"/>
                <a:gd name="T19" fmla="*/ 344 h 500"/>
                <a:gd name="T20" fmla="*/ 340 w 427"/>
                <a:gd name="T21" fmla="*/ 0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7" h="500">
                  <a:moveTo>
                    <a:pt x="340" y="0"/>
                  </a:moveTo>
                  <a:lnTo>
                    <a:pt x="427" y="0"/>
                  </a:lnTo>
                  <a:lnTo>
                    <a:pt x="427" y="500"/>
                  </a:lnTo>
                  <a:lnTo>
                    <a:pt x="352" y="500"/>
                  </a:lnTo>
                  <a:lnTo>
                    <a:pt x="87" y="146"/>
                  </a:lnTo>
                  <a:lnTo>
                    <a:pt x="87" y="500"/>
                  </a:lnTo>
                  <a:lnTo>
                    <a:pt x="0" y="500"/>
                  </a:lnTo>
                  <a:lnTo>
                    <a:pt x="0" y="0"/>
                  </a:lnTo>
                  <a:lnTo>
                    <a:pt x="83" y="0"/>
                  </a:lnTo>
                  <a:lnTo>
                    <a:pt x="340" y="344"/>
                  </a:lnTo>
                  <a:lnTo>
                    <a:pt x="34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18" name="Freeform 15">
              <a:extLst>
                <a:ext uri="{FF2B5EF4-FFF2-40B4-BE49-F238E27FC236}">
                  <a16:creationId xmlns:a16="http://schemas.microsoft.com/office/drawing/2014/main" id="{F7ABA0FC-189F-49DB-8828-B59335BDCA6C}"/>
                </a:ext>
              </a:extLst>
            </p:cNvPr>
            <p:cNvSpPr>
              <a:spLocks/>
            </p:cNvSpPr>
            <p:nvPr/>
          </p:nvSpPr>
          <p:spPr bwMode="invGray">
            <a:xfrm>
              <a:off x="6300" y="2646"/>
              <a:ext cx="340" cy="500"/>
            </a:xfrm>
            <a:custGeom>
              <a:avLst/>
              <a:gdLst>
                <a:gd name="T0" fmla="*/ 0 w 340"/>
                <a:gd name="T1" fmla="*/ 0 h 500"/>
                <a:gd name="T2" fmla="*/ 88 w 340"/>
                <a:gd name="T3" fmla="*/ 0 h 500"/>
                <a:gd name="T4" fmla="*/ 88 w 340"/>
                <a:gd name="T5" fmla="*/ 420 h 500"/>
                <a:gd name="T6" fmla="*/ 340 w 340"/>
                <a:gd name="T7" fmla="*/ 420 h 500"/>
                <a:gd name="T8" fmla="*/ 340 w 340"/>
                <a:gd name="T9" fmla="*/ 500 h 500"/>
                <a:gd name="T10" fmla="*/ 0 w 340"/>
                <a:gd name="T11" fmla="*/ 500 h 500"/>
                <a:gd name="T12" fmla="*/ 0 w 340"/>
                <a:gd name="T13" fmla="*/ 0 h 500"/>
              </a:gdLst>
              <a:ahLst/>
              <a:cxnLst>
                <a:cxn ang="0">
                  <a:pos x="T0" y="T1"/>
                </a:cxn>
                <a:cxn ang="0">
                  <a:pos x="T2" y="T3"/>
                </a:cxn>
                <a:cxn ang="0">
                  <a:pos x="T4" y="T5"/>
                </a:cxn>
                <a:cxn ang="0">
                  <a:pos x="T6" y="T7"/>
                </a:cxn>
                <a:cxn ang="0">
                  <a:pos x="T8" y="T9"/>
                </a:cxn>
                <a:cxn ang="0">
                  <a:pos x="T10" y="T11"/>
                </a:cxn>
                <a:cxn ang="0">
                  <a:pos x="T12" y="T13"/>
                </a:cxn>
              </a:cxnLst>
              <a:rect l="0" t="0" r="r" b="b"/>
              <a:pathLst>
                <a:path w="340" h="500">
                  <a:moveTo>
                    <a:pt x="0" y="0"/>
                  </a:moveTo>
                  <a:lnTo>
                    <a:pt x="88" y="0"/>
                  </a:lnTo>
                  <a:lnTo>
                    <a:pt x="88" y="420"/>
                  </a:lnTo>
                  <a:lnTo>
                    <a:pt x="340" y="420"/>
                  </a:lnTo>
                  <a:lnTo>
                    <a:pt x="340" y="500"/>
                  </a:lnTo>
                  <a:lnTo>
                    <a:pt x="0" y="50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19" name="Rectangle 18">
              <a:extLst>
                <a:ext uri="{FF2B5EF4-FFF2-40B4-BE49-F238E27FC236}">
                  <a16:creationId xmlns:a16="http://schemas.microsoft.com/office/drawing/2014/main" id="{8B15B6EF-ABE0-4121-A044-E17E08B23CF1}"/>
                </a:ext>
              </a:extLst>
            </p:cNvPr>
            <p:cNvSpPr>
              <a:spLocks noChangeArrowheads="1"/>
            </p:cNvSpPr>
            <p:nvPr/>
          </p:nvSpPr>
          <p:spPr bwMode="invGray">
            <a:xfrm>
              <a:off x="6119" y="2646"/>
              <a:ext cx="88" cy="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20" name="Freeform 17">
              <a:extLst>
                <a:ext uri="{FF2B5EF4-FFF2-40B4-BE49-F238E27FC236}">
                  <a16:creationId xmlns:a16="http://schemas.microsoft.com/office/drawing/2014/main" id="{48776AD6-2E2C-45F8-9C84-2320ADD907F8}"/>
                </a:ext>
              </a:extLst>
            </p:cNvPr>
            <p:cNvSpPr>
              <a:spLocks/>
            </p:cNvSpPr>
            <p:nvPr/>
          </p:nvSpPr>
          <p:spPr bwMode="invGray">
            <a:xfrm>
              <a:off x="5596" y="2637"/>
              <a:ext cx="441" cy="517"/>
            </a:xfrm>
            <a:custGeom>
              <a:avLst/>
              <a:gdLst>
                <a:gd name="T0" fmla="*/ 1041 w 1041"/>
                <a:gd name="T1" fmla="*/ 1041 h 1220"/>
                <a:gd name="T2" fmla="*/ 610 w 1041"/>
                <a:gd name="T3" fmla="*/ 1220 h 1220"/>
                <a:gd name="T4" fmla="*/ 0 w 1041"/>
                <a:gd name="T5" fmla="*/ 610 h 1220"/>
                <a:gd name="T6" fmla="*/ 610 w 1041"/>
                <a:gd name="T7" fmla="*/ 0 h 1220"/>
                <a:gd name="T8" fmla="*/ 1041 w 1041"/>
                <a:gd name="T9" fmla="*/ 178 h 1220"/>
                <a:gd name="T10" fmla="*/ 901 w 1041"/>
                <a:gd name="T11" fmla="*/ 319 h 1220"/>
                <a:gd name="T12" fmla="*/ 610 w 1041"/>
                <a:gd name="T13" fmla="*/ 198 h 1220"/>
                <a:gd name="T14" fmla="*/ 198 w 1041"/>
                <a:gd name="T15" fmla="*/ 610 h 1220"/>
                <a:gd name="T16" fmla="*/ 610 w 1041"/>
                <a:gd name="T17" fmla="*/ 1021 h 1220"/>
                <a:gd name="T18" fmla="*/ 901 w 1041"/>
                <a:gd name="T19" fmla="*/ 901 h 1220"/>
                <a:gd name="T20" fmla="*/ 1041 w 1041"/>
                <a:gd name="T21" fmla="*/ 1041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1" h="1220">
                  <a:moveTo>
                    <a:pt x="1041" y="1041"/>
                  </a:moveTo>
                  <a:cubicBezTo>
                    <a:pt x="931" y="1152"/>
                    <a:pt x="778" y="1220"/>
                    <a:pt x="610" y="1220"/>
                  </a:cubicBezTo>
                  <a:cubicBezTo>
                    <a:pt x="273" y="1220"/>
                    <a:pt x="0" y="947"/>
                    <a:pt x="0" y="610"/>
                  </a:cubicBezTo>
                  <a:cubicBezTo>
                    <a:pt x="0" y="273"/>
                    <a:pt x="273" y="0"/>
                    <a:pt x="610" y="0"/>
                  </a:cubicBezTo>
                  <a:cubicBezTo>
                    <a:pt x="778" y="0"/>
                    <a:pt x="931" y="68"/>
                    <a:pt x="1041" y="178"/>
                  </a:cubicBezTo>
                  <a:lnTo>
                    <a:pt x="901" y="319"/>
                  </a:lnTo>
                  <a:cubicBezTo>
                    <a:pt x="826" y="244"/>
                    <a:pt x="723" y="198"/>
                    <a:pt x="610" y="198"/>
                  </a:cubicBezTo>
                  <a:cubicBezTo>
                    <a:pt x="383" y="198"/>
                    <a:pt x="198" y="383"/>
                    <a:pt x="198" y="610"/>
                  </a:cubicBezTo>
                  <a:cubicBezTo>
                    <a:pt x="198" y="837"/>
                    <a:pt x="383" y="1021"/>
                    <a:pt x="610" y="1021"/>
                  </a:cubicBezTo>
                  <a:cubicBezTo>
                    <a:pt x="723" y="1021"/>
                    <a:pt x="826" y="975"/>
                    <a:pt x="901" y="901"/>
                  </a:cubicBezTo>
                  <a:lnTo>
                    <a:pt x="1041" y="10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21" name="Freeform 18">
              <a:extLst>
                <a:ext uri="{FF2B5EF4-FFF2-40B4-BE49-F238E27FC236}">
                  <a16:creationId xmlns:a16="http://schemas.microsoft.com/office/drawing/2014/main" id="{64F39EC5-0156-4CCB-B664-1CB29EE8E9D8}"/>
                </a:ext>
              </a:extLst>
            </p:cNvPr>
            <p:cNvSpPr>
              <a:spLocks noEditPoints="1"/>
            </p:cNvSpPr>
            <p:nvPr/>
          </p:nvSpPr>
          <p:spPr bwMode="invGray">
            <a:xfrm>
              <a:off x="5088" y="1981"/>
              <a:ext cx="444" cy="500"/>
            </a:xfrm>
            <a:custGeom>
              <a:avLst/>
              <a:gdLst>
                <a:gd name="T0" fmla="*/ 459 w 1049"/>
                <a:gd name="T1" fmla="*/ 991 h 1180"/>
                <a:gd name="T2" fmla="*/ 208 w 1049"/>
                <a:gd name="T3" fmla="*/ 991 h 1180"/>
                <a:gd name="T4" fmla="*/ 208 w 1049"/>
                <a:gd name="T5" fmla="*/ 189 h 1180"/>
                <a:gd name="T6" fmla="*/ 459 w 1049"/>
                <a:gd name="T7" fmla="*/ 189 h 1180"/>
                <a:gd name="T8" fmla="*/ 851 w 1049"/>
                <a:gd name="T9" fmla="*/ 590 h 1180"/>
                <a:gd name="T10" fmla="*/ 459 w 1049"/>
                <a:gd name="T11" fmla="*/ 991 h 1180"/>
                <a:gd name="T12" fmla="*/ 459 w 1049"/>
                <a:gd name="T13" fmla="*/ 0 h 1180"/>
                <a:gd name="T14" fmla="*/ 0 w 1049"/>
                <a:gd name="T15" fmla="*/ 0 h 1180"/>
                <a:gd name="T16" fmla="*/ 0 w 1049"/>
                <a:gd name="T17" fmla="*/ 1180 h 1180"/>
                <a:gd name="T18" fmla="*/ 459 w 1049"/>
                <a:gd name="T19" fmla="*/ 1180 h 1180"/>
                <a:gd name="T20" fmla="*/ 1049 w 1049"/>
                <a:gd name="T21" fmla="*/ 590 h 1180"/>
                <a:gd name="T22" fmla="*/ 459 w 1049"/>
                <a:gd name="T23" fmla="*/ 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49" h="1180">
                  <a:moveTo>
                    <a:pt x="459" y="991"/>
                  </a:moveTo>
                  <a:lnTo>
                    <a:pt x="208" y="991"/>
                  </a:lnTo>
                  <a:lnTo>
                    <a:pt x="208" y="189"/>
                  </a:lnTo>
                  <a:lnTo>
                    <a:pt x="459" y="189"/>
                  </a:lnTo>
                  <a:cubicBezTo>
                    <a:pt x="681" y="189"/>
                    <a:pt x="851" y="369"/>
                    <a:pt x="851" y="590"/>
                  </a:cubicBezTo>
                  <a:cubicBezTo>
                    <a:pt x="851" y="812"/>
                    <a:pt x="681" y="991"/>
                    <a:pt x="459" y="991"/>
                  </a:cubicBezTo>
                  <a:close/>
                  <a:moveTo>
                    <a:pt x="459" y="0"/>
                  </a:moveTo>
                  <a:lnTo>
                    <a:pt x="0" y="0"/>
                  </a:lnTo>
                  <a:lnTo>
                    <a:pt x="0" y="1180"/>
                  </a:lnTo>
                  <a:lnTo>
                    <a:pt x="459" y="1180"/>
                  </a:lnTo>
                  <a:cubicBezTo>
                    <a:pt x="785" y="1180"/>
                    <a:pt x="1049" y="916"/>
                    <a:pt x="1049" y="590"/>
                  </a:cubicBezTo>
                  <a:cubicBezTo>
                    <a:pt x="1049" y="264"/>
                    <a:pt x="785" y="0"/>
                    <a:pt x="4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22" name="Freeform 19">
              <a:extLst>
                <a:ext uri="{FF2B5EF4-FFF2-40B4-BE49-F238E27FC236}">
                  <a16:creationId xmlns:a16="http://schemas.microsoft.com/office/drawing/2014/main" id="{76A5887D-0FB9-4ECE-AB14-A80C7DF0C76D}"/>
                </a:ext>
              </a:extLst>
            </p:cNvPr>
            <p:cNvSpPr>
              <a:spLocks/>
            </p:cNvSpPr>
            <p:nvPr/>
          </p:nvSpPr>
          <p:spPr bwMode="invGray">
            <a:xfrm>
              <a:off x="4567" y="2646"/>
              <a:ext cx="427" cy="508"/>
            </a:xfrm>
            <a:custGeom>
              <a:avLst/>
              <a:gdLst>
                <a:gd name="T0" fmla="*/ 1009 w 1009"/>
                <a:gd name="T1" fmla="*/ 0 h 1200"/>
                <a:gd name="T2" fmla="*/ 803 w 1009"/>
                <a:gd name="T3" fmla="*/ 0 h 1200"/>
                <a:gd name="T4" fmla="*/ 803 w 1009"/>
                <a:gd name="T5" fmla="*/ 703 h 1200"/>
                <a:gd name="T6" fmla="*/ 505 w 1009"/>
                <a:gd name="T7" fmla="*/ 1001 h 1200"/>
                <a:gd name="T8" fmla="*/ 206 w 1009"/>
                <a:gd name="T9" fmla="*/ 703 h 1200"/>
                <a:gd name="T10" fmla="*/ 206 w 1009"/>
                <a:gd name="T11" fmla="*/ 0 h 1200"/>
                <a:gd name="T12" fmla="*/ 0 w 1009"/>
                <a:gd name="T13" fmla="*/ 0 h 1200"/>
                <a:gd name="T14" fmla="*/ 0 w 1009"/>
                <a:gd name="T15" fmla="*/ 695 h 1200"/>
                <a:gd name="T16" fmla="*/ 505 w 1009"/>
                <a:gd name="T17" fmla="*/ 1200 h 1200"/>
                <a:gd name="T18" fmla="*/ 1009 w 1009"/>
                <a:gd name="T19" fmla="*/ 695 h 1200"/>
                <a:gd name="T20" fmla="*/ 1009 w 1009"/>
                <a:gd name="T21" fmla="*/ 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09" h="1200">
                  <a:moveTo>
                    <a:pt x="1009" y="0"/>
                  </a:moveTo>
                  <a:lnTo>
                    <a:pt x="803" y="0"/>
                  </a:lnTo>
                  <a:lnTo>
                    <a:pt x="803" y="703"/>
                  </a:lnTo>
                  <a:cubicBezTo>
                    <a:pt x="803" y="868"/>
                    <a:pt x="669" y="1001"/>
                    <a:pt x="505" y="1001"/>
                  </a:cubicBezTo>
                  <a:cubicBezTo>
                    <a:pt x="340" y="1001"/>
                    <a:pt x="206" y="868"/>
                    <a:pt x="206" y="703"/>
                  </a:cubicBezTo>
                  <a:lnTo>
                    <a:pt x="206" y="0"/>
                  </a:lnTo>
                  <a:lnTo>
                    <a:pt x="0" y="0"/>
                  </a:lnTo>
                  <a:lnTo>
                    <a:pt x="0" y="695"/>
                  </a:lnTo>
                  <a:cubicBezTo>
                    <a:pt x="0" y="974"/>
                    <a:pt x="226" y="1200"/>
                    <a:pt x="505" y="1200"/>
                  </a:cubicBezTo>
                  <a:cubicBezTo>
                    <a:pt x="783" y="1200"/>
                    <a:pt x="1009" y="974"/>
                    <a:pt x="1009" y="695"/>
                  </a:cubicBezTo>
                  <a:lnTo>
                    <a:pt x="100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23" name="Freeform 20">
              <a:extLst>
                <a:ext uri="{FF2B5EF4-FFF2-40B4-BE49-F238E27FC236}">
                  <a16:creationId xmlns:a16="http://schemas.microsoft.com/office/drawing/2014/main" id="{94432909-E4B4-4561-8445-E15A9C6CD83E}"/>
                </a:ext>
              </a:extLst>
            </p:cNvPr>
            <p:cNvSpPr>
              <a:spLocks/>
            </p:cNvSpPr>
            <p:nvPr/>
          </p:nvSpPr>
          <p:spPr bwMode="invGray">
            <a:xfrm>
              <a:off x="3487" y="1975"/>
              <a:ext cx="485" cy="517"/>
            </a:xfrm>
            <a:custGeom>
              <a:avLst/>
              <a:gdLst>
                <a:gd name="T0" fmla="*/ 1146 w 1146"/>
                <a:gd name="T1" fmla="*/ 541 h 1220"/>
                <a:gd name="T2" fmla="*/ 1146 w 1146"/>
                <a:gd name="T3" fmla="*/ 1003 h 1220"/>
                <a:gd name="T4" fmla="*/ 630 w 1146"/>
                <a:gd name="T5" fmla="*/ 1220 h 1220"/>
                <a:gd name="T6" fmla="*/ 0 w 1146"/>
                <a:gd name="T7" fmla="*/ 605 h 1220"/>
                <a:gd name="T8" fmla="*/ 620 w 1146"/>
                <a:gd name="T9" fmla="*/ 0 h 1220"/>
                <a:gd name="T10" fmla="*/ 1075 w 1146"/>
                <a:gd name="T11" fmla="*/ 178 h 1220"/>
                <a:gd name="T12" fmla="*/ 934 w 1146"/>
                <a:gd name="T13" fmla="*/ 319 h 1220"/>
                <a:gd name="T14" fmla="*/ 620 w 1146"/>
                <a:gd name="T15" fmla="*/ 198 h 1220"/>
                <a:gd name="T16" fmla="*/ 199 w 1146"/>
                <a:gd name="T17" fmla="*/ 605 h 1220"/>
                <a:gd name="T18" fmla="*/ 630 w 1146"/>
                <a:gd name="T19" fmla="*/ 1021 h 1220"/>
                <a:gd name="T20" fmla="*/ 951 w 1146"/>
                <a:gd name="T21" fmla="*/ 917 h 1220"/>
                <a:gd name="T22" fmla="*/ 951 w 1146"/>
                <a:gd name="T23" fmla="*/ 721 h 1220"/>
                <a:gd name="T24" fmla="*/ 649 w 1146"/>
                <a:gd name="T25" fmla="*/ 721 h 1220"/>
                <a:gd name="T26" fmla="*/ 649 w 1146"/>
                <a:gd name="T27" fmla="*/ 541 h 1220"/>
                <a:gd name="T28" fmla="*/ 1146 w 1146"/>
                <a:gd name="T29" fmla="*/ 541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46" h="1220">
                  <a:moveTo>
                    <a:pt x="1146" y="541"/>
                  </a:moveTo>
                  <a:lnTo>
                    <a:pt x="1146" y="1003"/>
                  </a:lnTo>
                  <a:cubicBezTo>
                    <a:pt x="1027" y="1136"/>
                    <a:pt x="838" y="1220"/>
                    <a:pt x="630" y="1220"/>
                  </a:cubicBezTo>
                  <a:cubicBezTo>
                    <a:pt x="272" y="1220"/>
                    <a:pt x="0" y="942"/>
                    <a:pt x="0" y="605"/>
                  </a:cubicBezTo>
                  <a:cubicBezTo>
                    <a:pt x="0" y="268"/>
                    <a:pt x="283" y="0"/>
                    <a:pt x="620" y="0"/>
                  </a:cubicBezTo>
                  <a:cubicBezTo>
                    <a:pt x="789" y="0"/>
                    <a:pt x="965" y="68"/>
                    <a:pt x="1075" y="178"/>
                  </a:cubicBezTo>
                  <a:lnTo>
                    <a:pt x="934" y="319"/>
                  </a:lnTo>
                  <a:cubicBezTo>
                    <a:pt x="860" y="244"/>
                    <a:pt x="734" y="198"/>
                    <a:pt x="620" y="198"/>
                  </a:cubicBezTo>
                  <a:cubicBezTo>
                    <a:pt x="393" y="198"/>
                    <a:pt x="199" y="378"/>
                    <a:pt x="199" y="605"/>
                  </a:cubicBezTo>
                  <a:cubicBezTo>
                    <a:pt x="199" y="832"/>
                    <a:pt x="389" y="1021"/>
                    <a:pt x="630" y="1021"/>
                  </a:cubicBezTo>
                  <a:cubicBezTo>
                    <a:pt x="774" y="1021"/>
                    <a:pt x="884" y="979"/>
                    <a:pt x="951" y="917"/>
                  </a:cubicBezTo>
                  <a:lnTo>
                    <a:pt x="951" y="721"/>
                  </a:lnTo>
                  <a:lnTo>
                    <a:pt x="649" y="721"/>
                  </a:lnTo>
                  <a:lnTo>
                    <a:pt x="649" y="541"/>
                  </a:lnTo>
                  <a:lnTo>
                    <a:pt x="1146" y="541"/>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24" name="Freeform 21">
              <a:extLst>
                <a:ext uri="{FF2B5EF4-FFF2-40B4-BE49-F238E27FC236}">
                  <a16:creationId xmlns:a16="http://schemas.microsoft.com/office/drawing/2014/main" id="{8675DEBC-66B4-4755-8A93-402C8EF189D7}"/>
                </a:ext>
              </a:extLst>
            </p:cNvPr>
            <p:cNvSpPr>
              <a:spLocks/>
            </p:cNvSpPr>
            <p:nvPr/>
          </p:nvSpPr>
          <p:spPr bwMode="invGray">
            <a:xfrm>
              <a:off x="3425" y="1316"/>
              <a:ext cx="702" cy="500"/>
            </a:xfrm>
            <a:custGeom>
              <a:avLst/>
              <a:gdLst>
                <a:gd name="T0" fmla="*/ 237 w 702"/>
                <a:gd name="T1" fmla="*/ 500 h 500"/>
                <a:gd name="T2" fmla="*/ 162 w 702"/>
                <a:gd name="T3" fmla="*/ 500 h 500"/>
                <a:gd name="T4" fmla="*/ 0 w 702"/>
                <a:gd name="T5" fmla="*/ 0 h 500"/>
                <a:gd name="T6" fmla="*/ 90 w 702"/>
                <a:gd name="T7" fmla="*/ 0 h 500"/>
                <a:gd name="T8" fmla="*/ 200 w 702"/>
                <a:gd name="T9" fmla="*/ 355 h 500"/>
                <a:gd name="T10" fmla="*/ 314 w 702"/>
                <a:gd name="T11" fmla="*/ 0 h 500"/>
                <a:gd name="T12" fmla="*/ 388 w 702"/>
                <a:gd name="T13" fmla="*/ 0 h 500"/>
                <a:gd name="T14" fmla="*/ 502 w 702"/>
                <a:gd name="T15" fmla="*/ 355 h 500"/>
                <a:gd name="T16" fmla="*/ 612 w 702"/>
                <a:gd name="T17" fmla="*/ 0 h 500"/>
                <a:gd name="T18" fmla="*/ 702 w 702"/>
                <a:gd name="T19" fmla="*/ 0 h 500"/>
                <a:gd name="T20" fmla="*/ 540 w 702"/>
                <a:gd name="T21" fmla="*/ 500 h 500"/>
                <a:gd name="T22" fmla="*/ 464 w 702"/>
                <a:gd name="T23" fmla="*/ 500 h 500"/>
                <a:gd name="T24" fmla="*/ 351 w 702"/>
                <a:gd name="T25" fmla="*/ 154 h 500"/>
                <a:gd name="T26" fmla="*/ 237 w 702"/>
                <a:gd name="T27" fmla="*/ 500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2" h="500">
                  <a:moveTo>
                    <a:pt x="237" y="500"/>
                  </a:moveTo>
                  <a:lnTo>
                    <a:pt x="162" y="500"/>
                  </a:lnTo>
                  <a:lnTo>
                    <a:pt x="0" y="0"/>
                  </a:lnTo>
                  <a:lnTo>
                    <a:pt x="90" y="0"/>
                  </a:lnTo>
                  <a:lnTo>
                    <a:pt x="200" y="355"/>
                  </a:lnTo>
                  <a:lnTo>
                    <a:pt x="314" y="0"/>
                  </a:lnTo>
                  <a:lnTo>
                    <a:pt x="388" y="0"/>
                  </a:lnTo>
                  <a:lnTo>
                    <a:pt x="502" y="355"/>
                  </a:lnTo>
                  <a:lnTo>
                    <a:pt x="612" y="0"/>
                  </a:lnTo>
                  <a:lnTo>
                    <a:pt x="702" y="0"/>
                  </a:lnTo>
                  <a:lnTo>
                    <a:pt x="540" y="500"/>
                  </a:lnTo>
                  <a:lnTo>
                    <a:pt x="464" y="500"/>
                  </a:lnTo>
                  <a:lnTo>
                    <a:pt x="351" y="154"/>
                  </a:lnTo>
                  <a:lnTo>
                    <a:pt x="237" y="5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grpSp>
      <p:sp>
        <p:nvSpPr>
          <p:cNvPr id="36" name="Text Placeholder 50"/>
          <p:cNvSpPr>
            <a:spLocks noGrp="1"/>
          </p:cNvSpPr>
          <p:nvPr>
            <p:ph type="body" sz="quarter" idx="34" hasCustomPrompt="1"/>
          </p:nvPr>
        </p:nvSpPr>
        <p:spPr bwMode="invGray">
          <a:xfrm>
            <a:off x="1154187" y="4849684"/>
            <a:ext cx="5878438" cy="302508"/>
          </a:xfrm>
        </p:spPr>
        <p:txBody>
          <a:bodyPr>
            <a:normAutofit/>
          </a:bodyPr>
          <a:lstStyle>
            <a:lvl1pPr>
              <a:spcBef>
                <a:spcPts val="200"/>
              </a:spcBef>
              <a:spcAft>
                <a:spcPts val="200"/>
              </a:spcAft>
              <a:defRPr sz="1400" b="0" cap="none" baseline="0">
                <a:solidFill>
                  <a:schemeClr val="bg1"/>
                </a:solidFill>
              </a:defRPr>
            </a:lvl1pPr>
            <a:lvl2pPr>
              <a:defRPr>
                <a:solidFill>
                  <a:srgbClr val="FF0000"/>
                </a:solidFill>
              </a:defRPr>
            </a:lvl2pPr>
            <a:lvl3pPr>
              <a:defRPr>
                <a:solidFill>
                  <a:srgbClr val="FF0000"/>
                </a:solidFill>
              </a:defRPr>
            </a:lvl3pPr>
            <a:lvl4pPr>
              <a:defRPr>
                <a:solidFill>
                  <a:srgbClr val="FF0000"/>
                </a:solidFill>
              </a:defRPr>
            </a:lvl4pPr>
            <a:lvl5pPr>
              <a:defRPr>
                <a:solidFill>
                  <a:srgbClr val="FF0000"/>
                </a:solidFill>
              </a:defRPr>
            </a:lvl5pPr>
          </a:lstStyle>
          <a:p>
            <a:pPr lvl="0"/>
            <a:r>
              <a:rPr lang="en-US" dirty="0"/>
              <a:t>Add email address here</a:t>
            </a:r>
          </a:p>
        </p:txBody>
      </p:sp>
      <p:sp>
        <p:nvSpPr>
          <p:cNvPr id="37" name="Picture Placeholder 55"/>
          <p:cNvSpPr>
            <a:spLocks noGrp="1"/>
          </p:cNvSpPr>
          <p:nvPr>
            <p:ph type="pic" sz="quarter" idx="35" hasCustomPrompt="1"/>
          </p:nvPr>
        </p:nvSpPr>
        <p:spPr bwMode="invGray">
          <a:xfrm>
            <a:off x="902532" y="4862704"/>
            <a:ext cx="162000" cy="162000"/>
          </a:xfrm>
          <a:blipFill>
            <a:blip r:embed="rId2"/>
            <a:stretch>
              <a:fillRect/>
            </a:stretch>
          </a:blipFill>
        </p:spPr>
        <p:txBody>
          <a:bodyPr/>
          <a:lstStyle/>
          <a:p>
            <a:r>
              <a:rPr lang="en-GB" dirty="0"/>
              <a:t> </a:t>
            </a:r>
          </a:p>
        </p:txBody>
      </p:sp>
      <p:sp>
        <p:nvSpPr>
          <p:cNvPr id="38" name="Text Placeholder 50"/>
          <p:cNvSpPr>
            <a:spLocks noGrp="1"/>
          </p:cNvSpPr>
          <p:nvPr>
            <p:ph type="body" sz="quarter" idx="36" hasCustomPrompt="1"/>
          </p:nvPr>
        </p:nvSpPr>
        <p:spPr bwMode="invGray">
          <a:xfrm>
            <a:off x="1154187" y="5162192"/>
            <a:ext cx="5878438" cy="302508"/>
          </a:xfrm>
        </p:spPr>
        <p:txBody>
          <a:bodyPr>
            <a:noAutofit/>
          </a:bodyPr>
          <a:lstStyle>
            <a:lvl1pPr>
              <a:spcBef>
                <a:spcPts val="200"/>
              </a:spcBef>
              <a:spcAft>
                <a:spcPts val="200"/>
              </a:spcAft>
              <a:defRPr sz="1400" b="1" cap="none" baseline="0">
                <a:solidFill>
                  <a:schemeClr val="bg1"/>
                </a:solidFill>
              </a:defRPr>
            </a:lvl1pPr>
            <a:lvl2pPr>
              <a:defRPr>
                <a:solidFill>
                  <a:srgbClr val="FF0000"/>
                </a:solidFill>
              </a:defRPr>
            </a:lvl2pPr>
            <a:lvl3pPr>
              <a:defRPr>
                <a:solidFill>
                  <a:srgbClr val="FF0000"/>
                </a:solidFill>
              </a:defRPr>
            </a:lvl3pPr>
            <a:lvl4pPr>
              <a:defRPr>
                <a:solidFill>
                  <a:srgbClr val="FF0000"/>
                </a:solidFill>
              </a:defRPr>
            </a:lvl4pPr>
            <a:lvl5pPr>
              <a:defRPr>
                <a:solidFill>
                  <a:srgbClr val="FF0000"/>
                </a:solidFill>
              </a:defRPr>
            </a:lvl5pPr>
          </a:lstStyle>
          <a:p>
            <a:pPr lvl="0"/>
            <a:r>
              <a:rPr lang="en-US" dirty="0"/>
              <a:t>Add telephone number here</a:t>
            </a:r>
          </a:p>
        </p:txBody>
      </p:sp>
      <p:sp>
        <p:nvSpPr>
          <p:cNvPr id="39" name="Picture Placeholder 55"/>
          <p:cNvSpPr>
            <a:spLocks noGrp="1"/>
          </p:cNvSpPr>
          <p:nvPr>
            <p:ph type="pic" sz="quarter" idx="37" hasCustomPrompt="1"/>
          </p:nvPr>
        </p:nvSpPr>
        <p:spPr bwMode="invGray">
          <a:xfrm>
            <a:off x="902532" y="5157192"/>
            <a:ext cx="162000" cy="162000"/>
          </a:xfrm>
          <a:blipFill>
            <a:blip r:embed="rId3"/>
            <a:stretch>
              <a:fillRect/>
            </a:stretch>
          </a:blipFill>
        </p:spPr>
        <p:txBody>
          <a:bodyPr/>
          <a:lstStyle/>
          <a:p>
            <a:r>
              <a:rPr lang="en-GB" dirty="0"/>
              <a:t> </a:t>
            </a:r>
          </a:p>
        </p:txBody>
      </p:sp>
      <p:sp>
        <p:nvSpPr>
          <p:cNvPr id="42" name="Freeform: Shape 45">
            <a:extLst>
              <a:ext uri="{FF2B5EF4-FFF2-40B4-BE49-F238E27FC236}">
                <a16:creationId xmlns:a16="http://schemas.microsoft.com/office/drawing/2014/main" id="{C37AB12F-6C87-4830-A75F-1CD44E608304}"/>
              </a:ext>
            </a:extLst>
          </p:cNvPr>
          <p:cNvSpPr/>
          <p:nvPr userDrawn="1"/>
        </p:nvSpPr>
        <p:spPr bwMode="invGray">
          <a:xfrm rot="16200000">
            <a:off x="7500891" y="2166891"/>
            <a:ext cx="4359075" cy="5023143"/>
          </a:xfrm>
          <a:custGeom>
            <a:avLst/>
            <a:gdLst>
              <a:gd name="connsiteX0" fmla="*/ 4816452 w 4816452"/>
              <a:gd name="connsiteY0" fmla="*/ 3909747 h 5550198"/>
              <a:gd name="connsiteX1" fmla="*/ 4509205 w 4816452"/>
              <a:gd name="connsiteY1" fmla="*/ 5431597 h 5550198"/>
              <a:gd name="connsiteX2" fmla="*/ 4455586 w 4816452"/>
              <a:gd name="connsiteY2" fmla="*/ 5550198 h 5550198"/>
              <a:gd name="connsiteX3" fmla="*/ 1967698 w 4816452"/>
              <a:gd name="connsiteY3" fmla="*/ 5550198 h 5550198"/>
              <a:gd name="connsiteX4" fmla="*/ 1999695 w 4816452"/>
              <a:gd name="connsiteY4" fmla="*/ 5530759 h 5550198"/>
              <a:gd name="connsiteX5" fmla="*/ 2861580 w 4816452"/>
              <a:gd name="connsiteY5" fmla="*/ 3909747 h 5550198"/>
              <a:gd name="connsiteX6" fmla="*/ 906706 w 4816452"/>
              <a:gd name="connsiteY6" fmla="*/ 1954873 h 5550198"/>
              <a:gd name="connsiteX7" fmla="*/ 145781 w 4816452"/>
              <a:gd name="connsiteY7" fmla="*/ 2108497 h 5550198"/>
              <a:gd name="connsiteX8" fmla="*/ 0 w 4816452"/>
              <a:gd name="connsiteY8" fmla="*/ 2178723 h 5550198"/>
              <a:gd name="connsiteX9" fmla="*/ 0 w 4816452"/>
              <a:gd name="connsiteY9" fmla="*/ 109968 h 5550198"/>
              <a:gd name="connsiteX10" fmla="*/ 118755 w 4816452"/>
              <a:gd name="connsiteY10" fmla="*/ 79433 h 5550198"/>
              <a:gd name="connsiteX11" fmla="*/ 906705 w 4816452"/>
              <a:gd name="connsiteY11" fmla="*/ 0 h 5550198"/>
              <a:gd name="connsiteX12" fmla="*/ 4816452 w 4816452"/>
              <a:gd name="connsiteY12" fmla="*/ 3909747 h 5550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16452" h="5550198">
                <a:moveTo>
                  <a:pt x="4816452" y="3909747"/>
                </a:moveTo>
                <a:cubicBezTo>
                  <a:pt x="4816452" y="4449571"/>
                  <a:pt x="4707049" y="4963841"/>
                  <a:pt x="4509205" y="5431597"/>
                </a:cubicBezTo>
                <a:lnTo>
                  <a:pt x="4455586" y="5550198"/>
                </a:lnTo>
                <a:lnTo>
                  <a:pt x="1967698" y="5550198"/>
                </a:lnTo>
                <a:lnTo>
                  <a:pt x="1999695" y="5530759"/>
                </a:lnTo>
                <a:cubicBezTo>
                  <a:pt x="2519695" y="5179454"/>
                  <a:pt x="2861580" y="4584526"/>
                  <a:pt x="2861580" y="3909747"/>
                </a:cubicBezTo>
                <a:cubicBezTo>
                  <a:pt x="2861580" y="2830100"/>
                  <a:pt x="1986353" y="1954873"/>
                  <a:pt x="906706" y="1954873"/>
                </a:cubicBezTo>
                <a:cubicBezTo>
                  <a:pt x="636795" y="1954873"/>
                  <a:pt x="379659" y="2009575"/>
                  <a:pt x="145781" y="2108497"/>
                </a:cubicBezTo>
                <a:lnTo>
                  <a:pt x="0" y="2178723"/>
                </a:lnTo>
                <a:lnTo>
                  <a:pt x="0" y="109968"/>
                </a:lnTo>
                <a:lnTo>
                  <a:pt x="118755" y="79433"/>
                </a:lnTo>
                <a:cubicBezTo>
                  <a:pt x="373270" y="27351"/>
                  <a:pt x="636794" y="0"/>
                  <a:pt x="906705" y="0"/>
                </a:cubicBezTo>
                <a:cubicBezTo>
                  <a:pt x="3065999" y="0"/>
                  <a:pt x="4816452" y="1750453"/>
                  <a:pt x="4816452" y="3909747"/>
                </a:cubicBezTo>
                <a:close/>
              </a:path>
            </a:pathLst>
          </a:custGeom>
          <a:solidFill>
            <a:schemeClr val="tx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43" name="Text Placeholder 50"/>
          <p:cNvSpPr>
            <a:spLocks noGrp="1"/>
          </p:cNvSpPr>
          <p:nvPr>
            <p:ph type="body" sz="quarter" idx="38" hasCustomPrompt="1"/>
          </p:nvPr>
        </p:nvSpPr>
        <p:spPr bwMode="invGray">
          <a:xfrm>
            <a:off x="1154187" y="5475953"/>
            <a:ext cx="5878438" cy="994697"/>
          </a:xfrm>
        </p:spPr>
        <p:txBody>
          <a:bodyPr>
            <a:noAutofit/>
          </a:bodyPr>
          <a:lstStyle>
            <a:lvl1pPr>
              <a:spcBef>
                <a:spcPts val="0"/>
              </a:spcBef>
              <a:spcAft>
                <a:spcPts val="0"/>
              </a:spcAft>
              <a:defRPr sz="1200" b="0" cap="none" baseline="0">
                <a:solidFill>
                  <a:schemeClr val="bg1"/>
                </a:solidFill>
              </a:defRPr>
            </a:lvl1pPr>
            <a:lvl2pPr>
              <a:defRPr>
                <a:solidFill>
                  <a:srgbClr val="FF0000"/>
                </a:solidFill>
              </a:defRPr>
            </a:lvl2pPr>
            <a:lvl3pPr>
              <a:defRPr>
                <a:solidFill>
                  <a:srgbClr val="FF0000"/>
                </a:solidFill>
              </a:defRPr>
            </a:lvl3pPr>
            <a:lvl4pPr>
              <a:defRPr>
                <a:solidFill>
                  <a:srgbClr val="FF0000"/>
                </a:solidFill>
              </a:defRPr>
            </a:lvl4pPr>
            <a:lvl5pPr>
              <a:defRPr>
                <a:solidFill>
                  <a:srgbClr val="FF0000"/>
                </a:solidFill>
              </a:defRPr>
            </a:lvl5pPr>
          </a:lstStyle>
          <a:p>
            <a:pPr lvl="0"/>
            <a:r>
              <a:rPr lang="en-US" dirty="0"/>
              <a:t>Add location address here</a:t>
            </a:r>
          </a:p>
        </p:txBody>
      </p:sp>
      <p:sp>
        <p:nvSpPr>
          <p:cNvPr id="45" name="Picture Placeholder 55"/>
          <p:cNvSpPr>
            <a:spLocks noGrp="1"/>
          </p:cNvSpPr>
          <p:nvPr>
            <p:ph type="pic" sz="quarter" idx="39" hasCustomPrompt="1"/>
          </p:nvPr>
        </p:nvSpPr>
        <p:spPr bwMode="invGray">
          <a:xfrm>
            <a:off x="902532" y="5470954"/>
            <a:ext cx="162000" cy="162000"/>
          </a:xfrm>
          <a:blipFill>
            <a:blip r:embed="rId4"/>
            <a:stretch>
              <a:fillRect/>
            </a:stretch>
          </a:blipFill>
        </p:spPr>
        <p:txBody>
          <a:bodyPr/>
          <a:lstStyle/>
          <a:p>
            <a:r>
              <a:rPr lang="en-GB" dirty="0"/>
              <a:t> </a:t>
            </a:r>
          </a:p>
        </p:txBody>
      </p:sp>
      <p:sp>
        <p:nvSpPr>
          <p:cNvPr id="2" name="TextBox 1">
            <a:hlinkClick r:id="rId5"/>
          </p:cNvPr>
          <p:cNvSpPr txBox="1"/>
          <p:nvPr userDrawn="1"/>
        </p:nvSpPr>
        <p:spPr bwMode="invGray">
          <a:xfrm>
            <a:off x="9804412" y="5314258"/>
            <a:ext cx="1735160" cy="504056"/>
          </a:xfrm>
          <a:prstGeom prst="rect">
            <a:avLst/>
          </a:prstGeom>
          <a:noFill/>
        </p:spPr>
        <p:txBody>
          <a:bodyPr wrap="none" lIns="90000" tIns="90000" rIns="90000" bIns="90000" rtlCol="0">
            <a:noAutofit/>
          </a:bodyPr>
          <a:lstStyle/>
          <a:p>
            <a:pPr marL="0" indent="0" algn="r">
              <a:lnSpc>
                <a:spcPct val="90000"/>
              </a:lnSpc>
              <a:spcBef>
                <a:spcPts val="400"/>
              </a:spcBef>
              <a:spcAft>
                <a:spcPts val="400"/>
              </a:spcAft>
              <a:buClr>
                <a:schemeClr val="tx2"/>
              </a:buClr>
              <a:buFont typeface="Arial" panose="020B0604020202020204" pitchFamily="34" charset="0"/>
              <a:buNone/>
            </a:pPr>
            <a:r>
              <a:rPr lang="en-GB" sz="2000" b="1" dirty="0">
                <a:solidFill>
                  <a:schemeClr val="tx2"/>
                </a:solidFill>
              </a:rPr>
              <a:t>www.gold.org</a:t>
            </a:r>
          </a:p>
        </p:txBody>
      </p:sp>
      <p:sp>
        <p:nvSpPr>
          <p:cNvPr id="49" name="Freeform: Shape 45">
            <a:extLst>
              <a:ext uri="{FF2B5EF4-FFF2-40B4-BE49-F238E27FC236}">
                <a16:creationId xmlns:a16="http://schemas.microsoft.com/office/drawing/2014/main" id="{773CDE49-89EC-4D66-B7E2-AB904D5CDB6C}"/>
              </a:ext>
            </a:extLst>
          </p:cNvPr>
          <p:cNvSpPr/>
          <p:nvPr userDrawn="1"/>
        </p:nvSpPr>
        <p:spPr bwMode="invGray">
          <a:xfrm rot="5400000" flipV="1">
            <a:off x="8646948" y="-1444382"/>
            <a:ext cx="1837927" cy="4726689"/>
          </a:xfrm>
          <a:custGeom>
            <a:avLst/>
            <a:gdLst>
              <a:gd name="connsiteX0" fmla="*/ 1663337 w 1663337"/>
              <a:gd name="connsiteY0" fmla="*/ 2138845 h 4277690"/>
              <a:gd name="connsiteX1" fmla="*/ 110719 w 1663337"/>
              <a:gd name="connsiteY1" fmla="*/ 4249222 h 4277690"/>
              <a:gd name="connsiteX2" fmla="*/ 0 w 1663337"/>
              <a:gd name="connsiteY2" fmla="*/ 4277690 h 4277690"/>
              <a:gd name="connsiteX3" fmla="*/ 0 w 1663337"/>
              <a:gd name="connsiteY3" fmla="*/ 3093744 h 4277690"/>
              <a:gd name="connsiteX4" fmla="*/ 71355 w 1663337"/>
              <a:gd name="connsiteY4" fmla="*/ 3055014 h 4277690"/>
              <a:gd name="connsiteX5" fmla="*/ 558478 w 1663337"/>
              <a:gd name="connsiteY5" fmla="*/ 2138845 h 4277690"/>
              <a:gd name="connsiteX6" fmla="*/ 71356 w 1663337"/>
              <a:gd name="connsiteY6" fmla="*/ 1222677 h 4277690"/>
              <a:gd name="connsiteX7" fmla="*/ 1 w 1663337"/>
              <a:gd name="connsiteY7" fmla="*/ 1183947 h 4277690"/>
              <a:gd name="connsiteX8" fmla="*/ 1 w 1663337"/>
              <a:gd name="connsiteY8" fmla="*/ 0 h 4277690"/>
              <a:gd name="connsiteX9" fmla="*/ 110720 w 1663337"/>
              <a:gd name="connsiteY9" fmla="*/ 28469 h 4277690"/>
              <a:gd name="connsiteX10" fmla="*/ 1663337 w 1663337"/>
              <a:gd name="connsiteY10" fmla="*/ 2138845 h 4277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63337" h="4277690">
                <a:moveTo>
                  <a:pt x="1663337" y="2138845"/>
                </a:moveTo>
                <a:cubicBezTo>
                  <a:pt x="1663337" y="3130417"/>
                  <a:pt x="1010227" y="3969446"/>
                  <a:pt x="110719" y="4249222"/>
                </a:cubicBezTo>
                <a:lnTo>
                  <a:pt x="0" y="4277690"/>
                </a:lnTo>
                <a:lnTo>
                  <a:pt x="0" y="3093744"/>
                </a:lnTo>
                <a:lnTo>
                  <a:pt x="71355" y="3055014"/>
                </a:lnTo>
                <a:cubicBezTo>
                  <a:pt x="365250" y="2856462"/>
                  <a:pt x="558478" y="2520219"/>
                  <a:pt x="558478" y="2138845"/>
                </a:cubicBezTo>
                <a:cubicBezTo>
                  <a:pt x="558478" y="1757472"/>
                  <a:pt x="365250" y="1421229"/>
                  <a:pt x="71356" y="1222677"/>
                </a:cubicBezTo>
                <a:lnTo>
                  <a:pt x="1" y="1183947"/>
                </a:lnTo>
                <a:lnTo>
                  <a:pt x="1" y="0"/>
                </a:lnTo>
                <a:lnTo>
                  <a:pt x="110720" y="28469"/>
                </a:lnTo>
                <a:cubicBezTo>
                  <a:pt x="1010227" y="308245"/>
                  <a:pt x="1663337" y="1147274"/>
                  <a:pt x="1663337" y="2138845"/>
                </a:cubicBezTo>
                <a:close/>
              </a:path>
            </a:pathLst>
          </a:custGeom>
          <a:solidFill>
            <a:schemeClr val="tx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Tree>
    <p:extLst>
      <p:ext uri="{BB962C8B-B14F-4D97-AF65-F5344CB8AC3E}">
        <p14:creationId xmlns:p14="http://schemas.microsoft.com/office/powerpoint/2010/main" val="419869952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1000"/>
                                        <p:tgtEl>
                                          <p:spTgt spid="4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fade">
                                      <p:cBhvr>
                                        <p:cTn id="10" dur="1700"/>
                                        <p:tgtEl>
                                          <p:spTgt spid="4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fade">
                                      <p:cBhvr>
                                        <p:cTn id="13" dur="800"/>
                                        <p:tgtEl>
                                          <p:spTgt spid="42"/>
                                        </p:tgtEl>
                                      </p:cBhvr>
                                    </p:animEffect>
                                  </p:childTnLst>
                                </p:cTn>
                              </p:par>
                              <p:par>
                                <p:cTn id="14" presetID="10" presetClass="entr" presetSubtype="0" fill="hold" grpId="0" nodeType="withEffect">
                                  <p:stCondLst>
                                    <p:cond delay="100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1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2" grpId="0" animBg="1"/>
      <p:bldP spid="2" grpId="0"/>
      <p:bldP spid="49" grpId="0" animBg="1"/>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929B703-2123-42F4-AEB7-16A79AD3DD8D}"/>
              </a:ext>
            </a:extLst>
          </p:cNvPr>
          <p:cNvSpPr>
            <a:spLocks noGrp="1"/>
          </p:cNvSpPr>
          <p:nvPr>
            <p:ph type="dt" sz="half" idx="10"/>
          </p:nvPr>
        </p:nvSpPr>
        <p:spPr/>
        <p:txBody>
          <a:bodyPr/>
          <a:lstStyle/>
          <a:p>
            <a:r>
              <a:rPr lang="en-US"/>
              <a:t>March 23 2022 </a:t>
            </a:r>
            <a:endParaRPr lang="en-GB" dirty="0"/>
          </a:p>
        </p:txBody>
      </p:sp>
      <p:sp>
        <p:nvSpPr>
          <p:cNvPr id="4" name="Footer Placeholder 3">
            <a:extLst>
              <a:ext uri="{FF2B5EF4-FFF2-40B4-BE49-F238E27FC236}">
                <a16:creationId xmlns:a16="http://schemas.microsoft.com/office/drawing/2014/main" id="{41C998A5-F9F2-4107-B18E-DF422FA4A1DA}"/>
              </a:ext>
            </a:extLst>
          </p:cNvPr>
          <p:cNvSpPr>
            <a:spLocks noGrp="1"/>
          </p:cNvSpPr>
          <p:nvPr>
            <p:ph type="ftr" sz="quarter" idx="11"/>
          </p:nvPr>
        </p:nvSpPr>
        <p:spPr/>
        <p:txBody>
          <a:bodyPr/>
          <a:lstStyle/>
          <a:p>
            <a:r>
              <a:rPr lang="en-US"/>
              <a:t>World Gold Council  | Webinar for Assurance Providers | May 2022</a:t>
            </a:r>
            <a:endParaRPr lang="en-GB" dirty="0"/>
          </a:p>
        </p:txBody>
      </p:sp>
      <p:sp>
        <p:nvSpPr>
          <p:cNvPr id="5" name="Slide Number Placeholder 4">
            <a:extLst>
              <a:ext uri="{FF2B5EF4-FFF2-40B4-BE49-F238E27FC236}">
                <a16:creationId xmlns:a16="http://schemas.microsoft.com/office/drawing/2014/main" id="{DC5C1E37-517C-4DAE-A0CC-FC4DEA4DEC63}"/>
              </a:ext>
            </a:extLst>
          </p:cNvPr>
          <p:cNvSpPr>
            <a:spLocks noGrp="1"/>
          </p:cNvSpPr>
          <p:nvPr>
            <p:ph type="sldNum" sz="quarter" idx="12"/>
          </p:nvPr>
        </p:nvSpPr>
        <p:spPr/>
        <p:txBody>
          <a:bodyPr/>
          <a:lstStyle/>
          <a:p>
            <a:fld id="{501147BB-AEC0-4063-9B38-B923881AE4E7}" type="slidenum">
              <a:rPr lang="en-GB" smtClean="0"/>
              <a:pPr/>
              <a:t>‹#›</a:t>
            </a:fld>
            <a:endParaRPr lang="en-GB" dirty="0"/>
          </a:p>
        </p:txBody>
      </p:sp>
    </p:spTree>
    <p:extLst>
      <p:ext uri="{BB962C8B-B14F-4D97-AF65-F5344CB8AC3E}">
        <p14:creationId xmlns:p14="http://schemas.microsoft.com/office/powerpoint/2010/main" val="2459628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Half Text and Imag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5E0435B-6CFD-4BCF-81D0-9F712010A36D}"/>
              </a:ext>
            </a:extLst>
          </p:cNvPr>
          <p:cNvSpPr/>
          <p:nvPr userDrawn="1"/>
        </p:nvSpPr>
        <p:spPr bwMode="gray">
          <a:xfrm>
            <a:off x="0" y="0"/>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28" name="Freeform: Shape 45">
            <a:extLst>
              <a:ext uri="{FF2B5EF4-FFF2-40B4-BE49-F238E27FC236}">
                <a16:creationId xmlns:a16="http://schemas.microsoft.com/office/drawing/2014/main" id="{5691FE8D-19D4-428F-8DF2-54784F8BA605}"/>
              </a:ext>
            </a:extLst>
          </p:cNvPr>
          <p:cNvSpPr/>
          <p:nvPr userDrawn="1"/>
        </p:nvSpPr>
        <p:spPr bwMode="gray">
          <a:xfrm rot="16200000">
            <a:off x="82470" y="5909459"/>
            <a:ext cx="866071" cy="1031011"/>
          </a:xfrm>
          <a:custGeom>
            <a:avLst/>
            <a:gdLst>
              <a:gd name="connsiteX0" fmla="*/ 2319382 w 2319382"/>
              <a:gd name="connsiteY0" fmla="*/ 733950 h 2761099"/>
              <a:gd name="connsiteX1" fmla="*/ 292233 w 2319382"/>
              <a:gd name="connsiteY1" fmla="*/ 2761099 h 2761099"/>
              <a:gd name="connsiteX2" fmla="*/ 84969 w 2319382"/>
              <a:gd name="connsiteY2" fmla="*/ 2750634 h 2761099"/>
              <a:gd name="connsiteX3" fmla="*/ 0 w 2319382"/>
              <a:gd name="connsiteY3" fmla="*/ 2737666 h 2761099"/>
              <a:gd name="connsiteX4" fmla="*/ 1 w 2319382"/>
              <a:gd name="connsiteY4" fmla="*/ 1699627 h 2761099"/>
              <a:gd name="connsiteX5" fmla="*/ 87962 w 2319382"/>
              <a:gd name="connsiteY5" fmla="*/ 1726932 h 2761099"/>
              <a:gd name="connsiteX6" fmla="*/ 292232 w 2319382"/>
              <a:gd name="connsiteY6" fmla="*/ 1747524 h 2761099"/>
              <a:gd name="connsiteX7" fmla="*/ 1305806 w 2319382"/>
              <a:gd name="connsiteY7" fmla="*/ 733950 h 2761099"/>
              <a:gd name="connsiteX8" fmla="*/ 1008937 w 2319382"/>
              <a:gd name="connsiteY8" fmla="*/ 17245 h 2761099"/>
              <a:gd name="connsiteX9" fmla="*/ 988035 w 2319382"/>
              <a:gd name="connsiteY9" fmla="*/ 0 h 2761099"/>
              <a:gd name="connsiteX10" fmla="*/ 2180248 w 2319382"/>
              <a:gd name="connsiteY10" fmla="*/ 0 h 2761099"/>
              <a:gd name="connsiteX11" fmla="*/ 2228246 w 2319382"/>
              <a:gd name="connsiteY11" fmla="*/ 131138 h 2761099"/>
              <a:gd name="connsiteX12" fmla="*/ 2319382 w 2319382"/>
              <a:gd name="connsiteY12" fmla="*/ 733950 h 2761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19382" h="2761099">
                <a:moveTo>
                  <a:pt x="2319382" y="733950"/>
                </a:moveTo>
                <a:cubicBezTo>
                  <a:pt x="2319382" y="1853513"/>
                  <a:pt x="1411796" y="2761099"/>
                  <a:pt x="292233" y="2761099"/>
                </a:cubicBezTo>
                <a:cubicBezTo>
                  <a:pt x="222260" y="2761099"/>
                  <a:pt x="153115" y="2757554"/>
                  <a:pt x="84969" y="2750634"/>
                </a:cubicBezTo>
                <a:lnTo>
                  <a:pt x="0" y="2737666"/>
                </a:lnTo>
                <a:lnTo>
                  <a:pt x="1" y="1699627"/>
                </a:lnTo>
                <a:lnTo>
                  <a:pt x="87962" y="1726932"/>
                </a:lnTo>
                <a:cubicBezTo>
                  <a:pt x="153943" y="1740434"/>
                  <a:pt x="222260" y="1747524"/>
                  <a:pt x="292232" y="1747524"/>
                </a:cubicBezTo>
                <a:cubicBezTo>
                  <a:pt x="852013" y="1747524"/>
                  <a:pt x="1305806" y="1293731"/>
                  <a:pt x="1305806" y="733950"/>
                </a:cubicBezTo>
                <a:cubicBezTo>
                  <a:pt x="1305806" y="454060"/>
                  <a:pt x="1192358" y="200666"/>
                  <a:pt x="1008937" y="17245"/>
                </a:cubicBezTo>
                <a:lnTo>
                  <a:pt x="988035" y="0"/>
                </a:lnTo>
                <a:lnTo>
                  <a:pt x="2180248" y="0"/>
                </a:lnTo>
                <a:lnTo>
                  <a:pt x="2228246" y="131138"/>
                </a:lnTo>
                <a:cubicBezTo>
                  <a:pt x="2287475" y="321567"/>
                  <a:pt x="2319382" y="524032"/>
                  <a:pt x="2319382" y="733950"/>
                </a:cubicBezTo>
                <a:close/>
              </a:path>
            </a:pathLst>
          </a:custGeom>
          <a:solidFill>
            <a:schemeClr val="bg1">
              <a:lumMod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29" name="Freeform: Shape 36">
            <a:extLst>
              <a:ext uri="{FF2B5EF4-FFF2-40B4-BE49-F238E27FC236}">
                <a16:creationId xmlns:a16="http://schemas.microsoft.com/office/drawing/2014/main" id="{A65160DA-1F16-420E-BB1A-C9F7B95FDEB8}"/>
              </a:ext>
            </a:extLst>
          </p:cNvPr>
          <p:cNvSpPr/>
          <p:nvPr userDrawn="1"/>
        </p:nvSpPr>
        <p:spPr bwMode="gray">
          <a:xfrm rot="5400000">
            <a:off x="-656249" y="4541191"/>
            <a:ext cx="2185404" cy="872906"/>
          </a:xfrm>
          <a:custGeom>
            <a:avLst/>
            <a:gdLst>
              <a:gd name="connsiteX0" fmla="*/ 1794222 w 3588443"/>
              <a:gd name="connsiteY0" fmla="*/ 0 h 1433316"/>
              <a:gd name="connsiteX1" fmla="*/ 3552516 w 3588443"/>
              <a:gd name="connsiteY1" fmla="*/ 1293589 h 1433316"/>
              <a:gd name="connsiteX2" fmla="*/ 3588443 w 3588443"/>
              <a:gd name="connsiteY2" fmla="*/ 1433316 h 1433316"/>
              <a:gd name="connsiteX3" fmla="*/ 2615579 w 3588443"/>
              <a:gd name="connsiteY3" fmla="*/ 1433316 h 1433316"/>
              <a:gd name="connsiteX4" fmla="*/ 2557540 w 3588443"/>
              <a:gd name="connsiteY4" fmla="*/ 1326387 h 1433316"/>
              <a:gd name="connsiteX5" fmla="*/ 1794220 w 3588443"/>
              <a:gd name="connsiteY5" fmla="*/ 920533 h 1433316"/>
              <a:gd name="connsiteX6" fmla="*/ 1030901 w 3588443"/>
              <a:gd name="connsiteY6" fmla="*/ 1326387 h 1433316"/>
              <a:gd name="connsiteX7" fmla="*/ 972862 w 3588443"/>
              <a:gd name="connsiteY7" fmla="*/ 1433316 h 1433316"/>
              <a:gd name="connsiteX8" fmla="*/ 0 w 3588443"/>
              <a:gd name="connsiteY8" fmla="*/ 1433316 h 1433316"/>
              <a:gd name="connsiteX9" fmla="*/ 35927 w 3588443"/>
              <a:gd name="connsiteY9" fmla="*/ 1293589 h 1433316"/>
              <a:gd name="connsiteX10" fmla="*/ 1794222 w 3588443"/>
              <a:gd name="connsiteY10" fmla="*/ 0 h 1433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8443" h="1433316">
                <a:moveTo>
                  <a:pt x="1794222" y="0"/>
                </a:moveTo>
                <a:cubicBezTo>
                  <a:pt x="2620365" y="0"/>
                  <a:pt x="3319416" y="544149"/>
                  <a:pt x="3552516" y="1293589"/>
                </a:cubicBezTo>
                <a:lnTo>
                  <a:pt x="3588443" y="1433316"/>
                </a:lnTo>
                <a:lnTo>
                  <a:pt x="2615579" y="1433316"/>
                </a:lnTo>
                <a:lnTo>
                  <a:pt x="2557540" y="1326387"/>
                </a:lnTo>
                <a:cubicBezTo>
                  <a:pt x="2392114" y="1081524"/>
                  <a:pt x="2111968" y="920533"/>
                  <a:pt x="1794220" y="920533"/>
                </a:cubicBezTo>
                <a:cubicBezTo>
                  <a:pt x="1476473" y="920533"/>
                  <a:pt x="1196327" y="1081524"/>
                  <a:pt x="1030901" y="1326387"/>
                </a:cubicBezTo>
                <a:lnTo>
                  <a:pt x="972862" y="1433316"/>
                </a:lnTo>
                <a:lnTo>
                  <a:pt x="0" y="1433316"/>
                </a:lnTo>
                <a:lnTo>
                  <a:pt x="35927" y="1293589"/>
                </a:lnTo>
                <a:cubicBezTo>
                  <a:pt x="269027" y="544149"/>
                  <a:pt x="968078" y="0"/>
                  <a:pt x="1794222" y="0"/>
                </a:cubicBezTo>
                <a:close/>
              </a:path>
            </a:pathLst>
          </a:custGeom>
          <a:solidFill>
            <a:schemeClr val="tx2">
              <a:alpha val="20000"/>
            </a:schemeClr>
          </a:solidFill>
          <a:ln w="1905">
            <a:noFill/>
            <a:headEnd type="ova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solidFill>
                <a:schemeClr val="tx1"/>
              </a:solidFill>
            </a:endParaRPr>
          </a:p>
        </p:txBody>
      </p:sp>
      <p:sp>
        <p:nvSpPr>
          <p:cNvPr id="7" name="Picture Placeholder 6">
            <a:extLst>
              <a:ext uri="{FF2B5EF4-FFF2-40B4-BE49-F238E27FC236}">
                <a16:creationId xmlns:a16="http://schemas.microsoft.com/office/drawing/2014/main" id="{B364E16D-8F1D-4AE6-A2A8-E52E4DBFD900}"/>
              </a:ext>
            </a:extLst>
          </p:cNvPr>
          <p:cNvSpPr>
            <a:spLocks noGrp="1"/>
          </p:cNvSpPr>
          <p:nvPr>
            <p:ph type="pic" sz="quarter" idx="15" hasCustomPrompt="1"/>
          </p:nvPr>
        </p:nvSpPr>
        <p:spPr>
          <a:xfrm>
            <a:off x="6242789" y="0"/>
            <a:ext cx="5949211" cy="6858000"/>
          </a:xfrm>
        </p:spPr>
        <p:txBody>
          <a:bodyPr anchor="ctr"/>
          <a:lstStyle>
            <a:lvl1pPr algn="ctr">
              <a:defRPr/>
            </a:lvl1pPr>
          </a:lstStyle>
          <a:p>
            <a:r>
              <a:rPr lang="en-GB" dirty="0"/>
              <a:t>Click icon to insert image</a:t>
            </a:r>
            <a:br>
              <a:rPr lang="en-GB" dirty="0"/>
            </a:br>
            <a:br>
              <a:rPr lang="en-GB" dirty="0"/>
            </a:br>
            <a:br>
              <a:rPr lang="en-GB" dirty="0"/>
            </a:br>
            <a:endParaRPr lang="en-GB" dirty="0"/>
          </a:p>
        </p:txBody>
      </p:sp>
      <p:sp>
        <p:nvSpPr>
          <p:cNvPr id="3" name="Date Placeholder 2">
            <a:extLst>
              <a:ext uri="{FF2B5EF4-FFF2-40B4-BE49-F238E27FC236}">
                <a16:creationId xmlns:a16="http://schemas.microsoft.com/office/drawing/2014/main" id="{BDE009B5-55CC-4F7C-B891-54A0F3CA9A58}"/>
              </a:ext>
            </a:extLst>
          </p:cNvPr>
          <p:cNvSpPr>
            <a:spLocks noGrp="1"/>
          </p:cNvSpPr>
          <p:nvPr>
            <p:ph type="dt" sz="half" idx="10"/>
          </p:nvPr>
        </p:nvSpPr>
        <p:spPr/>
        <p:txBody>
          <a:bodyPr/>
          <a:lstStyle/>
          <a:p>
            <a:r>
              <a:rPr lang="en-US"/>
              <a:t>March 23 2022 </a:t>
            </a:r>
            <a:endParaRPr lang="en-GB" dirty="0"/>
          </a:p>
        </p:txBody>
      </p:sp>
      <p:sp>
        <p:nvSpPr>
          <p:cNvPr id="4" name="Footer Placeholder 3">
            <a:extLst>
              <a:ext uri="{FF2B5EF4-FFF2-40B4-BE49-F238E27FC236}">
                <a16:creationId xmlns:a16="http://schemas.microsoft.com/office/drawing/2014/main" id="{91BDE8F6-9EC7-482D-B337-8F4FA95724F2}"/>
              </a:ext>
            </a:extLst>
          </p:cNvPr>
          <p:cNvSpPr>
            <a:spLocks noGrp="1"/>
          </p:cNvSpPr>
          <p:nvPr>
            <p:ph type="ftr" sz="quarter" idx="11"/>
          </p:nvPr>
        </p:nvSpPr>
        <p:spPr/>
        <p:txBody>
          <a:bodyPr/>
          <a:lstStyle/>
          <a:p>
            <a:r>
              <a:rPr lang="en-US">
                <a:solidFill>
                  <a:schemeClr val="tx1">
                    <a:lumMod val="50000"/>
                    <a:lumOff val="50000"/>
                  </a:schemeClr>
                </a:solidFill>
              </a:rPr>
              <a:t>World Gold Council  | Webinar for Assurance Providers | May 2022</a:t>
            </a:r>
            <a:endParaRPr lang="en-GB" dirty="0">
              <a:solidFill>
                <a:schemeClr val="tx1">
                  <a:lumMod val="50000"/>
                  <a:lumOff val="50000"/>
                </a:schemeClr>
              </a:solidFill>
            </a:endParaRPr>
          </a:p>
        </p:txBody>
      </p:sp>
      <p:sp>
        <p:nvSpPr>
          <p:cNvPr id="5" name="Slide Number Placeholder 4">
            <a:extLst>
              <a:ext uri="{FF2B5EF4-FFF2-40B4-BE49-F238E27FC236}">
                <a16:creationId xmlns:a16="http://schemas.microsoft.com/office/drawing/2014/main" id="{BFB106BD-281E-4C77-8351-D0BEFAD60E77}"/>
              </a:ext>
            </a:extLst>
          </p:cNvPr>
          <p:cNvSpPr>
            <a:spLocks noGrp="1"/>
          </p:cNvSpPr>
          <p:nvPr>
            <p:ph type="sldNum" sz="quarter" idx="12"/>
          </p:nvPr>
        </p:nvSpPr>
        <p:spPr/>
        <p:txBody>
          <a:bodyPr/>
          <a:lstStyle/>
          <a:p>
            <a:fld id="{93D98966-8455-447C-AB87-71E5EBF9A832}" type="slidenum">
              <a:rPr lang="en-GB" smtClean="0"/>
              <a:pPr/>
              <a:t>‹#›</a:t>
            </a:fld>
            <a:endParaRPr lang="en-GB" dirty="0"/>
          </a:p>
        </p:txBody>
      </p:sp>
      <p:sp>
        <p:nvSpPr>
          <p:cNvPr id="13" name="Title 1">
            <a:extLst>
              <a:ext uri="{FF2B5EF4-FFF2-40B4-BE49-F238E27FC236}">
                <a16:creationId xmlns:a16="http://schemas.microsoft.com/office/drawing/2014/main" id="{179EA9A5-B338-4FBE-855E-AB44B842FDAF}"/>
              </a:ext>
            </a:extLst>
          </p:cNvPr>
          <p:cNvSpPr>
            <a:spLocks noGrp="1"/>
          </p:cNvSpPr>
          <p:nvPr>
            <p:ph type="title" hasCustomPrompt="1"/>
          </p:nvPr>
        </p:nvSpPr>
        <p:spPr>
          <a:xfrm>
            <a:off x="794657" y="321276"/>
            <a:ext cx="5290030" cy="980172"/>
          </a:xfrm>
        </p:spPr>
        <p:txBody>
          <a:bodyPr/>
          <a:lstStyle>
            <a:lvl1pPr>
              <a:defRPr/>
            </a:lvl1pPr>
          </a:lstStyle>
          <a:p>
            <a:r>
              <a:rPr lang="en-US" dirty="0"/>
              <a:t>Enter title here</a:t>
            </a:r>
            <a:endParaRPr lang="en-GB" dirty="0"/>
          </a:p>
        </p:txBody>
      </p:sp>
      <p:sp>
        <p:nvSpPr>
          <p:cNvPr id="18" name="Rectangle 17">
            <a:extLst>
              <a:ext uri="{FF2B5EF4-FFF2-40B4-BE49-F238E27FC236}">
                <a16:creationId xmlns:a16="http://schemas.microsoft.com/office/drawing/2014/main" id="{9ADF9EC6-A675-48EA-950B-D704BDAE14C7}"/>
              </a:ext>
            </a:extLst>
          </p:cNvPr>
          <p:cNvSpPr/>
          <p:nvPr userDrawn="1"/>
        </p:nvSpPr>
        <p:spPr bwMode="gray">
          <a:xfrm>
            <a:off x="881745" y="1403816"/>
            <a:ext cx="1561068" cy="45719"/>
          </a:xfrm>
          <a:prstGeom prst="rect">
            <a:avLst/>
          </a:prstGeom>
          <a:solidFill>
            <a:schemeClr val="tx2"/>
          </a:solidFill>
          <a:ln w="63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algn="l">
              <a:lnSpc>
                <a:spcPct val="90000"/>
              </a:lnSpc>
              <a:spcBef>
                <a:spcPts val="400"/>
              </a:spcBef>
              <a:spcAft>
                <a:spcPts val="400"/>
              </a:spcAft>
            </a:pPr>
            <a:endParaRPr lang="en-GB" sz="1000" dirty="0">
              <a:solidFill>
                <a:schemeClr val="tx2"/>
              </a:solidFill>
            </a:endParaRPr>
          </a:p>
        </p:txBody>
      </p:sp>
      <p:sp>
        <p:nvSpPr>
          <p:cNvPr id="19" name="Text Placeholder 11">
            <a:extLst>
              <a:ext uri="{FF2B5EF4-FFF2-40B4-BE49-F238E27FC236}">
                <a16:creationId xmlns:a16="http://schemas.microsoft.com/office/drawing/2014/main" id="{78BE046E-CEA2-4F1F-8616-712FCEFF41EB}"/>
              </a:ext>
            </a:extLst>
          </p:cNvPr>
          <p:cNvSpPr>
            <a:spLocks noGrp="1"/>
          </p:cNvSpPr>
          <p:nvPr>
            <p:ph type="body" sz="quarter" idx="13" hasCustomPrompt="1"/>
          </p:nvPr>
        </p:nvSpPr>
        <p:spPr>
          <a:xfrm>
            <a:off x="794655" y="1551903"/>
            <a:ext cx="5290031" cy="566458"/>
          </a:xfrm>
        </p:spPr>
        <p:txBody>
          <a:bodyPr/>
          <a:lstStyle>
            <a:lvl1pPr>
              <a:defRPr b="1">
                <a:solidFill>
                  <a:schemeClr val="tx1"/>
                </a:solidFill>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a:t>Enter your subtitle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Content Placeholder 15">
            <a:extLst>
              <a:ext uri="{FF2B5EF4-FFF2-40B4-BE49-F238E27FC236}">
                <a16:creationId xmlns:a16="http://schemas.microsoft.com/office/drawing/2014/main" id="{02E4BF28-841D-46CF-9BA7-E7A8457DC917}"/>
              </a:ext>
            </a:extLst>
          </p:cNvPr>
          <p:cNvSpPr>
            <a:spLocks noGrp="1"/>
          </p:cNvSpPr>
          <p:nvPr>
            <p:ph sz="quarter" idx="14" hasCustomPrompt="1"/>
          </p:nvPr>
        </p:nvSpPr>
        <p:spPr>
          <a:xfrm>
            <a:off x="794655" y="2302926"/>
            <a:ext cx="5290030" cy="3700378"/>
          </a:xfrm>
        </p:spPr>
        <p:txBody>
          <a:bodyPr/>
          <a:lstStyle>
            <a:lvl1pPr>
              <a:defRPr/>
            </a:lvl1pPr>
          </a:lstStyle>
          <a:p>
            <a:pPr lvl="0"/>
            <a:r>
              <a:rPr lang="en-US" dirty="0"/>
              <a:t>Enter text here or click icon to insert content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Text Placeholder 22">
            <a:extLst>
              <a:ext uri="{FF2B5EF4-FFF2-40B4-BE49-F238E27FC236}">
                <a16:creationId xmlns:a16="http://schemas.microsoft.com/office/drawing/2014/main" id="{B7927CED-4C23-4EFE-B67D-A0F312A08EFB}"/>
              </a:ext>
            </a:extLst>
          </p:cNvPr>
          <p:cNvSpPr>
            <a:spLocks noGrp="1"/>
          </p:cNvSpPr>
          <p:nvPr>
            <p:ph type="body" sz="quarter" idx="16" hasCustomPrompt="1"/>
          </p:nvPr>
        </p:nvSpPr>
        <p:spPr>
          <a:xfrm>
            <a:off x="10596500" y="-10575"/>
            <a:ext cx="1609585" cy="2219997"/>
          </a:xfrm>
          <a:custGeom>
            <a:avLst/>
            <a:gdLst>
              <a:gd name="connsiteX0" fmla="*/ 5729 w 1609585"/>
              <a:gd name="connsiteY0" fmla="*/ 0 h 2219997"/>
              <a:gd name="connsiteX1" fmla="*/ 1104368 w 1609585"/>
              <a:gd name="connsiteY1" fmla="*/ 0 h 2219997"/>
              <a:gd name="connsiteX2" fmla="*/ 1092932 w 1609585"/>
              <a:gd name="connsiteY2" fmla="*/ 113447 h 2219997"/>
              <a:gd name="connsiteX3" fmla="*/ 1574795 w 1609585"/>
              <a:gd name="connsiteY3" fmla="*/ 1019724 h 2219997"/>
              <a:gd name="connsiteX4" fmla="*/ 1609585 w 1609585"/>
              <a:gd name="connsiteY4" fmla="*/ 1040859 h 2219997"/>
              <a:gd name="connsiteX5" fmla="*/ 1609585 w 1609585"/>
              <a:gd name="connsiteY5" fmla="*/ 2219997 h 2219997"/>
              <a:gd name="connsiteX6" fmla="*/ 1535855 w 1609585"/>
              <a:gd name="connsiteY6" fmla="*/ 2201039 h 2219997"/>
              <a:gd name="connsiteX7" fmla="*/ 0 w 1609585"/>
              <a:gd name="connsiteY7" fmla="*/ 113447 h 221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9585" h="2219997">
                <a:moveTo>
                  <a:pt x="5729" y="0"/>
                </a:moveTo>
                <a:lnTo>
                  <a:pt x="1104368" y="0"/>
                </a:lnTo>
                <a:lnTo>
                  <a:pt x="1092932" y="113447"/>
                </a:lnTo>
                <a:cubicBezTo>
                  <a:pt x="1092932" y="490703"/>
                  <a:pt x="1284073" y="823316"/>
                  <a:pt x="1574795" y="1019724"/>
                </a:cubicBezTo>
                <a:lnTo>
                  <a:pt x="1609585" y="1040859"/>
                </a:lnTo>
                <a:lnTo>
                  <a:pt x="1609585" y="2219997"/>
                </a:lnTo>
                <a:lnTo>
                  <a:pt x="1535855" y="2201039"/>
                </a:lnTo>
                <a:cubicBezTo>
                  <a:pt x="646059" y="1924283"/>
                  <a:pt x="0" y="1094313"/>
                  <a:pt x="0" y="113447"/>
                </a:cubicBezTo>
                <a:close/>
              </a:path>
            </a:pathLst>
          </a:custGeom>
          <a:solidFill>
            <a:schemeClr val="tx2">
              <a:alpha val="40000"/>
            </a:schemeClr>
          </a:solidFill>
        </p:spPr>
        <p:txBody>
          <a:bodyPr wrap="square">
            <a:noAutofit/>
          </a:bodyPr>
          <a:lstStyle>
            <a:lvl1pPr>
              <a:defRPr>
                <a:noFill/>
              </a:defRPr>
            </a:lvl1pPr>
          </a:lstStyle>
          <a:p>
            <a:pPr lvl="0"/>
            <a:r>
              <a:rPr lang="en-US" dirty="0"/>
              <a:t> </a:t>
            </a:r>
            <a:endParaRPr lang="en-GB" dirty="0"/>
          </a:p>
        </p:txBody>
      </p:sp>
      <p:sp>
        <p:nvSpPr>
          <p:cNvPr id="27" name="Text Placeholder 26">
            <a:extLst>
              <a:ext uri="{FF2B5EF4-FFF2-40B4-BE49-F238E27FC236}">
                <a16:creationId xmlns:a16="http://schemas.microsoft.com/office/drawing/2014/main" id="{E95308E8-8C30-4189-9237-29DC0EE64482}"/>
              </a:ext>
            </a:extLst>
          </p:cNvPr>
          <p:cNvSpPr>
            <a:spLocks noGrp="1"/>
          </p:cNvSpPr>
          <p:nvPr>
            <p:ph type="body" sz="quarter" idx="17" hasCustomPrompt="1"/>
          </p:nvPr>
        </p:nvSpPr>
        <p:spPr>
          <a:xfrm>
            <a:off x="10364188" y="5322599"/>
            <a:ext cx="1827812" cy="1535400"/>
          </a:xfrm>
          <a:custGeom>
            <a:avLst/>
            <a:gdLst>
              <a:gd name="connsiteX0" fmla="*/ 1341946 w 1827812"/>
              <a:gd name="connsiteY0" fmla="*/ 0 h 1535400"/>
              <a:gd name="connsiteX1" fmla="*/ 1741000 w 1827812"/>
              <a:gd name="connsiteY1" fmla="*/ 60331 h 1535400"/>
              <a:gd name="connsiteX2" fmla="*/ 1827812 w 1827812"/>
              <a:gd name="connsiteY2" fmla="*/ 92105 h 1535400"/>
              <a:gd name="connsiteX3" fmla="*/ 1827812 w 1827812"/>
              <a:gd name="connsiteY3" fmla="*/ 881334 h 1535400"/>
              <a:gd name="connsiteX4" fmla="*/ 1816396 w 1827812"/>
              <a:gd name="connsiteY4" fmla="*/ 867497 h 1535400"/>
              <a:gd name="connsiteX5" fmla="*/ 1341946 w 1827812"/>
              <a:gd name="connsiteY5" fmla="*/ 670974 h 1535400"/>
              <a:gd name="connsiteX6" fmla="*/ 670973 w 1827812"/>
              <a:gd name="connsiteY6" fmla="*/ 1341947 h 1535400"/>
              <a:gd name="connsiteX7" fmla="*/ 684605 w 1827812"/>
              <a:gd name="connsiteY7" fmla="*/ 1477171 h 1535400"/>
              <a:gd name="connsiteX8" fmla="*/ 702680 w 1827812"/>
              <a:gd name="connsiteY8" fmla="*/ 1535400 h 1535400"/>
              <a:gd name="connsiteX9" fmla="*/ 15512 w 1827812"/>
              <a:gd name="connsiteY9" fmla="*/ 1535400 h 1535400"/>
              <a:gd name="connsiteX10" fmla="*/ 6927 w 1827812"/>
              <a:gd name="connsiteY10" fmla="*/ 1479152 h 1535400"/>
              <a:gd name="connsiteX11" fmla="*/ 0 w 1827812"/>
              <a:gd name="connsiteY11" fmla="*/ 1341946 h 1535400"/>
              <a:gd name="connsiteX12" fmla="*/ 1341946 w 1827812"/>
              <a:gd name="connsiteY12" fmla="*/ 0 h 153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27812" h="1535400">
                <a:moveTo>
                  <a:pt x="1341946" y="0"/>
                </a:moveTo>
                <a:cubicBezTo>
                  <a:pt x="1480909" y="0"/>
                  <a:pt x="1614938" y="21122"/>
                  <a:pt x="1741000" y="60331"/>
                </a:cubicBezTo>
                <a:lnTo>
                  <a:pt x="1827812" y="92105"/>
                </a:lnTo>
                <a:lnTo>
                  <a:pt x="1827812" y="881334"/>
                </a:lnTo>
                <a:lnTo>
                  <a:pt x="1816396" y="867497"/>
                </a:lnTo>
                <a:cubicBezTo>
                  <a:pt x="1694973" y="746075"/>
                  <a:pt x="1527230" y="670974"/>
                  <a:pt x="1341946" y="670974"/>
                </a:cubicBezTo>
                <a:cubicBezTo>
                  <a:pt x="971378" y="670974"/>
                  <a:pt x="670973" y="971379"/>
                  <a:pt x="670973" y="1341947"/>
                </a:cubicBezTo>
                <a:cubicBezTo>
                  <a:pt x="670973" y="1388267"/>
                  <a:pt x="675667" y="1433492"/>
                  <a:pt x="684605" y="1477171"/>
                </a:cubicBezTo>
                <a:lnTo>
                  <a:pt x="702680" y="1535400"/>
                </a:lnTo>
                <a:lnTo>
                  <a:pt x="15512" y="1535400"/>
                </a:lnTo>
                <a:lnTo>
                  <a:pt x="6927" y="1479152"/>
                </a:lnTo>
                <a:cubicBezTo>
                  <a:pt x="2346" y="1434041"/>
                  <a:pt x="0" y="1388267"/>
                  <a:pt x="0" y="1341946"/>
                </a:cubicBezTo>
                <a:cubicBezTo>
                  <a:pt x="0" y="600810"/>
                  <a:pt x="600810" y="0"/>
                  <a:pt x="1341946" y="0"/>
                </a:cubicBezTo>
                <a:close/>
              </a:path>
            </a:pathLst>
          </a:custGeom>
          <a:solidFill>
            <a:schemeClr val="bg2">
              <a:lumMod val="50000"/>
              <a:alpha val="20000"/>
            </a:schemeClr>
          </a:solidFill>
        </p:spPr>
        <p:txBody>
          <a:bodyPr wrap="square">
            <a:noAutofit/>
          </a:bodyPr>
          <a:lstStyle>
            <a:lvl1pPr>
              <a:defRPr>
                <a:noFill/>
              </a:defRPr>
            </a:lvl1pPr>
          </a:lstStyle>
          <a:p>
            <a:pPr lvl="0"/>
            <a:r>
              <a:rPr lang="en-US" dirty="0"/>
              <a:t> </a:t>
            </a:r>
            <a:endParaRPr lang="en-GB" dirty="0"/>
          </a:p>
        </p:txBody>
      </p:sp>
      <p:sp>
        <p:nvSpPr>
          <p:cNvPr id="33" name="Text Placeholder 32">
            <a:extLst>
              <a:ext uri="{FF2B5EF4-FFF2-40B4-BE49-F238E27FC236}">
                <a16:creationId xmlns:a16="http://schemas.microsoft.com/office/drawing/2014/main" id="{E76FF099-AEB8-47A0-8EEB-B87879260C16}"/>
              </a:ext>
            </a:extLst>
          </p:cNvPr>
          <p:cNvSpPr>
            <a:spLocks noGrp="1"/>
          </p:cNvSpPr>
          <p:nvPr>
            <p:ph type="body" sz="quarter" idx="18" hasCustomPrompt="1"/>
          </p:nvPr>
        </p:nvSpPr>
        <p:spPr>
          <a:xfrm>
            <a:off x="8340813" y="0"/>
            <a:ext cx="3588443" cy="1433316"/>
          </a:xfrm>
          <a:custGeom>
            <a:avLst/>
            <a:gdLst>
              <a:gd name="connsiteX0" fmla="*/ 0 w 3588443"/>
              <a:gd name="connsiteY0" fmla="*/ 0 h 1433316"/>
              <a:gd name="connsiteX1" fmla="*/ 972862 w 3588443"/>
              <a:gd name="connsiteY1" fmla="*/ 0 h 1433316"/>
              <a:gd name="connsiteX2" fmla="*/ 1030901 w 3588443"/>
              <a:gd name="connsiteY2" fmla="*/ 106929 h 1433316"/>
              <a:gd name="connsiteX3" fmla="*/ 1794220 w 3588443"/>
              <a:gd name="connsiteY3" fmla="*/ 512783 h 1433316"/>
              <a:gd name="connsiteX4" fmla="*/ 2557540 w 3588443"/>
              <a:gd name="connsiteY4" fmla="*/ 106929 h 1433316"/>
              <a:gd name="connsiteX5" fmla="*/ 2615579 w 3588443"/>
              <a:gd name="connsiteY5" fmla="*/ 0 h 1433316"/>
              <a:gd name="connsiteX6" fmla="*/ 3588443 w 3588443"/>
              <a:gd name="connsiteY6" fmla="*/ 0 h 1433316"/>
              <a:gd name="connsiteX7" fmla="*/ 3552516 w 3588443"/>
              <a:gd name="connsiteY7" fmla="*/ 139727 h 1433316"/>
              <a:gd name="connsiteX8" fmla="*/ 1794222 w 3588443"/>
              <a:gd name="connsiteY8" fmla="*/ 1433316 h 1433316"/>
              <a:gd name="connsiteX9" fmla="*/ 35927 w 3588443"/>
              <a:gd name="connsiteY9" fmla="*/ 139727 h 1433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8443" h="1433316">
                <a:moveTo>
                  <a:pt x="0" y="0"/>
                </a:moveTo>
                <a:lnTo>
                  <a:pt x="972862" y="0"/>
                </a:lnTo>
                <a:lnTo>
                  <a:pt x="1030901" y="106929"/>
                </a:lnTo>
                <a:cubicBezTo>
                  <a:pt x="1196327" y="351792"/>
                  <a:pt x="1476473" y="512783"/>
                  <a:pt x="1794220" y="512783"/>
                </a:cubicBezTo>
                <a:cubicBezTo>
                  <a:pt x="2111968" y="512783"/>
                  <a:pt x="2392114" y="351792"/>
                  <a:pt x="2557540" y="106929"/>
                </a:cubicBezTo>
                <a:lnTo>
                  <a:pt x="2615579" y="0"/>
                </a:lnTo>
                <a:lnTo>
                  <a:pt x="3588443" y="0"/>
                </a:lnTo>
                <a:lnTo>
                  <a:pt x="3552516" y="139727"/>
                </a:lnTo>
                <a:cubicBezTo>
                  <a:pt x="3319416" y="889167"/>
                  <a:pt x="2620365" y="1433316"/>
                  <a:pt x="1794222" y="1433316"/>
                </a:cubicBezTo>
                <a:cubicBezTo>
                  <a:pt x="968078" y="1433316"/>
                  <a:pt x="269027" y="889167"/>
                  <a:pt x="35927" y="139727"/>
                </a:cubicBezTo>
                <a:close/>
              </a:path>
            </a:pathLst>
          </a:custGeom>
          <a:solidFill>
            <a:schemeClr val="bg2">
              <a:lumMod val="50000"/>
              <a:alpha val="20000"/>
            </a:schemeClr>
          </a:solidFill>
        </p:spPr>
        <p:txBody>
          <a:bodyPr wrap="square">
            <a:noAutofit/>
          </a:bodyPr>
          <a:lstStyle>
            <a:lvl1pPr>
              <a:defRPr>
                <a:noFill/>
              </a:defRPr>
            </a:lvl1pPr>
          </a:lstStyle>
          <a:p>
            <a:pPr lvl="0"/>
            <a:r>
              <a:rPr lang="en-US" dirty="0"/>
              <a:t> </a:t>
            </a:r>
            <a:endParaRPr lang="en-GB" dirty="0"/>
          </a:p>
        </p:txBody>
      </p:sp>
      <p:sp>
        <p:nvSpPr>
          <p:cNvPr id="16" name="Text Placeholder 13">
            <a:extLst>
              <a:ext uri="{FF2B5EF4-FFF2-40B4-BE49-F238E27FC236}">
                <a16:creationId xmlns:a16="http://schemas.microsoft.com/office/drawing/2014/main" id="{26437EBD-1FC9-4D82-A637-B4164396747D}"/>
              </a:ext>
            </a:extLst>
          </p:cNvPr>
          <p:cNvSpPr>
            <a:spLocks noGrp="1"/>
          </p:cNvSpPr>
          <p:nvPr>
            <p:ph type="body" sz="quarter" idx="27" hasCustomPrompt="1"/>
          </p:nvPr>
        </p:nvSpPr>
        <p:spPr>
          <a:xfrm>
            <a:off x="793454" y="6004560"/>
            <a:ext cx="5448135" cy="392272"/>
          </a:xfrm>
        </p:spPr>
        <p:txBody>
          <a:bodyPr anchor="b"/>
          <a:lstStyle>
            <a:lvl1pPr>
              <a:defRPr sz="800"/>
            </a:lvl1pPr>
            <a:lvl2pPr>
              <a:defRPr sz="800"/>
            </a:lvl2pPr>
            <a:lvl3pPr>
              <a:defRPr sz="700"/>
            </a:lvl3pPr>
            <a:lvl4pPr>
              <a:defRPr sz="600"/>
            </a:lvl4pPr>
            <a:lvl5pPr>
              <a:defRPr sz="600"/>
            </a:lvl5pPr>
          </a:lstStyle>
          <a:p>
            <a:pPr lvl="0"/>
            <a:r>
              <a:rPr lang="en-US" dirty="0"/>
              <a:t>Enter your source text here</a:t>
            </a:r>
            <a:endParaRPr lang="en-GB" dirty="0"/>
          </a:p>
        </p:txBody>
      </p:sp>
      <p:grpSp>
        <p:nvGrpSpPr>
          <p:cNvPr id="2" name="Group 1">
            <a:extLst>
              <a:ext uri="{FF2B5EF4-FFF2-40B4-BE49-F238E27FC236}">
                <a16:creationId xmlns:a16="http://schemas.microsoft.com/office/drawing/2014/main" id="{DE3827CC-9D04-4653-97A9-12325E705155}"/>
              </a:ext>
            </a:extLst>
          </p:cNvPr>
          <p:cNvGrpSpPr/>
          <p:nvPr userDrawn="1"/>
        </p:nvGrpSpPr>
        <p:grpSpPr>
          <a:xfrm>
            <a:off x="12338208" y="-10574"/>
            <a:ext cx="3507559" cy="4420650"/>
            <a:chOff x="12338208" y="-10574"/>
            <a:chExt cx="3507559" cy="4420650"/>
          </a:xfrm>
        </p:grpSpPr>
        <p:sp>
          <p:nvSpPr>
            <p:cNvPr id="21" name="Rectangle 20">
              <a:extLst>
                <a:ext uri="{FF2B5EF4-FFF2-40B4-BE49-F238E27FC236}">
                  <a16:creationId xmlns:a16="http://schemas.microsoft.com/office/drawing/2014/main" id="{AD5FDEC9-512C-43F8-961D-F6E40AFCDDA9}"/>
                </a:ext>
              </a:extLst>
            </p:cNvPr>
            <p:cNvSpPr/>
            <p:nvPr/>
          </p:nvSpPr>
          <p:spPr>
            <a:xfrm>
              <a:off x="12338210" y="-10574"/>
              <a:ext cx="3507557" cy="44206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22" name="TextBox 21">
              <a:extLst>
                <a:ext uri="{FF2B5EF4-FFF2-40B4-BE49-F238E27FC236}">
                  <a16:creationId xmlns:a16="http://schemas.microsoft.com/office/drawing/2014/main" id="{FE98EB94-00E3-41EE-B047-DD18F5C00655}"/>
                </a:ext>
              </a:extLst>
            </p:cNvPr>
            <p:cNvSpPr txBox="1"/>
            <p:nvPr/>
          </p:nvSpPr>
          <p:spPr>
            <a:xfrm>
              <a:off x="12582526" y="64841"/>
              <a:ext cx="3018926" cy="369332"/>
            </a:xfrm>
            <a:prstGeom prst="rect">
              <a:avLst/>
            </a:prstGeom>
            <a:noFill/>
          </p:spPr>
          <p:txBody>
            <a:bodyPr wrap="square" rtlCol="0">
              <a:spAutoFit/>
            </a:bodyPr>
            <a:lstStyle/>
            <a:p>
              <a:pPr algn="ctr"/>
              <a:r>
                <a:rPr lang="en-GB" b="1" dirty="0">
                  <a:solidFill>
                    <a:srgbClr val="333333"/>
                  </a:solidFill>
                  <a:latin typeface="+mj-lt"/>
                </a:rPr>
                <a:t>How to insert an image</a:t>
              </a:r>
            </a:p>
          </p:txBody>
        </p:sp>
        <p:sp>
          <p:nvSpPr>
            <p:cNvPr id="24" name="Rectangle 23">
              <a:extLst>
                <a:ext uri="{FF2B5EF4-FFF2-40B4-BE49-F238E27FC236}">
                  <a16:creationId xmlns:a16="http://schemas.microsoft.com/office/drawing/2014/main" id="{827A53E6-F3EA-4643-8160-8AF0FC751ACB}"/>
                </a:ext>
              </a:extLst>
            </p:cNvPr>
            <p:cNvSpPr/>
            <p:nvPr/>
          </p:nvSpPr>
          <p:spPr>
            <a:xfrm>
              <a:off x="12338210" y="509587"/>
              <a:ext cx="3507557" cy="3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25" name="TextBox 24">
              <a:extLst>
                <a:ext uri="{FF2B5EF4-FFF2-40B4-BE49-F238E27FC236}">
                  <a16:creationId xmlns:a16="http://schemas.microsoft.com/office/drawing/2014/main" id="{FA3E6324-B349-4A9E-9749-C5C0EB67072D}"/>
                </a:ext>
              </a:extLst>
            </p:cNvPr>
            <p:cNvSpPr txBox="1"/>
            <p:nvPr/>
          </p:nvSpPr>
          <p:spPr>
            <a:xfrm>
              <a:off x="12338210" y="630964"/>
              <a:ext cx="3410736" cy="738664"/>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Click on the</a:t>
              </a:r>
              <a:r>
                <a:rPr lang="en-GB" sz="1400" dirty="0">
                  <a:solidFill>
                    <a:schemeClr val="tx2"/>
                  </a:solidFill>
                </a:rPr>
                <a:t> </a:t>
              </a:r>
              <a:r>
                <a:rPr lang="en-GB" sz="1400" b="1" dirty="0">
                  <a:solidFill>
                    <a:schemeClr val="tx2"/>
                  </a:solidFill>
                </a:rPr>
                <a:t>icon</a:t>
              </a:r>
              <a:r>
                <a:rPr lang="en-GB" sz="1400" dirty="0">
                  <a:solidFill>
                    <a:schemeClr val="tx2"/>
                  </a:solidFill>
                </a:rPr>
                <a:t> </a:t>
              </a:r>
              <a:r>
                <a:rPr lang="en-GB" sz="1400" dirty="0">
                  <a:solidFill>
                    <a:srgbClr val="333333"/>
                  </a:solidFill>
                </a:rPr>
                <a:t>in the middle of the placeholder and choose the image from your computer.</a:t>
              </a:r>
            </a:p>
          </p:txBody>
        </p:sp>
        <p:sp>
          <p:nvSpPr>
            <p:cNvPr id="26" name="TextBox 25">
              <a:extLst>
                <a:ext uri="{FF2B5EF4-FFF2-40B4-BE49-F238E27FC236}">
                  <a16:creationId xmlns:a16="http://schemas.microsoft.com/office/drawing/2014/main" id="{AEEAE82C-BA72-4025-A286-A6952C58A449}"/>
                </a:ext>
              </a:extLst>
            </p:cNvPr>
            <p:cNvSpPr txBox="1"/>
            <p:nvPr/>
          </p:nvSpPr>
          <p:spPr>
            <a:xfrm>
              <a:off x="12338209" y="1423997"/>
              <a:ext cx="3507557" cy="523220"/>
            </a:xfrm>
            <a:prstGeom prst="rect">
              <a:avLst/>
            </a:prstGeom>
            <a:noFill/>
          </p:spPr>
          <p:txBody>
            <a:bodyPr wrap="square" rtlCol="0">
              <a:spAutoFit/>
            </a:bodyPr>
            <a:lstStyle/>
            <a:p>
              <a:r>
                <a:rPr lang="en-GB" sz="1400" b="1" dirty="0">
                  <a:solidFill>
                    <a:srgbClr val="333333"/>
                  </a:solidFill>
                </a:rPr>
                <a:t>2. </a:t>
              </a:r>
              <a:r>
                <a:rPr lang="en-GB" sz="1400" dirty="0">
                  <a:solidFill>
                    <a:srgbClr val="333333"/>
                  </a:solidFill>
                </a:rPr>
                <a:t>Click on the </a:t>
              </a:r>
              <a:r>
                <a:rPr lang="en-GB" sz="1400" b="1" dirty="0">
                  <a:solidFill>
                    <a:schemeClr val="tx2"/>
                  </a:solidFill>
                </a:rPr>
                <a:t>Format Picture </a:t>
              </a:r>
              <a:r>
                <a:rPr lang="en-GB" sz="1400" dirty="0">
                  <a:solidFill>
                    <a:srgbClr val="333333"/>
                  </a:solidFill>
                </a:rPr>
                <a:t>tab in the ribbon and use the tools to edit the image.</a:t>
              </a:r>
            </a:p>
          </p:txBody>
        </p:sp>
        <p:sp>
          <p:nvSpPr>
            <p:cNvPr id="30" name="TextBox 29">
              <a:extLst>
                <a:ext uri="{FF2B5EF4-FFF2-40B4-BE49-F238E27FC236}">
                  <a16:creationId xmlns:a16="http://schemas.microsoft.com/office/drawing/2014/main" id="{1464584F-878A-4660-AF25-36BBD46A67BA}"/>
                </a:ext>
              </a:extLst>
            </p:cNvPr>
            <p:cNvSpPr txBox="1"/>
            <p:nvPr/>
          </p:nvSpPr>
          <p:spPr>
            <a:xfrm>
              <a:off x="12338208" y="2001586"/>
              <a:ext cx="3507557" cy="1169551"/>
            </a:xfrm>
            <a:prstGeom prst="rect">
              <a:avLst/>
            </a:prstGeom>
            <a:noFill/>
          </p:spPr>
          <p:txBody>
            <a:bodyPr wrap="square" rtlCol="0">
              <a:spAutoFit/>
            </a:bodyPr>
            <a:lstStyle/>
            <a:p>
              <a:r>
                <a:rPr lang="en-GB" sz="1400" b="1" dirty="0">
                  <a:solidFill>
                    <a:srgbClr val="333333"/>
                  </a:solidFill>
                </a:rPr>
                <a:t>3. </a:t>
              </a:r>
              <a:r>
                <a:rPr lang="en-GB" sz="1400" dirty="0">
                  <a:solidFill>
                    <a:srgbClr val="333333"/>
                  </a:solidFill>
                </a:rPr>
                <a:t>Choose </a:t>
              </a:r>
              <a:r>
                <a:rPr lang="en-GB" sz="1400" b="1" dirty="0">
                  <a:solidFill>
                    <a:schemeClr val="tx2"/>
                  </a:solidFill>
                </a:rPr>
                <a:t>Crop</a:t>
              </a:r>
              <a:r>
                <a:rPr lang="en-GB" sz="1400" dirty="0">
                  <a:solidFill>
                    <a:schemeClr val="tx2"/>
                  </a:solidFill>
                </a:rPr>
                <a:t> </a:t>
              </a:r>
              <a:r>
                <a:rPr lang="en-GB" sz="1400" dirty="0">
                  <a:solidFill>
                    <a:srgbClr val="333333"/>
                  </a:solidFill>
                </a:rPr>
                <a:t>to resize and move the image within the placeholder, using the white circles in the corners of the image. Click on the drop down arrow and choose </a:t>
              </a:r>
              <a:r>
                <a:rPr lang="en-GB" sz="1400" b="1" dirty="0">
                  <a:solidFill>
                    <a:schemeClr val="tx2"/>
                  </a:solidFill>
                </a:rPr>
                <a:t>Fit</a:t>
              </a:r>
              <a:r>
                <a:rPr lang="en-GB" sz="1400" dirty="0">
                  <a:solidFill>
                    <a:srgbClr val="333333"/>
                  </a:solidFill>
                </a:rPr>
                <a:t> to fit the image to the placeholder.</a:t>
              </a:r>
            </a:p>
          </p:txBody>
        </p:sp>
        <p:sp>
          <p:nvSpPr>
            <p:cNvPr id="31" name="TextBox 30">
              <a:extLst>
                <a:ext uri="{FF2B5EF4-FFF2-40B4-BE49-F238E27FC236}">
                  <a16:creationId xmlns:a16="http://schemas.microsoft.com/office/drawing/2014/main" id="{72BCD24D-DB77-4C21-B831-479A5F86CC86}"/>
                </a:ext>
              </a:extLst>
            </p:cNvPr>
            <p:cNvSpPr txBox="1"/>
            <p:nvPr/>
          </p:nvSpPr>
          <p:spPr>
            <a:xfrm>
              <a:off x="12338209" y="3225506"/>
              <a:ext cx="3507557" cy="523220"/>
            </a:xfrm>
            <a:prstGeom prst="rect">
              <a:avLst/>
            </a:prstGeom>
            <a:noFill/>
          </p:spPr>
          <p:txBody>
            <a:bodyPr wrap="square" rtlCol="0">
              <a:spAutoFit/>
            </a:bodyPr>
            <a:lstStyle/>
            <a:p>
              <a:r>
                <a:rPr lang="en-GB" sz="1400" b="1" dirty="0">
                  <a:solidFill>
                    <a:srgbClr val="333333"/>
                  </a:solidFill>
                </a:rPr>
                <a:t>4. </a:t>
              </a:r>
              <a:r>
                <a:rPr lang="en-GB" sz="1400" dirty="0">
                  <a:solidFill>
                    <a:srgbClr val="333333"/>
                  </a:solidFill>
                </a:rPr>
                <a:t>Choose </a:t>
              </a:r>
              <a:r>
                <a:rPr lang="en-GB" sz="1400" b="1" dirty="0">
                  <a:solidFill>
                    <a:schemeClr val="tx2"/>
                  </a:solidFill>
                </a:rPr>
                <a:t>Picture Colour</a:t>
              </a:r>
              <a:r>
                <a:rPr lang="en-GB" sz="1400" dirty="0">
                  <a:solidFill>
                    <a:schemeClr val="tx2"/>
                  </a:solidFill>
                </a:rPr>
                <a:t> </a:t>
              </a:r>
              <a:r>
                <a:rPr lang="en-GB" sz="1400" dirty="0">
                  <a:solidFill>
                    <a:srgbClr val="333333"/>
                  </a:solidFill>
                </a:rPr>
                <a:t>to adjust the Saturation, Tone, and Colour.</a:t>
              </a:r>
            </a:p>
          </p:txBody>
        </p:sp>
        <p:sp>
          <p:nvSpPr>
            <p:cNvPr id="32" name="TextBox 31">
              <a:extLst>
                <a:ext uri="{FF2B5EF4-FFF2-40B4-BE49-F238E27FC236}">
                  <a16:creationId xmlns:a16="http://schemas.microsoft.com/office/drawing/2014/main" id="{85650D9B-B609-4E20-B757-625FC6B821A9}"/>
                </a:ext>
              </a:extLst>
            </p:cNvPr>
            <p:cNvSpPr txBox="1"/>
            <p:nvPr/>
          </p:nvSpPr>
          <p:spPr>
            <a:xfrm>
              <a:off x="12338209" y="3803094"/>
              <a:ext cx="3507557" cy="523220"/>
            </a:xfrm>
            <a:prstGeom prst="rect">
              <a:avLst/>
            </a:prstGeom>
            <a:noFill/>
          </p:spPr>
          <p:txBody>
            <a:bodyPr wrap="square" rtlCol="0">
              <a:spAutoFit/>
            </a:bodyPr>
            <a:lstStyle/>
            <a:p>
              <a:r>
                <a:rPr lang="en-GB" sz="1400" b="1" dirty="0">
                  <a:solidFill>
                    <a:srgbClr val="333333"/>
                  </a:solidFill>
                </a:rPr>
                <a:t>5. </a:t>
              </a:r>
              <a:r>
                <a:rPr lang="en-GB" sz="1400" dirty="0">
                  <a:solidFill>
                    <a:srgbClr val="333333"/>
                  </a:solidFill>
                </a:rPr>
                <a:t>Choose </a:t>
              </a:r>
              <a:r>
                <a:rPr lang="en-GB" sz="1400" b="1" dirty="0">
                  <a:solidFill>
                    <a:schemeClr val="tx2"/>
                  </a:solidFill>
                </a:rPr>
                <a:t>Picture Correction</a:t>
              </a:r>
              <a:r>
                <a:rPr lang="en-GB" sz="1400" dirty="0">
                  <a:solidFill>
                    <a:schemeClr val="tx2"/>
                  </a:solidFill>
                </a:rPr>
                <a:t> </a:t>
              </a:r>
              <a:r>
                <a:rPr lang="en-GB" sz="1400" dirty="0">
                  <a:solidFill>
                    <a:srgbClr val="333333"/>
                  </a:solidFill>
                </a:rPr>
                <a:t>to adjust the Sharpness, Brightness, and Contrast.</a:t>
              </a:r>
            </a:p>
          </p:txBody>
        </p:sp>
      </p:grpSp>
      <p:grpSp>
        <p:nvGrpSpPr>
          <p:cNvPr id="34" name="Group 33">
            <a:extLst>
              <a:ext uri="{FF2B5EF4-FFF2-40B4-BE49-F238E27FC236}">
                <a16:creationId xmlns:a16="http://schemas.microsoft.com/office/drawing/2014/main" id="{932E4F54-AC2C-448A-A2A5-C1333DDC04C5}"/>
              </a:ext>
            </a:extLst>
          </p:cNvPr>
          <p:cNvGrpSpPr/>
          <p:nvPr userDrawn="1"/>
        </p:nvGrpSpPr>
        <p:grpSpPr>
          <a:xfrm>
            <a:off x="-3636331" y="1"/>
            <a:ext cx="3636331" cy="5119688"/>
            <a:chOff x="-3636331" y="1"/>
            <a:chExt cx="3636331" cy="5119688"/>
          </a:xfrm>
        </p:grpSpPr>
        <p:sp>
          <p:nvSpPr>
            <p:cNvPr id="35" name="Rectangle 34">
              <a:extLst>
                <a:ext uri="{FF2B5EF4-FFF2-40B4-BE49-F238E27FC236}">
                  <a16:creationId xmlns:a16="http://schemas.microsoft.com/office/drawing/2014/main" id="{5955C7D3-60DC-434D-B35D-39DCC259433A}"/>
                </a:ext>
              </a:extLst>
            </p:cNvPr>
            <p:cNvSpPr>
              <a:spLocks/>
            </p:cNvSpPr>
            <p:nvPr userDrawn="1"/>
          </p:nvSpPr>
          <p:spPr>
            <a:xfrm>
              <a:off x="-3636331" y="1"/>
              <a:ext cx="3507557" cy="51196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800" dirty="0"/>
            </a:p>
          </p:txBody>
        </p:sp>
        <p:sp>
          <p:nvSpPr>
            <p:cNvPr id="36" name="TextBox 35">
              <a:extLst>
                <a:ext uri="{FF2B5EF4-FFF2-40B4-BE49-F238E27FC236}">
                  <a16:creationId xmlns:a16="http://schemas.microsoft.com/office/drawing/2014/main" id="{E8FA8D39-DA9D-48C0-A7BE-A08F283F9470}"/>
                </a:ext>
              </a:extLst>
            </p:cNvPr>
            <p:cNvSpPr txBox="1"/>
            <p:nvPr userDrawn="1"/>
          </p:nvSpPr>
          <p:spPr>
            <a:xfrm>
              <a:off x="-3114419" y="85201"/>
              <a:ext cx="2428871" cy="341632"/>
            </a:xfrm>
            <a:prstGeom prst="rect">
              <a:avLst/>
            </a:prstGeom>
            <a:noFill/>
          </p:spPr>
          <p:txBody>
            <a:bodyPr wrap="none" rtlCol="0">
              <a:spAutoFit/>
            </a:bodyPr>
            <a:lstStyle/>
            <a:p>
              <a:pPr algn="ctr">
                <a:lnSpc>
                  <a:spcPct val="90000"/>
                </a:lnSpc>
                <a:spcAft>
                  <a:spcPts val="600"/>
                </a:spcAft>
              </a:pPr>
              <a:r>
                <a:rPr lang="en-GB" sz="1800" b="1" dirty="0">
                  <a:latin typeface="+mj-lt"/>
                </a:rPr>
                <a:t>Formatting your text</a:t>
              </a:r>
            </a:p>
          </p:txBody>
        </p:sp>
        <p:sp>
          <p:nvSpPr>
            <p:cNvPr id="37" name="TextBox 36">
              <a:extLst>
                <a:ext uri="{FF2B5EF4-FFF2-40B4-BE49-F238E27FC236}">
                  <a16:creationId xmlns:a16="http://schemas.microsoft.com/office/drawing/2014/main" id="{604BB2D6-D622-4D08-AE89-130B0FF2FF0B}"/>
                </a:ext>
              </a:extLst>
            </p:cNvPr>
            <p:cNvSpPr txBox="1"/>
            <p:nvPr userDrawn="1"/>
          </p:nvSpPr>
          <p:spPr>
            <a:xfrm>
              <a:off x="-3624966" y="603549"/>
              <a:ext cx="3402338" cy="674031"/>
            </a:xfrm>
            <a:prstGeom prst="rect">
              <a:avLst/>
            </a:prstGeom>
            <a:noFill/>
          </p:spPr>
          <p:txBody>
            <a:bodyPr wrap="square" rtlCol="0">
              <a:spAutoFit/>
            </a:bodyPr>
            <a:lstStyle/>
            <a:p>
              <a:pPr algn="l">
                <a:lnSpc>
                  <a:spcPct val="90000"/>
                </a:lnSpc>
                <a:spcAft>
                  <a:spcPts val="600"/>
                </a:spcAft>
              </a:pPr>
              <a:r>
                <a:rPr lang="en-GB" sz="1400" dirty="0"/>
                <a:t>Your text can be stylised in </a:t>
              </a:r>
              <a:r>
                <a:rPr lang="en-GB" sz="1400" b="1" dirty="0">
                  <a:solidFill>
                    <a:schemeClr val="tx2"/>
                  </a:solidFill>
                </a:rPr>
                <a:t>bold and gold, </a:t>
              </a:r>
              <a:r>
                <a:rPr lang="en-GB" sz="1400" b="0" dirty="0">
                  <a:solidFill>
                    <a:schemeClr val="tx1"/>
                  </a:solidFill>
                </a:rPr>
                <a:t>to emphasise your point or highlight key messages.</a:t>
              </a:r>
              <a:endParaRPr lang="en-GB" sz="1400" b="0" dirty="0"/>
            </a:p>
          </p:txBody>
        </p:sp>
        <p:sp>
          <p:nvSpPr>
            <p:cNvPr id="38" name="Rectangle 37">
              <a:extLst>
                <a:ext uri="{FF2B5EF4-FFF2-40B4-BE49-F238E27FC236}">
                  <a16:creationId xmlns:a16="http://schemas.microsoft.com/office/drawing/2014/main" id="{287AC2B5-D3A4-42D6-9970-A35A10A708B8}"/>
                </a:ext>
              </a:extLst>
            </p:cNvPr>
            <p:cNvSpPr/>
            <p:nvPr userDrawn="1"/>
          </p:nvSpPr>
          <p:spPr>
            <a:xfrm>
              <a:off x="-3636331" y="509587"/>
              <a:ext cx="3507557" cy="3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39" name="TextBox 38">
              <a:extLst>
                <a:ext uri="{FF2B5EF4-FFF2-40B4-BE49-F238E27FC236}">
                  <a16:creationId xmlns:a16="http://schemas.microsoft.com/office/drawing/2014/main" id="{114D395B-2BE1-4D98-A0A6-F38F3EB02E09}"/>
                </a:ext>
              </a:extLst>
            </p:cNvPr>
            <p:cNvSpPr txBox="1"/>
            <p:nvPr userDrawn="1"/>
          </p:nvSpPr>
          <p:spPr>
            <a:xfrm>
              <a:off x="-3624967" y="1431070"/>
              <a:ext cx="3189539" cy="480131"/>
            </a:xfrm>
            <a:prstGeom prst="rect">
              <a:avLst/>
            </a:prstGeom>
            <a:noFill/>
          </p:spPr>
          <p:txBody>
            <a:bodyPr wrap="square" rtlCol="0">
              <a:spAutoFit/>
            </a:bodyPr>
            <a:lstStyle/>
            <a:p>
              <a:pPr algn="l">
                <a:lnSpc>
                  <a:spcPct val="90000"/>
                </a:lnSpc>
                <a:spcAft>
                  <a:spcPts val="600"/>
                </a:spcAft>
              </a:pPr>
              <a:r>
                <a:rPr lang="en-GB" sz="1400" dirty="0"/>
                <a:t>Use bullet points sparingly, if needed use your pre-formatted bullets by:</a:t>
              </a:r>
              <a:endParaRPr lang="en-GB" sz="1400" b="0" dirty="0"/>
            </a:p>
          </p:txBody>
        </p:sp>
        <p:sp>
          <p:nvSpPr>
            <p:cNvPr id="40" name="Rectangle 39">
              <a:extLst>
                <a:ext uri="{FF2B5EF4-FFF2-40B4-BE49-F238E27FC236}">
                  <a16:creationId xmlns:a16="http://schemas.microsoft.com/office/drawing/2014/main" id="{4E52CF3C-0A31-41B6-B633-44B2CC6F3B9A}"/>
                </a:ext>
              </a:extLst>
            </p:cNvPr>
            <p:cNvSpPr/>
            <p:nvPr userDrawn="1"/>
          </p:nvSpPr>
          <p:spPr>
            <a:xfrm>
              <a:off x="-3636331" y="1331926"/>
              <a:ext cx="3507557" cy="3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41" name="TextBox 40">
              <a:extLst>
                <a:ext uri="{FF2B5EF4-FFF2-40B4-BE49-F238E27FC236}">
                  <a16:creationId xmlns:a16="http://schemas.microsoft.com/office/drawing/2014/main" id="{5AF14991-4D4D-4BCF-8A11-0228E90CF104}"/>
                </a:ext>
              </a:extLst>
            </p:cNvPr>
            <p:cNvSpPr txBox="1"/>
            <p:nvPr userDrawn="1"/>
          </p:nvSpPr>
          <p:spPr>
            <a:xfrm>
              <a:off x="-3624967" y="1929827"/>
              <a:ext cx="3624967" cy="307777"/>
            </a:xfrm>
            <a:prstGeom prst="rect">
              <a:avLst/>
            </a:prstGeom>
            <a:noFill/>
          </p:spPr>
          <p:txBody>
            <a:bodyPr wrap="square" rtlCol="0">
              <a:spAutoFit/>
            </a:bodyPr>
            <a:lstStyle/>
            <a:p>
              <a:r>
                <a:rPr lang="en-GB" sz="1400" b="1" dirty="0">
                  <a:solidFill>
                    <a:srgbClr val="333333"/>
                  </a:solidFill>
                </a:rPr>
                <a:t>1. </a:t>
              </a:r>
              <a:r>
                <a:rPr lang="en-GB" sz="1400" b="0" dirty="0">
                  <a:solidFill>
                    <a:srgbClr val="333333"/>
                  </a:solidFill>
                </a:rPr>
                <a:t>C</a:t>
              </a:r>
              <a:r>
                <a:rPr lang="en-GB" sz="1400" dirty="0">
                  <a:solidFill>
                    <a:srgbClr val="333333"/>
                  </a:solidFill>
                </a:rPr>
                <a:t>lick on the </a:t>
              </a:r>
              <a:r>
                <a:rPr lang="en-GB" sz="1400" b="1" dirty="0">
                  <a:solidFill>
                    <a:schemeClr val="tx2"/>
                  </a:solidFill>
                </a:rPr>
                <a:t>Increase List Level </a:t>
              </a:r>
              <a:r>
                <a:rPr lang="en-GB" sz="1400" b="0" dirty="0">
                  <a:solidFill>
                    <a:srgbClr val="333333"/>
                  </a:solidFill>
                </a:rPr>
                <a:t>button.</a:t>
              </a:r>
            </a:p>
          </p:txBody>
        </p:sp>
        <p:pic>
          <p:nvPicPr>
            <p:cNvPr id="42" name="Picture 41">
              <a:extLst>
                <a:ext uri="{FF2B5EF4-FFF2-40B4-BE49-F238E27FC236}">
                  <a16:creationId xmlns:a16="http://schemas.microsoft.com/office/drawing/2014/main" id="{E7CAA616-7F4A-46EF-BED2-BF6F680A5139}"/>
                </a:ext>
              </a:extLst>
            </p:cNvPr>
            <p:cNvPicPr>
              <a:picLocks noChangeAspect="1"/>
            </p:cNvPicPr>
            <p:nvPr userDrawn="1"/>
          </p:nvPicPr>
          <p:blipFill>
            <a:blip r:embed="rId2"/>
            <a:stretch>
              <a:fillRect/>
            </a:stretch>
          </p:blipFill>
          <p:spPr>
            <a:xfrm>
              <a:off x="-3302542" y="2294555"/>
              <a:ext cx="1257300" cy="733425"/>
            </a:xfrm>
            <a:prstGeom prst="rect">
              <a:avLst/>
            </a:prstGeom>
          </p:spPr>
        </p:pic>
        <p:sp>
          <p:nvSpPr>
            <p:cNvPr id="43" name="Oval 42">
              <a:extLst>
                <a:ext uri="{FF2B5EF4-FFF2-40B4-BE49-F238E27FC236}">
                  <a16:creationId xmlns:a16="http://schemas.microsoft.com/office/drawing/2014/main" id="{C1D83BB3-ECD5-48FF-BA8C-54A967206355}"/>
                </a:ext>
              </a:extLst>
            </p:cNvPr>
            <p:cNvSpPr/>
            <p:nvPr userDrawn="1"/>
          </p:nvSpPr>
          <p:spPr>
            <a:xfrm>
              <a:off x="-2392412" y="2301039"/>
              <a:ext cx="365461" cy="365461"/>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sp>
          <p:nvSpPr>
            <p:cNvPr id="44" name="TextBox 43">
              <a:extLst>
                <a:ext uri="{FF2B5EF4-FFF2-40B4-BE49-F238E27FC236}">
                  <a16:creationId xmlns:a16="http://schemas.microsoft.com/office/drawing/2014/main" id="{638BE36D-8B0D-4C25-9408-9E7648E13B96}"/>
                </a:ext>
              </a:extLst>
            </p:cNvPr>
            <p:cNvSpPr txBox="1"/>
            <p:nvPr userDrawn="1"/>
          </p:nvSpPr>
          <p:spPr>
            <a:xfrm>
              <a:off x="-3620640" y="3677874"/>
              <a:ext cx="3507557" cy="523220"/>
            </a:xfrm>
            <a:prstGeom prst="rect">
              <a:avLst/>
            </a:prstGeom>
            <a:noFill/>
          </p:spPr>
          <p:txBody>
            <a:bodyPr wrap="square" rtlCol="0">
              <a:spAutoFit/>
            </a:bodyPr>
            <a:lstStyle/>
            <a:p>
              <a:r>
                <a:rPr lang="en-GB" sz="1400" b="1" dirty="0">
                  <a:solidFill>
                    <a:srgbClr val="333333"/>
                  </a:solidFill>
                </a:rPr>
                <a:t>3. </a:t>
              </a:r>
              <a:r>
                <a:rPr lang="en-GB" sz="1400" dirty="0">
                  <a:solidFill>
                    <a:srgbClr val="333333"/>
                  </a:solidFill>
                </a:rPr>
                <a:t>If you want to remove them, just click the </a:t>
              </a:r>
              <a:r>
                <a:rPr lang="en-GB" sz="1400" b="1" dirty="0">
                  <a:solidFill>
                    <a:schemeClr val="tx2"/>
                  </a:solidFill>
                </a:rPr>
                <a:t>Decrease List Level </a:t>
              </a:r>
              <a:r>
                <a:rPr lang="en-GB" sz="1400" b="0" dirty="0">
                  <a:solidFill>
                    <a:srgbClr val="333333"/>
                  </a:solidFill>
                </a:rPr>
                <a:t>button.</a:t>
              </a:r>
              <a:endParaRPr lang="en-GB" sz="1400" b="1" dirty="0">
                <a:solidFill>
                  <a:srgbClr val="333333"/>
                </a:solidFill>
              </a:endParaRPr>
            </a:p>
          </p:txBody>
        </p:sp>
        <p:sp>
          <p:nvSpPr>
            <p:cNvPr id="45" name="TextBox 44">
              <a:extLst>
                <a:ext uri="{FF2B5EF4-FFF2-40B4-BE49-F238E27FC236}">
                  <a16:creationId xmlns:a16="http://schemas.microsoft.com/office/drawing/2014/main" id="{C8E2B29D-0BD7-4181-A5A2-11CD4705ECFB}"/>
                </a:ext>
              </a:extLst>
            </p:cNvPr>
            <p:cNvSpPr txBox="1"/>
            <p:nvPr userDrawn="1"/>
          </p:nvSpPr>
          <p:spPr>
            <a:xfrm>
              <a:off x="-3620640" y="3078447"/>
              <a:ext cx="3507557" cy="523220"/>
            </a:xfrm>
            <a:prstGeom prst="rect">
              <a:avLst/>
            </a:prstGeom>
            <a:noFill/>
          </p:spPr>
          <p:txBody>
            <a:bodyPr wrap="square" rtlCol="0">
              <a:spAutoFit/>
            </a:bodyPr>
            <a:lstStyle/>
            <a:p>
              <a:r>
                <a:rPr lang="en-GB" sz="1400" b="1" dirty="0">
                  <a:solidFill>
                    <a:srgbClr val="333333"/>
                  </a:solidFill>
                </a:rPr>
                <a:t>2. </a:t>
              </a:r>
              <a:r>
                <a:rPr lang="en-GB" sz="1400" dirty="0">
                  <a:solidFill>
                    <a:srgbClr val="333333"/>
                  </a:solidFill>
                </a:rPr>
                <a:t>To indent your bullets to the next level, click on</a:t>
              </a:r>
              <a:r>
                <a:rPr lang="en-GB" sz="1400" b="1" dirty="0">
                  <a:solidFill>
                    <a:srgbClr val="333333"/>
                  </a:solidFill>
                </a:rPr>
                <a:t> </a:t>
              </a:r>
              <a:r>
                <a:rPr lang="en-GB" sz="1400" b="1" dirty="0">
                  <a:solidFill>
                    <a:schemeClr val="tx2"/>
                  </a:solidFill>
                </a:rPr>
                <a:t>Increase List Level </a:t>
              </a:r>
              <a:r>
                <a:rPr lang="en-GB" sz="1400" b="0" dirty="0">
                  <a:solidFill>
                    <a:srgbClr val="333333"/>
                  </a:solidFill>
                </a:rPr>
                <a:t>again</a:t>
              </a:r>
              <a:r>
                <a:rPr lang="en-GB" sz="1400" dirty="0">
                  <a:solidFill>
                    <a:srgbClr val="333333"/>
                  </a:solidFill>
                </a:rPr>
                <a:t>.</a:t>
              </a:r>
            </a:p>
          </p:txBody>
        </p:sp>
        <p:pic>
          <p:nvPicPr>
            <p:cNvPr id="46" name="Picture 45">
              <a:extLst>
                <a:ext uri="{FF2B5EF4-FFF2-40B4-BE49-F238E27FC236}">
                  <a16:creationId xmlns:a16="http://schemas.microsoft.com/office/drawing/2014/main" id="{AD0C3E81-5572-47B9-B95A-987117F0FE8E}"/>
                </a:ext>
              </a:extLst>
            </p:cNvPr>
            <p:cNvPicPr>
              <a:picLocks noChangeAspect="1"/>
            </p:cNvPicPr>
            <p:nvPr userDrawn="1"/>
          </p:nvPicPr>
          <p:blipFill>
            <a:blip r:embed="rId3"/>
            <a:stretch>
              <a:fillRect/>
            </a:stretch>
          </p:blipFill>
          <p:spPr>
            <a:xfrm>
              <a:off x="-3302542" y="4239198"/>
              <a:ext cx="1257300" cy="723900"/>
            </a:xfrm>
            <a:prstGeom prst="rect">
              <a:avLst/>
            </a:prstGeom>
          </p:spPr>
        </p:pic>
        <p:sp>
          <p:nvSpPr>
            <p:cNvPr id="47" name="Oval 46">
              <a:extLst>
                <a:ext uri="{FF2B5EF4-FFF2-40B4-BE49-F238E27FC236}">
                  <a16:creationId xmlns:a16="http://schemas.microsoft.com/office/drawing/2014/main" id="{839F2A8F-7FF3-4815-96AF-F7DB6A4B39E4}"/>
                </a:ext>
              </a:extLst>
            </p:cNvPr>
            <p:cNvSpPr/>
            <p:nvPr userDrawn="1"/>
          </p:nvSpPr>
          <p:spPr>
            <a:xfrm>
              <a:off x="-2613868" y="4251164"/>
              <a:ext cx="365461" cy="365461"/>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grpSp>
    </p:spTree>
    <p:extLst>
      <p:ext uri="{BB962C8B-B14F-4D97-AF65-F5344CB8AC3E}">
        <p14:creationId xmlns:p14="http://schemas.microsoft.com/office/powerpoint/2010/main" val="3548751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Black">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6B11A062-0EFB-4874-849B-CB331A91691B}"/>
              </a:ext>
            </a:extLst>
          </p:cNvPr>
          <p:cNvSpPr/>
          <p:nvPr userDrawn="1"/>
        </p:nvSpPr>
        <p:spPr bwMode="gray">
          <a:xfrm>
            <a:off x="0" y="0"/>
            <a:ext cx="12193200" cy="6858000"/>
          </a:xfrm>
          <a:prstGeom prst="rect">
            <a:avLst/>
          </a:prstGeom>
          <a:solidFill>
            <a:schemeClr val="tx1"/>
          </a:solidFill>
          <a:ln w="1905">
            <a:no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Freeform: Shape 17">
            <a:extLst>
              <a:ext uri="{FF2B5EF4-FFF2-40B4-BE49-F238E27FC236}">
                <a16:creationId xmlns:a16="http://schemas.microsoft.com/office/drawing/2014/main" id="{34F78E26-67EA-424E-9748-72E391AAF38C}"/>
              </a:ext>
            </a:extLst>
          </p:cNvPr>
          <p:cNvSpPr/>
          <p:nvPr userDrawn="1"/>
        </p:nvSpPr>
        <p:spPr bwMode="gray">
          <a:xfrm rot="16200000">
            <a:off x="59875" y="-59873"/>
            <a:ext cx="6141380" cy="6261128"/>
          </a:xfrm>
          <a:custGeom>
            <a:avLst/>
            <a:gdLst>
              <a:gd name="connsiteX0" fmla="*/ 6141380 w 6141380"/>
              <a:gd name="connsiteY0" fmla="*/ 3449513 h 6261128"/>
              <a:gd name="connsiteX1" fmla="*/ 6141380 w 6141380"/>
              <a:gd name="connsiteY1" fmla="*/ 5658405 h 6261128"/>
              <a:gd name="connsiteX2" fmla="*/ 5949744 w 6141380"/>
              <a:gd name="connsiteY2" fmla="*/ 5774827 h 6261128"/>
              <a:gd name="connsiteX3" fmla="*/ 4029192 w 6141380"/>
              <a:gd name="connsiteY3" fmla="*/ 6261128 h 6261128"/>
              <a:gd name="connsiteX4" fmla="*/ 0 w 6141380"/>
              <a:gd name="connsiteY4" fmla="*/ 2231936 h 6261128"/>
              <a:gd name="connsiteX5" fmla="*/ 583320 w 6141380"/>
              <a:gd name="connsiteY5" fmla="*/ 142654 h 6261128"/>
              <a:gd name="connsiteX6" fmla="*/ 674774 w 6141380"/>
              <a:gd name="connsiteY6" fmla="*/ 0 h 6261128"/>
              <a:gd name="connsiteX7" fmla="*/ 3045938 w 6141380"/>
              <a:gd name="connsiteY7" fmla="*/ 0 h 6261128"/>
              <a:gd name="connsiteX8" fmla="*/ 2866221 w 6141380"/>
              <a:gd name="connsiteY8" fmla="*/ 86574 h 6261128"/>
              <a:gd name="connsiteX9" fmla="*/ 1589355 w 6141380"/>
              <a:gd name="connsiteY9" fmla="*/ 2231936 h 6261128"/>
              <a:gd name="connsiteX10" fmla="*/ 4029192 w 6141380"/>
              <a:gd name="connsiteY10" fmla="*/ 4671773 h 6261128"/>
              <a:gd name="connsiteX11" fmla="*/ 6052343 w 6141380"/>
              <a:gd name="connsiteY11" fmla="*/ 3596073 h 6261128"/>
              <a:gd name="connsiteX12" fmla="*/ 6141380 w 6141380"/>
              <a:gd name="connsiteY12" fmla="*/ 0 h 6261128"/>
              <a:gd name="connsiteX13" fmla="*/ 6141380 w 6141380"/>
              <a:gd name="connsiteY13" fmla="*/ 1014360 h 6261128"/>
              <a:gd name="connsiteX14" fmla="*/ 6052343 w 6141380"/>
              <a:gd name="connsiteY14" fmla="*/ 867800 h 6261128"/>
              <a:gd name="connsiteX15" fmla="*/ 5192163 w 6141380"/>
              <a:gd name="connsiteY15" fmla="*/ 86574 h 6261128"/>
              <a:gd name="connsiteX16" fmla="*/ 5012446 w 6141380"/>
              <a:gd name="connsiteY16" fmla="*/ 0 h 6261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41380" h="6261128">
                <a:moveTo>
                  <a:pt x="6141380" y="3449513"/>
                </a:moveTo>
                <a:lnTo>
                  <a:pt x="6141380" y="5658405"/>
                </a:lnTo>
                <a:lnTo>
                  <a:pt x="5949744" y="5774827"/>
                </a:lnTo>
                <a:cubicBezTo>
                  <a:pt x="5378834" y="6084963"/>
                  <a:pt x="4724586" y="6261128"/>
                  <a:pt x="4029192" y="6261128"/>
                </a:cubicBezTo>
                <a:cubicBezTo>
                  <a:pt x="1803931" y="6261128"/>
                  <a:pt x="0" y="4457197"/>
                  <a:pt x="0" y="2231936"/>
                </a:cubicBezTo>
                <a:cubicBezTo>
                  <a:pt x="0" y="1467003"/>
                  <a:pt x="213160" y="751855"/>
                  <a:pt x="583320" y="142654"/>
                </a:cubicBezTo>
                <a:lnTo>
                  <a:pt x="674774" y="0"/>
                </a:lnTo>
                <a:lnTo>
                  <a:pt x="3045938" y="0"/>
                </a:lnTo>
                <a:lnTo>
                  <a:pt x="2866221" y="86574"/>
                </a:lnTo>
                <a:cubicBezTo>
                  <a:pt x="2105662" y="499735"/>
                  <a:pt x="1589355" y="1305540"/>
                  <a:pt x="1589355" y="2231936"/>
                </a:cubicBezTo>
                <a:cubicBezTo>
                  <a:pt x="1589355" y="3579421"/>
                  <a:pt x="2681707" y="4671773"/>
                  <a:pt x="4029192" y="4671773"/>
                </a:cubicBezTo>
                <a:cubicBezTo>
                  <a:pt x="4871370" y="4671773"/>
                  <a:pt x="5613887" y="4245073"/>
                  <a:pt x="6052343" y="3596073"/>
                </a:cubicBezTo>
                <a:close/>
                <a:moveTo>
                  <a:pt x="6141380" y="0"/>
                </a:moveTo>
                <a:lnTo>
                  <a:pt x="6141380" y="1014360"/>
                </a:lnTo>
                <a:lnTo>
                  <a:pt x="6052343" y="867800"/>
                </a:lnTo>
                <a:cubicBezTo>
                  <a:pt x="5833115" y="543300"/>
                  <a:pt x="5537872" y="274375"/>
                  <a:pt x="5192163" y="86574"/>
                </a:cubicBezTo>
                <a:lnTo>
                  <a:pt x="5012446" y="0"/>
                </a:lnTo>
                <a:close/>
              </a:path>
            </a:pathLst>
          </a:cu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3" name="Date Placeholder 2">
            <a:extLst>
              <a:ext uri="{FF2B5EF4-FFF2-40B4-BE49-F238E27FC236}">
                <a16:creationId xmlns:a16="http://schemas.microsoft.com/office/drawing/2014/main" id="{F929B703-2123-42F4-AEB7-16A79AD3DD8D}"/>
              </a:ext>
            </a:extLst>
          </p:cNvPr>
          <p:cNvSpPr>
            <a:spLocks noGrp="1"/>
          </p:cNvSpPr>
          <p:nvPr>
            <p:ph type="dt" sz="half" idx="10"/>
          </p:nvPr>
        </p:nvSpPr>
        <p:spPr bwMode="gray"/>
        <p:txBody>
          <a:bodyPr/>
          <a:lstStyle>
            <a:lvl1pPr>
              <a:defRPr>
                <a:solidFill>
                  <a:schemeClr val="bg1">
                    <a:lumMod val="75000"/>
                  </a:schemeClr>
                </a:solidFill>
              </a:defRPr>
            </a:lvl1pPr>
          </a:lstStyle>
          <a:p>
            <a:r>
              <a:rPr lang="en-US"/>
              <a:t>March 23 2022 </a:t>
            </a:r>
            <a:endParaRPr lang="en-GB" dirty="0"/>
          </a:p>
        </p:txBody>
      </p:sp>
      <p:sp>
        <p:nvSpPr>
          <p:cNvPr id="4" name="Footer Placeholder 3">
            <a:extLst>
              <a:ext uri="{FF2B5EF4-FFF2-40B4-BE49-F238E27FC236}">
                <a16:creationId xmlns:a16="http://schemas.microsoft.com/office/drawing/2014/main" id="{41C998A5-F9F2-4107-B18E-DF422FA4A1DA}"/>
              </a:ext>
            </a:extLst>
          </p:cNvPr>
          <p:cNvSpPr>
            <a:spLocks noGrp="1"/>
          </p:cNvSpPr>
          <p:nvPr>
            <p:ph type="ftr" sz="quarter" idx="11"/>
          </p:nvPr>
        </p:nvSpPr>
        <p:spPr bwMode="gray"/>
        <p:txBody>
          <a:bodyPr/>
          <a:lstStyle>
            <a:lvl1pPr>
              <a:defRPr>
                <a:solidFill>
                  <a:schemeClr val="bg1">
                    <a:lumMod val="75000"/>
                  </a:schemeClr>
                </a:solidFill>
              </a:defRPr>
            </a:lvl1pPr>
          </a:lstStyle>
          <a:p>
            <a:r>
              <a:rPr lang="en-US"/>
              <a:t>World Gold Council  | Webinar for Assurance Providers | May 2022</a:t>
            </a:r>
            <a:endParaRPr lang="en-GB" dirty="0"/>
          </a:p>
        </p:txBody>
      </p:sp>
      <p:sp>
        <p:nvSpPr>
          <p:cNvPr id="5" name="Slide Number Placeholder 4">
            <a:extLst>
              <a:ext uri="{FF2B5EF4-FFF2-40B4-BE49-F238E27FC236}">
                <a16:creationId xmlns:a16="http://schemas.microsoft.com/office/drawing/2014/main" id="{DC5C1E37-517C-4DAE-A0CC-FC4DEA4DEC63}"/>
              </a:ext>
            </a:extLst>
          </p:cNvPr>
          <p:cNvSpPr>
            <a:spLocks noGrp="1"/>
          </p:cNvSpPr>
          <p:nvPr>
            <p:ph type="sldNum" sz="quarter" idx="12"/>
          </p:nvPr>
        </p:nvSpPr>
        <p:spPr bwMode="gray"/>
        <p:txBody>
          <a:bodyPr/>
          <a:lstStyle>
            <a:lvl1pPr>
              <a:defRPr>
                <a:solidFill>
                  <a:schemeClr val="bg1">
                    <a:lumMod val="75000"/>
                  </a:schemeClr>
                </a:solidFill>
              </a:defRPr>
            </a:lvl1pPr>
          </a:lstStyle>
          <a:p>
            <a:fld id="{501147BB-AEC0-4063-9B38-B923881AE4E7}" type="slidenum">
              <a:rPr lang="en-GB" smtClean="0"/>
              <a:pPr/>
              <a:t>‹#›</a:t>
            </a:fld>
            <a:endParaRPr lang="en-GB" dirty="0"/>
          </a:p>
        </p:txBody>
      </p:sp>
      <p:sp>
        <p:nvSpPr>
          <p:cNvPr id="25" name="Title 24">
            <a:extLst>
              <a:ext uri="{FF2B5EF4-FFF2-40B4-BE49-F238E27FC236}">
                <a16:creationId xmlns:a16="http://schemas.microsoft.com/office/drawing/2014/main" id="{6CACD632-F1C0-40EF-9E1E-CD2735732BCF}"/>
              </a:ext>
            </a:extLst>
          </p:cNvPr>
          <p:cNvSpPr>
            <a:spLocks noGrp="1"/>
          </p:cNvSpPr>
          <p:nvPr>
            <p:ph type="title" hasCustomPrompt="1"/>
          </p:nvPr>
        </p:nvSpPr>
        <p:spPr bwMode="gray">
          <a:xfrm>
            <a:off x="874237" y="1088740"/>
            <a:ext cx="6158388" cy="2025749"/>
          </a:xfrm>
        </p:spPr>
        <p:txBody>
          <a:bodyPr bIns="180000" anchor="b">
            <a:normAutofit/>
          </a:bodyPr>
          <a:lstStyle>
            <a:lvl1pPr algn="l">
              <a:lnSpc>
                <a:spcPct val="90000"/>
              </a:lnSpc>
              <a:defRPr sz="3000">
                <a:solidFill>
                  <a:schemeClr val="bg1"/>
                </a:solidFill>
                <a:effectLst/>
              </a:defRPr>
            </a:lvl1pPr>
          </a:lstStyle>
          <a:p>
            <a:r>
              <a:rPr lang="en-US" dirty="0"/>
              <a:t>Click to edit section title on three lines maximum</a:t>
            </a:r>
            <a:endParaRPr lang="en-GB" dirty="0"/>
          </a:p>
        </p:txBody>
      </p:sp>
      <p:sp>
        <p:nvSpPr>
          <p:cNvPr id="27" name="Text Placeholder 26">
            <a:extLst>
              <a:ext uri="{FF2B5EF4-FFF2-40B4-BE49-F238E27FC236}">
                <a16:creationId xmlns:a16="http://schemas.microsoft.com/office/drawing/2014/main" id="{79990FBA-6DB5-4FEA-851D-FAE9867D74F5}"/>
              </a:ext>
            </a:extLst>
          </p:cNvPr>
          <p:cNvSpPr>
            <a:spLocks noGrp="1"/>
          </p:cNvSpPr>
          <p:nvPr>
            <p:ph type="body" sz="quarter" idx="13" hasCustomPrompt="1"/>
          </p:nvPr>
        </p:nvSpPr>
        <p:spPr bwMode="gray">
          <a:xfrm>
            <a:off x="874236" y="3195138"/>
            <a:ext cx="6158387" cy="917938"/>
          </a:xfrm>
        </p:spPr>
        <p:txBody>
          <a:bodyPr tIns="360000"/>
          <a:lstStyle>
            <a:lvl1pPr algn="l">
              <a:spcBef>
                <a:spcPts val="200"/>
              </a:spcBef>
              <a:spcAft>
                <a:spcPts val="200"/>
              </a:spcAft>
              <a:defRPr sz="1600" b="0">
                <a:solidFill>
                  <a:schemeClr val="bg1"/>
                </a:solidFill>
              </a:defRPr>
            </a:lvl1pPr>
            <a:lvl2pPr algn="l">
              <a:spcBef>
                <a:spcPts val="200"/>
              </a:spcBef>
              <a:spcAft>
                <a:spcPts val="200"/>
              </a:spcAft>
              <a:defRPr sz="1000">
                <a:solidFill>
                  <a:schemeClr val="bg1"/>
                </a:solidFill>
              </a:defRPr>
            </a:lvl2pPr>
            <a:lvl3pPr algn="l">
              <a:defRPr>
                <a:solidFill>
                  <a:schemeClr val="bg1"/>
                </a:solidFill>
              </a:defRPr>
            </a:lvl3pPr>
            <a:lvl4pPr algn="l">
              <a:defRPr>
                <a:solidFill>
                  <a:schemeClr val="bg1"/>
                </a:solidFill>
              </a:defRPr>
            </a:lvl4pPr>
            <a:lvl5pPr algn="l">
              <a:defRPr/>
            </a:lvl5pPr>
            <a:lvl6pPr>
              <a:defRPr>
                <a:solidFill>
                  <a:schemeClr val="bg1"/>
                </a:solidFill>
              </a:defRPr>
            </a:lvl6pPr>
            <a:lvl7pPr>
              <a:defRPr sz="2000" b="1">
                <a:solidFill>
                  <a:schemeClr val="tx2"/>
                </a:solidFill>
              </a:defRPr>
            </a:lvl7pPr>
          </a:lstStyle>
          <a:p>
            <a:pPr lvl="0"/>
            <a:r>
              <a:rPr lang="en-US" dirty="0"/>
              <a:t>Click to add subtitle on two lines maximum</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endParaRPr lang="en-GB" dirty="0"/>
          </a:p>
        </p:txBody>
      </p:sp>
      <p:sp>
        <p:nvSpPr>
          <p:cNvPr id="28" name="Rectangle 27">
            <a:extLst>
              <a:ext uri="{FF2B5EF4-FFF2-40B4-BE49-F238E27FC236}">
                <a16:creationId xmlns:a16="http://schemas.microsoft.com/office/drawing/2014/main" id="{72DE9E5F-5D91-4D21-8FD2-7187894D829D}"/>
              </a:ext>
            </a:extLst>
          </p:cNvPr>
          <p:cNvSpPr/>
          <p:nvPr userDrawn="1"/>
        </p:nvSpPr>
        <p:spPr bwMode="gray">
          <a:xfrm>
            <a:off x="874237" y="3123841"/>
            <a:ext cx="1561068"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24" name="Freeform: Shape 23">
            <a:extLst>
              <a:ext uri="{FF2B5EF4-FFF2-40B4-BE49-F238E27FC236}">
                <a16:creationId xmlns:a16="http://schemas.microsoft.com/office/drawing/2014/main" id="{4DF01C8D-7F0B-4601-ABC4-DE8D1ED83295}"/>
              </a:ext>
            </a:extLst>
          </p:cNvPr>
          <p:cNvSpPr/>
          <p:nvPr userDrawn="1"/>
        </p:nvSpPr>
        <p:spPr bwMode="gray">
          <a:xfrm rot="16200000">
            <a:off x="3912934" y="2396307"/>
            <a:ext cx="2620601" cy="6302784"/>
          </a:xfrm>
          <a:custGeom>
            <a:avLst/>
            <a:gdLst>
              <a:gd name="connsiteX0" fmla="*/ 2620601 w 2620601"/>
              <a:gd name="connsiteY0" fmla="*/ 3151393 h 6302784"/>
              <a:gd name="connsiteX1" fmla="*/ 59550 w 2620601"/>
              <a:gd name="connsiteY1" fmla="*/ 6293696 h 6302784"/>
              <a:gd name="connsiteX2" fmla="*/ 0 w 2620601"/>
              <a:gd name="connsiteY2" fmla="*/ 6302784 h 6302784"/>
              <a:gd name="connsiteX3" fmla="*/ 0 w 2620601"/>
              <a:gd name="connsiteY3" fmla="*/ 5002918 h 6302784"/>
              <a:gd name="connsiteX4" fmla="*/ 169144 w 2620601"/>
              <a:gd name="connsiteY4" fmla="*/ 4941011 h 6302784"/>
              <a:gd name="connsiteX5" fmla="*/ 1355383 w 2620601"/>
              <a:gd name="connsiteY5" fmla="*/ 3151393 h 6302784"/>
              <a:gd name="connsiteX6" fmla="*/ 169144 w 2620601"/>
              <a:gd name="connsiteY6" fmla="*/ 1361774 h 6302784"/>
              <a:gd name="connsiteX7" fmla="*/ 0 w 2620601"/>
              <a:gd name="connsiteY7" fmla="*/ 1299867 h 6302784"/>
              <a:gd name="connsiteX8" fmla="*/ 1 w 2620601"/>
              <a:gd name="connsiteY8" fmla="*/ 0 h 6302784"/>
              <a:gd name="connsiteX9" fmla="*/ 59550 w 2620601"/>
              <a:gd name="connsiteY9" fmla="*/ 9089 h 6302784"/>
              <a:gd name="connsiteX10" fmla="*/ 2620601 w 2620601"/>
              <a:gd name="connsiteY10" fmla="*/ 3151393 h 6302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20601" h="6302784">
                <a:moveTo>
                  <a:pt x="2620601" y="3151393"/>
                </a:moveTo>
                <a:cubicBezTo>
                  <a:pt x="2620601" y="4701399"/>
                  <a:pt x="1521139" y="5994612"/>
                  <a:pt x="59550" y="6293696"/>
                </a:cubicBezTo>
                <a:lnTo>
                  <a:pt x="0" y="6302784"/>
                </a:lnTo>
                <a:lnTo>
                  <a:pt x="0" y="5002918"/>
                </a:lnTo>
                <a:lnTo>
                  <a:pt x="169144" y="4941011"/>
                </a:lnTo>
                <a:cubicBezTo>
                  <a:pt x="866247" y="4646161"/>
                  <a:pt x="1355383" y="3955900"/>
                  <a:pt x="1355383" y="3151393"/>
                </a:cubicBezTo>
                <a:cubicBezTo>
                  <a:pt x="1355383" y="2346886"/>
                  <a:pt x="866247" y="1656624"/>
                  <a:pt x="169144" y="1361774"/>
                </a:cubicBezTo>
                <a:lnTo>
                  <a:pt x="0" y="1299867"/>
                </a:lnTo>
                <a:lnTo>
                  <a:pt x="1" y="0"/>
                </a:lnTo>
                <a:lnTo>
                  <a:pt x="59550" y="9089"/>
                </a:lnTo>
                <a:cubicBezTo>
                  <a:pt x="1521139" y="308173"/>
                  <a:pt x="2620601" y="1601386"/>
                  <a:pt x="2620601" y="3151393"/>
                </a:cubicBezTo>
                <a:close/>
              </a:path>
            </a:pathLst>
          </a:custGeom>
          <a:solidFill>
            <a:schemeClr val="bg2">
              <a:lumMod val="6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20" name="Freeform: Shape 19">
            <a:extLst>
              <a:ext uri="{FF2B5EF4-FFF2-40B4-BE49-F238E27FC236}">
                <a16:creationId xmlns:a16="http://schemas.microsoft.com/office/drawing/2014/main" id="{A0ADA922-E3C7-4E61-8D92-BDBB31581A5F}"/>
              </a:ext>
            </a:extLst>
          </p:cNvPr>
          <p:cNvSpPr/>
          <p:nvPr userDrawn="1"/>
        </p:nvSpPr>
        <p:spPr bwMode="gray">
          <a:xfrm rot="16200000">
            <a:off x="9200508" y="3866507"/>
            <a:ext cx="2808478" cy="3174506"/>
          </a:xfrm>
          <a:custGeom>
            <a:avLst/>
            <a:gdLst>
              <a:gd name="connsiteX0" fmla="*/ 155622 w 2808478"/>
              <a:gd name="connsiteY0" fmla="*/ 3174506 h 3174506"/>
              <a:gd name="connsiteX1" fmla="*/ 0 w 2808478"/>
              <a:gd name="connsiteY1" fmla="*/ 3174506 h 3174506"/>
              <a:gd name="connsiteX2" fmla="*/ 0 w 2808478"/>
              <a:gd name="connsiteY2" fmla="*/ 3082451 h 3174506"/>
              <a:gd name="connsiteX3" fmla="*/ 37005 w 2808478"/>
              <a:gd name="connsiteY3" fmla="*/ 3110122 h 3174506"/>
              <a:gd name="connsiteX4" fmla="*/ 2808478 w 2808478"/>
              <a:gd name="connsiteY4" fmla="*/ 2070484 h 3174506"/>
              <a:gd name="connsiteX5" fmla="*/ 2558582 w 2808478"/>
              <a:gd name="connsiteY5" fmla="*/ 3057400 h 3174506"/>
              <a:gd name="connsiteX6" fmla="*/ 2487438 w 2808478"/>
              <a:gd name="connsiteY6" fmla="*/ 3174506 h 3174506"/>
              <a:gd name="connsiteX7" fmla="*/ 1320366 w 2808478"/>
              <a:gd name="connsiteY7" fmla="*/ 3174506 h 3174506"/>
              <a:gd name="connsiteX8" fmla="*/ 1438984 w 2808478"/>
              <a:gd name="connsiteY8" fmla="*/ 3110122 h 3174506"/>
              <a:gd name="connsiteX9" fmla="*/ 1991755 w 2808478"/>
              <a:gd name="connsiteY9" fmla="*/ 2070484 h 3174506"/>
              <a:gd name="connsiteX10" fmla="*/ 737994 w 2808478"/>
              <a:gd name="connsiteY10" fmla="*/ 816723 h 3174506"/>
              <a:gd name="connsiteX11" fmla="*/ 37005 w 2808478"/>
              <a:gd name="connsiteY11" fmla="*/ 1030846 h 3174506"/>
              <a:gd name="connsiteX12" fmla="*/ 0 w 2808478"/>
              <a:gd name="connsiteY12" fmla="*/ 1058517 h 3174506"/>
              <a:gd name="connsiteX13" fmla="*/ 0 w 2808478"/>
              <a:gd name="connsiteY13" fmla="*/ 137846 h 3174506"/>
              <a:gd name="connsiteX14" fmla="*/ 122296 w 2808478"/>
              <a:gd name="connsiteY14" fmla="*/ 93085 h 3174506"/>
              <a:gd name="connsiteX15" fmla="*/ 737994 w 2808478"/>
              <a:gd name="connsiteY15" fmla="*/ 0 h 3174506"/>
              <a:gd name="connsiteX16" fmla="*/ 2808478 w 2808478"/>
              <a:gd name="connsiteY16" fmla="*/ 2070484 h 3174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08478" h="3174506">
                <a:moveTo>
                  <a:pt x="155622" y="3174506"/>
                </a:moveTo>
                <a:lnTo>
                  <a:pt x="0" y="3174506"/>
                </a:lnTo>
                <a:lnTo>
                  <a:pt x="0" y="3082451"/>
                </a:lnTo>
                <a:lnTo>
                  <a:pt x="37005" y="3110122"/>
                </a:lnTo>
                <a:close/>
                <a:moveTo>
                  <a:pt x="2808478" y="2070484"/>
                </a:moveTo>
                <a:cubicBezTo>
                  <a:pt x="2808478" y="2427827"/>
                  <a:pt x="2717952" y="2764026"/>
                  <a:pt x="2558582" y="3057400"/>
                </a:cubicBezTo>
                <a:lnTo>
                  <a:pt x="2487438" y="3174506"/>
                </a:lnTo>
                <a:lnTo>
                  <a:pt x="1320366" y="3174506"/>
                </a:lnTo>
                <a:lnTo>
                  <a:pt x="1438984" y="3110122"/>
                </a:lnTo>
                <a:cubicBezTo>
                  <a:pt x="1772487" y="2884812"/>
                  <a:pt x="1991755" y="2503255"/>
                  <a:pt x="1991755" y="2070484"/>
                </a:cubicBezTo>
                <a:cubicBezTo>
                  <a:pt x="1991755" y="1378051"/>
                  <a:pt x="1430427" y="816723"/>
                  <a:pt x="737994" y="816723"/>
                </a:cubicBezTo>
                <a:cubicBezTo>
                  <a:pt x="478332" y="816723"/>
                  <a:pt x="237106" y="895660"/>
                  <a:pt x="37005" y="1030846"/>
                </a:cubicBezTo>
                <a:lnTo>
                  <a:pt x="0" y="1058517"/>
                </a:lnTo>
                <a:lnTo>
                  <a:pt x="0" y="137846"/>
                </a:lnTo>
                <a:lnTo>
                  <a:pt x="122296" y="93085"/>
                </a:lnTo>
                <a:cubicBezTo>
                  <a:pt x="316795" y="32589"/>
                  <a:pt x="523589" y="0"/>
                  <a:pt x="737994" y="0"/>
                </a:cubicBezTo>
                <a:cubicBezTo>
                  <a:pt x="1881491" y="0"/>
                  <a:pt x="2808478" y="926987"/>
                  <a:pt x="2808478" y="2070484"/>
                </a:cubicBezTo>
                <a:close/>
              </a:path>
            </a:pathLst>
          </a:cu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Tree>
    <p:extLst>
      <p:ext uri="{BB962C8B-B14F-4D97-AF65-F5344CB8AC3E}">
        <p14:creationId xmlns:p14="http://schemas.microsoft.com/office/powerpoint/2010/main" val="382592850"/>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0"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break: Go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6B11A062-0EFB-4874-849B-CB331A91691B}"/>
              </a:ext>
            </a:extLst>
          </p:cNvPr>
          <p:cNvSpPr/>
          <p:nvPr userDrawn="1"/>
        </p:nvSpPr>
        <p:spPr bwMode="gray">
          <a:xfrm>
            <a:off x="0" y="0"/>
            <a:ext cx="12193200" cy="6858000"/>
          </a:xfrm>
          <a:prstGeom prst="rect">
            <a:avLst/>
          </a:prstGeom>
          <a:solidFill>
            <a:schemeClr val="tx2"/>
          </a:solidFill>
          <a:ln w="1905">
            <a:no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Freeform: Shape 17">
            <a:extLst>
              <a:ext uri="{FF2B5EF4-FFF2-40B4-BE49-F238E27FC236}">
                <a16:creationId xmlns:a16="http://schemas.microsoft.com/office/drawing/2014/main" id="{34F78E26-67EA-424E-9748-72E391AAF38C}"/>
              </a:ext>
            </a:extLst>
          </p:cNvPr>
          <p:cNvSpPr/>
          <p:nvPr userDrawn="1"/>
        </p:nvSpPr>
        <p:spPr bwMode="gray">
          <a:xfrm rot="16200000">
            <a:off x="59875" y="-59873"/>
            <a:ext cx="6141380" cy="6261128"/>
          </a:xfrm>
          <a:custGeom>
            <a:avLst/>
            <a:gdLst>
              <a:gd name="connsiteX0" fmla="*/ 6141380 w 6141380"/>
              <a:gd name="connsiteY0" fmla="*/ 3449513 h 6261128"/>
              <a:gd name="connsiteX1" fmla="*/ 6141380 w 6141380"/>
              <a:gd name="connsiteY1" fmla="*/ 5658405 h 6261128"/>
              <a:gd name="connsiteX2" fmla="*/ 5949744 w 6141380"/>
              <a:gd name="connsiteY2" fmla="*/ 5774827 h 6261128"/>
              <a:gd name="connsiteX3" fmla="*/ 4029192 w 6141380"/>
              <a:gd name="connsiteY3" fmla="*/ 6261128 h 6261128"/>
              <a:gd name="connsiteX4" fmla="*/ 0 w 6141380"/>
              <a:gd name="connsiteY4" fmla="*/ 2231936 h 6261128"/>
              <a:gd name="connsiteX5" fmla="*/ 583320 w 6141380"/>
              <a:gd name="connsiteY5" fmla="*/ 142654 h 6261128"/>
              <a:gd name="connsiteX6" fmla="*/ 674774 w 6141380"/>
              <a:gd name="connsiteY6" fmla="*/ 0 h 6261128"/>
              <a:gd name="connsiteX7" fmla="*/ 3045938 w 6141380"/>
              <a:gd name="connsiteY7" fmla="*/ 0 h 6261128"/>
              <a:gd name="connsiteX8" fmla="*/ 2866221 w 6141380"/>
              <a:gd name="connsiteY8" fmla="*/ 86574 h 6261128"/>
              <a:gd name="connsiteX9" fmla="*/ 1589355 w 6141380"/>
              <a:gd name="connsiteY9" fmla="*/ 2231936 h 6261128"/>
              <a:gd name="connsiteX10" fmla="*/ 4029192 w 6141380"/>
              <a:gd name="connsiteY10" fmla="*/ 4671773 h 6261128"/>
              <a:gd name="connsiteX11" fmla="*/ 6052343 w 6141380"/>
              <a:gd name="connsiteY11" fmla="*/ 3596073 h 6261128"/>
              <a:gd name="connsiteX12" fmla="*/ 6141380 w 6141380"/>
              <a:gd name="connsiteY12" fmla="*/ 0 h 6261128"/>
              <a:gd name="connsiteX13" fmla="*/ 6141380 w 6141380"/>
              <a:gd name="connsiteY13" fmla="*/ 1014360 h 6261128"/>
              <a:gd name="connsiteX14" fmla="*/ 6052343 w 6141380"/>
              <a:gd name="connsiteY14" fmla="*/ 867800 h 6261128"/>
              <a:gd name="connsiteX15" fmla="*/ 5192163 w 6141380"/>
              <a:gd name="connsiteY15" fmla="*/ 86574 h 6261128"/>
              <a:gd name="connsiteX16" fmla="*/ 5012446 w 6141380"/>
              <a:gd name="connsiteY16" fmla="*/ 0 h 6261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41380" h="6261128">
                <a:moveTo>
                  <a:pt x="6141380" y="3449513"/>
                </a:moveTo>
                <a:lnTo>
                  <a:pt x="6141380" y="5658405"/>
                </a:lnTo>
                <a:lnTo>
                  <a:pt x="5949744" y="5774827"/>
                </a:lnTo>
                <a:cubicBezTo>
                  <a:pt x="5378834" y="6084963"/>
                  <a:pt x="4724586" y="6261128"/>
                  <a:pt x="4029192" y="6261128"/>
                </a:cubicBezTo>
                <a:cubicBezTo>
                  <a:pt x="1803931" y="6261128"/>
                  <a:pt x="0" y="4457197"/>
                  <a:pt x="0" y="2231936"/>
                </a:cubicBezTo>
                <a:cubicBezTo>
                  <a:pt x="0" y="1467003"/>
                  <a:pt x="213160" y="751855"/>
                  <a:pt x="583320" y="142654"/>
                </a:cubicBezTo>
                <a:lnTo>
                  <a:pt x="674774" y="0"/>
                </a:lnTo>
                <a:lnTo>
                  <a:pt x="3045938" y="0"/>
                </a:lnTo>
                <a:lnTo>
                  <a:pt x="2866221" y="86574"/>
                </a:lnTo>
                <a:cubicBezTo>
                  <a:pt x="2105662" y="499735"/>
                  <a:pt x="1589355" y="1305540"/>
                  <a:pt x="1589355" y="2231936"/>
                </a:cubicBezTo>
                <a:cubicBezTo>
                  <a:pt x="1589355" y="3579421"/>
                  <a:pt x="2681707" y="4671773"/>
                  <a:pt x="4029192" y="4671773"/>
                </a:cubicBezTo>
                <a:cubicBezTo>
                  <a:pt x="4871370" y="4671773"/>
                  <a:pt x="5613887" y="4245073"/>
                  <a:pt x="6052343" y="3596073"/>
                </a:cubicBezTo>
                <a:close/>
                <a:moveTo>
                  <a:pt x="6141380" y="0"/>
                </a:moveTo>
                <a:lnTo>
                  <a:pt x="6141380" y="1014360"/>
                </a:lnTo>
                <a:lnTo>
                  <a:pt x="6052343" y="867800"/>
                </a:lnTo>
                <a:cubicBezTo>
                  <a:pt x="5833115" y="543300"/>
                  <a:pt x="5537872" y="274375"/>
                  <a:pt x="5192163" y="86574"/>
                </a:cubicBezTo>
                <a:lnTo>
                  <a:pt x="5012446" y="0"/>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3" name="Date Placeholder 2">
            <a:extLst>
              <a:ext uri="{FF2B5EF4-FFF2-40B4-BE49-F238E27FC236}">
                <a16:creationId xmlns:a16="http://schemas.microsoft.com/office/drawing/2014/main" id="{F929B703-2123-42F4-AEB7-16A79AD3DD8D}"/>
              </a:ext>
            </a:extLst>
          </p:cNvPr>
          <p:cNvSpPr>
            <a:spLocks noGrp="1"/>
          </p:cNvSpPr>
          <p:nvPr>
            <p:ph type="dt" sz="half" idx="10"/>
          </p:nvPr>
        </p:nvSpPr>
        <p:spPr bwMode="gray"/>
        <p:txBody>
          <a:bodyPr/>
          <a:lstStyle>
            <a:lvl1pPr>
              <a:defRPr>
                <a:solidFill>
                  <a:schemeClr val="bg1">
                    <a:lumMod val="75000"/>
                  </a:schemeClr>
                </a:solidFill>
              </a:defRPr>
            </a:lvl1pPr>
          </a:lstStyle>
          <a:p>
            <a:r>
              <a:rPr lang="en-US"/>
              <a:t>March 23 2022 </a:t>
            </a:r>
            <a:endParaRPr lang="en-GB" dirty="0"/>
          </a:p>
        </p:txBody>
      </p:sp>
      <p:sp>
        <p:nvSpPr>
          <p:cNvPr id="4" name="Footer Placeholder 3">
            <a:extLst>
              <a:ext uri="{FF2B5EF4-FFF2-40B4-BE49-F238E27FC236}">
                <a16:creationId xmlns:a16="http://schemas.microsoft.com/office/drawing/2014/main" id="{41C998A5-F9F2-4107-B18E-DF422FA4A1DA}"/>
              </a:ext>
            </a:extLst>
          </p:cNvPr>
          <p:cNvSpPr>
            <a:spLocks noGrp="1"/>
          </p:cNvSpPr>
          <p:nvPr>
            <p:ph type="ftr" sz="quarter" idx="11"/>
          </p:nvPr>
        </p:nvSpPr>
        <p:spPr bwMode="gray"/>
        <p:txBody>
          <a:bodyPr/>
          <a:lstStyle>
            <a:lvl1pPr>
              <a:defRPr>
                <a:solidFill>
                  <a:schemeClr val="bg1">
                    <a:lumMod val="75000"/>
                  </a:schemeClr>
                </a:solidFill>
              </a:defRPr>
            </a:lvl1pPr>
          </a:lstStyle>
          <a:p>
            <a:r>
              <a:rPr lang="en-US"/>
              <a:t>World Gold Council  | Webinar for Assurance Providers | May 2022</a:t>
            </a:r>
            <a:endParaRPr lang="en-GB" dirty="0"/>
          </a:p>
        </p:txBody>
      </p:sp>
      <p:sp>
        <p:nvSpPr>
          <p:cNvPr id="5" name="Slide Number Placeholder 4">
            <a:extLst>
              <a:ext uri="{FF2B5EF4-FFF2-40B4-BE49-F238E27FC236}">
                <a16:creationId xmlns:a16="http://schemas.microsoft.com/office/drawing/2014/main" id="{DC5C1E37-517C-4DAE-A0CC-FC4DEA4DEC63}"/>
              </a:ext>
            </a:extLst>
          </p:cNvPr>
          <p:cNvSpPr>
            <a:spLocks noGrp="1"/>
          </p:cNvSpPr>
          <p:nvPr>
            <p:ph type="sldNum" sz="quarter" idx="12"/>
          </p:nvPr>
        </p:nvSpPr>
        <p:spPr bwMode="gray"/>
        <p:txBody>
          <a:bodyPr/>
          <a:lstStyle>
            <a:lvl1pPr>
              <a:defRPr>
                <a:solidFill>
                  <a:schemeClr val="bg1">
                    <a:lumMod val="75000"/>
                  </a:schemeClr>
                </a:solidFill>
              </a:defRPr>
            </a:lvl1pPr>
          </a:lstStyle>
          <a:p>
            <a:fld id="{501147BB-AEC0-4063-9B38-B923881AE4E7}" type="slidenum">
              <a:rPr lang="en-GB" smtClean="0"/>
              <a:pPr/>
              <a:t>‹#›</a:t>
            </a:fld>
            <a:endParaRPr lang="en-GB" dirty="0"/>
          </a:p>
        </p:txBody>
      </p:sp>
      <p:sp>
        <p:nvSpPr>
          <p:cNvPr id="25" name="Title 24">
            <a:extLst>
              <a:ext uri="{FF2B5EF4-FFF2-40B4-BE49-F238E27FC236}">
                <a16:creationId xmlns:a16="http://schemas.microsoft.com/office/drawing/2014/main" id="{6CACD632-F1C0-40EF-9E1E-CD2735732BCF}"/>
              </a:ext>
            </a:extLst>
          </p:cNvPr>
          <p:cNvSpPr>
            <a:spLocks noGrp="1"/>
          </p:cNvSpPr>
          <p:nvPr>
            <p:ph type="title" hasCustomPrompt="1"/>
          </p:nvPr>
        </p:nvSpPr>
        <p:spPr bwMode="gray">
          <a:xfrm>
            <a:off x="874237" y="1088740"/>
            <a:ext cx="6158388" cy="2025749"/>
          </a:xfrm>
        </p:spPr>
        <p:txBody>
          <a:bodyPr bIns="180000" anchor="b">
            <a:normAutofit/>
          </a:bodyPr>
          <a:lstStyle>
            <a:lvl1pPr algn="l">
              <a:lnSpc>
                <a:spcPct val="90000"/>
              </a:lnSpc>
              <a:defRPr sz="3000">
                <a:solidFill>
                  <a:schemeClr val="bg1"/>
                </a:solidFill>
                <a:effectLst/>
              </a:defRPr>
            </a:lvl1pPr>
          </a:lstStyle>
          <a:p>
            <a:r>
              <a:rPr lang="en-US" dirty="0"/>
              <a:t>Click to edit section title on three lines maximum</a:t>
            </a:r>
            <a:endParaRPr lang="en-GB" dirty="0"/>
          </a:p>
        </p:txBody>
      </p:sp>
      <p:sp>
        <p:nvSpPr>
          <p:cNvPr id="27" name="Text Placeholder 26">
            <a:extLst>
              <a:ext uri="{FF2B5EF4-FFF2-40B4-BE49-F238E27FC236}">
                <a16:creationId xmlns:a16="http://schemas.microsoft.com/office/drawing/2014/main" id="{79990FBA-6DB5-4FEA-851D-FAE9867D74F5}"/>
              </a:ext>
            </a:extLst>
          </p:cNvPr>
          <p:cNvSpPr>
            <a:spLocks noGrp="1"/>
          </p:cNvSpPr>
          <p:nvPr>
            <p:ph type="body" sz="quarter" idx="13" hasCustomPrompt="1"/>
          </p:nvPr>
        </p:nvSpPr>
        <p:spPr bwMode="gray">
          <a:xfrm>
            <a:off x="874236" y="3195138"/>
            <a:ext cx="6158387" cy="917938"/>
          </a:xfrm>
        </p:spPr>
        <p:txBody>
          <a:bodyPr tIns="360000"/>
          <a:lstStyle>
            <a:lvl1pPr algn="l">
              <a:spcBef>
                <a:spcPts val="200"/>
              </a:spcBef>
              <a:spcAft>
                <a:spcPts val="200"/>
              </a:spcAft>
              <a:defRPr sz="1600" b="0">
                <a:solidFill>
                  <a:schemeClr val="bg1"/>
                </a:solidFill>
              </a:defRPr>
            </a:lvl1pPr>
            <a:lvl2pPr algn="l">
              <a:spcBef>
                <a:spcPts val="200"/>
              </a:spcBef>
              <a:spcAft>
                <a:spcPts val="200"/>
              </a:spcAft>
              <a:defRPr sz="1000">
                <a:solidFill>
                  <a:schemeClr val="bg1"/>
                </a:solidFill>
              </a:defRPr>
            </a:lvl2pPr>
            <a:lvl3pPr algn="l">
              <a:buClr>
                <a:schemeClr val="tx1"/>
              </a:buClr>
              <a:defRPr>
                <a:solidFill>
                  <a:schemeClr val="bg1"/>
                </a:solidFill>
              </a:defRPr>
            </a:lvl3pPr>
            <a:lvl4pPr algn="l">
              <a:buClr>
                <a:schemeClr val="tx1"/>
              </a:buClr>
              <a:defRPr>
                <a:solidFill>
                  <a:schemeClr val="bg1"/>
                </a:solidFill>
              </a:defRPr>
            </a:lvl4pPr>
            <a:lvl5pPr algn="l">
              <a:defRPr>
                <a:solidFill>
                  <a:schemeClr val="tx1"/>
                </a:solidFill>
              </a:defRPr>
            </a:lvl5pPr>
            <a:lvl6pPr>
              <a:defRPr>
                <a:solidFill>
                  <a:schemeClr val="bg1"/>
                </a:solidFill>
              </a:defRPr>
            </a:lvl6pPr>
            <a:lvl7pPr>
              <a:defRPr sz="2000" b="1">
                <a:solidFill>
                  <a:schemeClr val="tx1"/>
                </a:solidFill>
              </a:defRPr>
            </a:lvl7pPr>
          </a:lstStyle>
          <a:p>
            <a:pPr lvl="0"/>
            <a:r>
              <a:rPr lang="en-US" dirty="0"/>
              <a:t>Click to add subtitle on two lines maximum</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endParaRPr lang="en-GB" dirty="0"/>
          </a:p>
        </p:txBody>
      </p:sp>
      <p:sp>
        <p:nvSpPr>
          <p:cNvPr id="28" name="Rectangle 27">
            <a:extLst>
              <a:ext uri="{FF2B5EF4-FFF2-40B4-BE49-F238E27FC236}">
                <a16:creationId xmlns:a16="http://schemas.microsoft.com/office/drawing/2014/main" id="{72DE9E5F-5D91-4D21-8FD2-7187894D829D}"/>
              </a:ext>
            </a:extLst>
          </p:cNvPr>
          <p:cNvSpPr/>
          <p:nvPr userDrawn="1"/>
        </p:nvSpPr>
        <p:spPr bwMode="gray">
          <a:xfrm>
            <a:off x="874237" y="3123841"/>
            <a:ext cx="1561068"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24" name="Freeform: Shape 23">
            <a:extLst>
              <a:ext uri="{FF2B5EF4-FFF2-40B4-BE49-F238E27FC236}">
                <a16:creationId xmlns:a16="http://schemas.microsoft.com/office/drawing/2014/main" id="{4DF01C8D-7F0B-4601-ABC4-DE8D1ED83295}"/>
              </a:ext>
            </a:extLst>
          </p:cNvPr>
          <p:cNvSpPr/>
          <p:nvPr userDrawn="1"/>
        </p:nvSpPr>
        <p:spPr bwMode="gray">
          <a:xfrm rot="16200000">
            <a:off x="3912934" y="2396307"/>
            <a:ext cx="2620601" cy="6302784"/>
          </a:xfrm>
          <a:custGeom>
            <a:avLst/>
            <a:gdLst>
              <a:gd name="connsiteX0" fmla="*/ 2620601 w 2620601"/>
              <a:gd name="connsiteY0" fmla="*/ 3151393 h 6302784"/>
              <a:gd name="connsiteX1" fmla="*/ 59550 w 2620601"/>
              <a:gd name="connsiteY1" fmla="*/ 6293696 h 6302784"/>
              <a:gd name="connsiteX2" fmla="*/ 0 w 2620601"/>
              <a:gd name="connsiteY2" fmla="*/ 6302784 h 6302784"/>
              <a:gd name="connsiteX3" fmla="*/ 0 w 2620601"/>
              <a:gd name="connsiteY3" fmla="*/ 5002918 h 6302784"/>
              <a:gd name="connsiteX4" fmla="*/ 169144 w 2620601"/>
              <a:gd name="connsiteY4" fmla="*/ 4941011 h 6302784"/>
              <a:gd name="connsiteX5" fmla="*/ 1355383 w 2620601"/>
              <a:gd name="connsiteY5" fmla="*/ 3151393 h 6302784"/>
              <a:gd name="connsiteX6" fmla="*/ 169144 w 2620601"/>
              <a:gd name="connsiteY6" fmla="*/ 1361774 h 6302784"/>
              <a:gd name="connsiteX7" fmla="*/ 0 w 2620601"/>
              <a:gd name="connsiteY7" fmla="*/ 1299867 h 6302784"/>
              <a:gd name="connsiteX8" fmla="*/ 1 w 2620601"/>
              <a:gd name="connsiteY8" fmla="*/ 0 h 6302784"/>
              <a:gd name="connsiteX9" fmla="*/ 59550 w 2620601"/>
              <a:gd name="connsiteY9" fmla="*/ 9089 h 6302784"/>
              <a:gd name="connsiteX10" fmla="*/ 2620601 w 2620601"/>
              <a:gd name="connsiteY10" fmla="*/ 3151393 h 6302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20601" h="6302784">
                <a:moveTo>
                  <a:pt x="2620601" y="3151393"/>
                </a:moveTo>
                <a:cubicBezTo>
                  <a:pt x="2620601" y="4701399"/>
                  <a:pt x="1521139" y="5994612"/>
                  <a:pt x="59550" y="6293696"/>
                </a:cubicBezTo>
                <a:lnTo>
                  <a:pt x="0" y="6302784"/>
                </a:lnTo>
                <a:lnTo>
                  <a:pt x="0" y="5002918"/>
                </a:lnTo>
                <a:lnTo>
                  <a:pt x="169144" y="4941011"/>
                </a:lnTo>
                <a:cubicBezTo>
                  <a:pt x="866247" y="4646161"/>
                  <a:pt x="1355383" y="3955900"/>
                  <a:pt x="1355383" y="3151393"/>
                </a:cubicBezTo>
                <a:cubicBezTo>
                  <a:pt x="1355383" y="2346886"/>
                  <a:pt x="866247" y="1656624"/>
                  <a:pt x="169144" y="1361774"/>
                </a:cubicBezTo>
                <a:lnTo>
                  <a:pt x="0" y="1299867"/>
                </a:lnTo>
                <a:lnTo>
                  <a:pt x="1" y="0"/>
                </a:lnTo>
                <a:lnTo>
                  <a:pt x="59550" y="9089"/>
                </a:lnTo>
                <a:cubicBezTo>
                  <a:pt x="1521139" y="308173"/>
                  <a:pt x="2620601" y="1601386"/>
                  <a:pt x="2620601" y="3151393"/>
                </a:cubicBezTo>
                <a:close/>
              </a:path>
            </a:pathLst>
          </a:custGeom>
          <a:solidFill>
            <a:schemeClr val="bg2">
              <a:lumMod val="6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20" name="Freeform: Shape 19">
            <a:extLst>
              <a:ext uri="{FF2B5EF4-FFF2-40B4-BE49-F238E27FC236}">
                <a16:creationId xmlns:a16="http://schemas.microsoft.com/office/drawing/2014/main" id="{A0ADA922-E3C7-4E61-8D92-BDBB31581A5F}"/>
              </a:ext>
            </a:extLst>
          </p:cNvPr>
          <p:cNvSpPr/>
          <p:nvPr userDrawn="1"/>
        </p:nvSpPr>
        <p:spPr bwMode="gray">
          <a:xfrm rot="16200000">
            <a:off x="9200508" y="3866507"/>
            <a:ext cx="2808478" cy="3174506"/>
          </a:xfrm>
          <a:custGeom>
            <a:avLst/>
            <a:gdLst>
              <a:gd name="connsiteX0" fmla="*/ 155622 w 2808478"/>
              <a:gd name="connsiteY0" fmla="*/ 3174506 h 3174506"/>
              <a:gd name="connsiteX1" fmla="*/ 0 w 2808478"/>
              <a:gd name="connsiteY1" fmla="*/ 3174506 h 3174506"/>
              <a:gd name="connsiteX2" fmla="*/ 0 w 2808478"/>
              <a:gd name="connsiteY2" fmla="*/ 3082451 h 3174506"/>
              <a:gd name="connsiteX3" fmla="*/ 37005 w 2808478"/>
              <a:gd name="connsiteY3" fmla="*/ 3110122 h 3174506"/>
              <a:gd name="connsiteX4" fmla="*/ 2808478 w 2808478"/>
              <a:gd name="connsiteY4" fmla="*/ 2070484 h 3174506"/>
              <a:gd name="connsiteX5" fmla="*/ 2558582 w 2808478"/>
              <a:gd name="connsiteY5" fmla="*/ 3057400 h 3174506"/>
              <a:gd name="connsiteX6" fmla="*/ 2487438 w 2808478"/>
              <a:gd name="connsiteY6" fmla="*/ 3174506 h 3174506"/>
              <a:gd name="connsiteX7" fmla="*/ 1320366 w 2808478"/>
              <a:gd name="connsiteY7" fmla="*/ 3174506 h 3174506"/>
              <a:gd name="connsiteX8" fmla="*/ 1438984 w 2808478"/>
              <a:gd name="connsiteY8" fmla="*/ 3110122 h 3174506"/>
              <a:gd name="connsiteX9" fmla="*/ 1991755 w 2808478"/>
              <a:gd name="connsiteY9" fmla="*/ 2070484 h 3174506"/>
              <a:gd name="connsiteX10" fmla="*/ 737994 w 2808478"/>
              <a:gd name="connsiteY10" fmla="*/ 816723 h 3174506"/>
              <a:gd name="connsiteX11" fmla="*/ 37005 w 2808478"/>
              <a:gd name="connsiteY11" fmla="*/ 1030846 h 3174506"/>
              <a:gd name="connsiteX12" fmla="*/ 0 w 2808478"/>
              <a:gd name="connsiteY12" fmla="*/ 1058517 h 3174506"/>
              <a:gd name="connsiteX13" fmla="*/ 0 w 2808478"/>
              <a:gd name="connsiteY13" fmla="*/ 137846 h 3174506"/>
              <a:gd name="connsiteX14" fmla="*/ 122296 w 2808478"/>
              <a:gd name="connsiteY14" fmla="*/ 93085 h 3174506"/>
              <a:gd name="connsiteX15" fmla="*/ 737994 w 2808478"/>
              <a:gd name="connsiteY15" fmla="*/ 0 h 3174506"/>
              <a:gd name="connsiteX16" fmla="*/ 2808478 w 2808478"/>
              <a:gd name="connsiteY16" fmla="*/ 2070484 h 3174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08478" h="3174506">
                <a:moveTo>
                  <a:pt x="155622" y="3174506"/>
                </a:moveTo>
                <a:lnTo>
                  <a:pt x="0" y="3174506"/>
                </a:lnTo>
                <a:lnTo>
                  <a:pt x="0" y="3082451"/>
                </a:lnTo>
                <a:lnTo>
                  <a:pt x="37005" y="3110122"/>
                </a:lnTo>
                <a:close/>
                <a:moveTo>
                  <a:pt x="2808478" y="2070484"/>
                </a:moveTo>
                <a:cubicBezTo>
                  <a:pt x="2808478" y="2427827"/>
                  <a:pt x="2717952" y="2764026"/>
                  <a:pt x="2558582" y="3057400"/>
                </a:cubicBezTo>
                <a:lnTo>
                  <a:pt x="2487438" y="3174506"/>
                </a:lnTo>
                <a:lnTo>
                  <a:pt x="1320366" y="3174506"/>
                </a:lnTo>
                <a:lnTo>
                  <a:pt x="1438984" y="3110122"/>
                </a:lnTo>
                <a:cubicBezTo>
                  <a:pt x="1772487" y="2884812"/>
                  <a:pt x="1991755" y="2503255"/>
                  <a:pt x="1991755" y="2070484"/>
                </a:cubicBezTo>
                <a:cubicBezTo>
                  <a:pt x="1991755" y="1378051"/>
                  <a:pt x="1430427" y="816723"/>
                  <a:pt x="737994" y="816723"/>
                </a:cubicBezTo>
                <a:cubicBezTo>
                  <a:pt x="478332" y="816723"/>
                  <a:pt x="237106" y="895660"/>
                  <a:pt x="37005" y="1030846"/>
                </a:cubicBezTo>
                <a:lnTo>
                  <a:pt x="0" y="1058517"/>
                </a:lnTo>
                <a:lnTo>
                  <a:pt x="0" y="137846"/>
                </a:lnTo>
                <a:lnTo>
                  <a:pt x="122296" y="93085"/>
                </a:lnTo>
                <a:cubicBezTo>
                  <a:pt x="316795" y="32589"/>
                  <a:pt x="523589" y="0"/>
                  <a:pt x="737994" y="0"/>
                </a:cubicBezTo>
                <a:cubicBezTo>
                  <a:pt x="1881491" y="0"/>
                  <a:pt x="2808478" y="926987"/>
                  <a:pt x="2808478" y="2070484"/>
                </a:cubicBezTo>
                <a:close/>
              </a:path>
            </a:pathLst>
          </a:cu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Tree>
    <p:extLst>
      <p:ext uri="{BB962C8B-B14F-4D97-AF65-F5344CB8AC3E}">
        <p14:creationId xmlns:p14="http://schemas.microsoft.com/office/powerpoint/2010/main" val="2741004307"/>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0"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break: White">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6B11A062-0EFB-4874-849B-CB331A91691B}"/>
              </a:ext>
            </a:extLst>
          </p:cNvPr>
          <p:cNvSpPr/>
          <p:nvPr userDrawn="1"/>
        </p:nvSpPr>
        <p:spPr bwMode="gray">
          <a:xfrm>
            <a:off x="0" y="0"/>
            <a:ext cx="12193200" cy="6858000"/>
          </a:xfrm>
          <a:prstGeom prst="rect">
            <a:avLst/>
          </a:prstGeom>
          <a:solidFill>
            <a:schemeClr val="bg1"/>
          </a:solidFill>
          <a:ln w="1905">
            <a:no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Freeform: Shape 17">
            <a:extLst>
              <a:ext uri="{FF2B5EF4-FFF2-40B4-BE49-F238E27FC236}">
                <a16:creationId xmlns:a16="http://schemas.microsoft.com/office/drawing/2014/main" id="{34F78E26-67EA-424E-9748-72E391AAF38C}"/>
              </a:ext>
            </a:extLst>
          </p:cNvPr>
          <p:cNvSpPr/>
          <p:nvPr userDrawn="1"/>
        </p:nvSpPr>
        <p:spPr bwMode="gray">
          <a:xfrm rot="16200000">
            <a:off x="59875" y="-59873"/>
            <a:ext cx="6141380" cy="6261128"/>
          </a:xfrm>
          <a:custGeom>
            <a:avLst/>
            <a:gdLst>
              <a:gd name="connsiteX0" fmla="*/ 6141380 w 6141380"/>
              <a:gd name="connsiteY0" fmla="*/ 3449513 h 6261128"/>
              <a:gd name="connsiteX1" fmla="*/ 6141380 w 6141380"/>
              <a:gd name="connsiteY1" fmla="*/ 5658405 h 6261128"/>
              <a:gd name="connsiteX2" fmla="*/ 5949744 w 6141380"/>
              <a:gd name="connsiteY2" fmla="*/ 5774827 h 6261128"/>
              <a:gd name="connsiteX3" fmla="*/ 4029192 w 6141380"/>
              <a:gd name="connsiteY3" fmla="*/ 6261128 h 6261128"/>
              <a:gd name="connsiteX4" fmla="*/ 0 w 6141380"/>
              <a:gd name="connsiteY4" fmla="*/ 2231936 h 6261128"/>
              <a:gd name="connsiteX5" fmla="*/ 583320 w 6141380"/>
              <a:gd name="connsiteY5" fmla="*/ 142654 h 6261128"/>
              <a:gd name="connsiteX6" fmla="*/ 674774 w 6141380"/>
              <a:gd name="connsiteY6" fmla="*/ 0 h 6261128"/>
              <a:gd name="connsiteX7" fmla="*/ 3045938 w 6141380"/>
              <a:gd name="connsiteY7" fmla="*/ 0 h 6261128"/>
              <a:gd name="connsiteX8" fmla="*/ 2866221 w 6141380"/>
              <a:gd name="connsiteY8" fmla="*/ 86574 h 6261128"/>
              <a:gd name="connsiteX9" fmla="*/ 1589355 w 6141380"/>
              <a:gd name="connsiteY9" fmla="*/ 2231936 h 6261128"/>
              <a:gd name="connsiteX10" fmla="*/ 4029192 w 6141380"/>
              <a:gd name="connsiteY10" fmla="*/ 4671773 h 6261128"/>
              <a:gd name="connsiteX11" fmla="*/ 6052343 w 6141380"/>
              <a:gd name="connsiteY11" fmla="*/ 3596073 h 6261128"/>
              <a:gd name="connsiteX12" fmla="*/ 6141380 w 6141380"/>
              <a:gd name="connsiteY12" fmla="*/ 0 h 6261128"/>
              <a:gd name="connsiteX13" fmla="*/ 6141380 w 6141380"/>
              <a:gd name="connsiteY13" fmla="*/ 1014360 h 6261128"/>
              <a:gd name="connsiteX14" fmla="*/ 6052343 w 6141380"/>
              <a:gd name="connsiteY14" fmla="*/ 867800 h 6261128"/>
              <a:gd name="connsiteX15" fmla="*/ 5192163 w 6141380"/>
              <a:gd name="connsiteY15" fmla="*/ 86574 h 6261128"/>
              <a:gd name="connsiteX16" fmla="*/ 5012446 w 6141380"/>
              <a:gd name="connsiteY16" fmla="*/ 0 h 6261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41380" h="6261128">
                <a:moveTo>
                  <a:pt x="6141380" y="3449513"/>
                </a:moveTo>
                <a:lnTo>
                  <a:pt x="6141380" y="5658405"/>
                </a:lnTo>
                <a:lnTo>
                  <a:pt x="5949744" y="5774827"/>
                </a:lnTo>
                <a:cubicBezTo>
                  <a:pt x="5378834" y="6084963"/>
                  <a:pt x="4724586" y="6261128"/>
                  <a:pt x="4029192" y="6261128"/>
                </a:cubicBezTo>
                <a:cubicBezTo>
                  <a:pt x="1803931" y="6261128"/>
                  <a:pt x="0" y="4457197"/>
                  <a:pt x="0" y="2231936"/>
                </a:cubicBezTo>
                <a:cubicBezTo>
                  <a:pt x="0" y="1467003"/>
                  <a:pt x="213160" y="751855"/>
                  <a:pt x="583320" y="142654"/>
                </a:cubicBezTo>
                <a:lnTo>
                  <a:pt x="674774" y="0"/>
                </a:lnTo>
                <a:lnTo>
                  <a:pt x="3045938" y="0"/>
                </a:lnTo>
                <a:lnTo>
                  <a:pt x="2866221" y="86574"/>
                </a:lnTo>
                <a:cubicBezTo>
                  <a:pt x="2105662" y="499735"/>
                  <a:pt x="1589355" y="1305540"/>
                  <a:pt x="1589355" y="2231936"/>
                </a:cubicBezTo>
                <a:cubicBezTo>
                  <a:pt x="1589355" y="3579421"/>
                  <a:pt x="2681707" y="4671773"/>
                  <a:pt x="4029192" y="4671773"/>
                </a:cubicBezTo>
                <a:cubicBezTo>
                  <a:pt x="4871370" y="4671773"/>
                  <a:pt x="5613887" y="4245073"/>
                  <a:pt x="6052343" y="3596073"/>
                </a:cubicBezTo>
                <a:close/>
                <a:moveTo>
                  <a:pt x="6141380" y="0"/>
                </a:moveTo>
                <a:lnTo>
                  <a:pt x="6141380" y="1014360"/>
                </a:lnTo>
                <a:lnTo>
                  <a:pt x="6052343" y="867800"/>
                </a:lnTo>
                <a:cubicBezTo>
                  <a:pt x="5833115" y="543300"/>
                  <a:pt x="5537872" y="274375"/>
                  <a:pt x="5192163" y="86574"/>
                </a:cubicBezTo>
                <a:lnTo>
                  <a:pt x="5012446" y="0"/>
                </a:lnTo>
                <a:close/>
              </a:path>
            </a:pathLst>
          </a:cu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3" name="Date Placeholder 2">
            <a:extLst>
              <a:ext uri="{FF2B5EF4-FFF2-40B4-BE49-F238E27FC236}">
                <a16:creationId xmlns:a16="http://schemas.microsoft.com/office/drawing/2014/main" id="{F929B703-2123-42F4-AEB7-16A79AD3DD8D}"/>
              </a:ext>
            </a:extLst>
          </p:cNvPr>
          <p:cNvSpPr>
            <a:spLocks noGrp="1"/>
          </p:cNvSpPr>
          <p:nvPr>
            <p:ph type="dt" sz="half" idx="10"/>
          </p:nvPr>
        </p:nvSpPr>
        <p:spPr bwMode="gray"/>
        <p:txBody>
          <a:bodyPr/>
          <a:lstStyle>
            <a:lvl1pPr>
              <a:defRPr>
                <a:solidFill>
                  <a:schemeClr val="bg1">
                    <a:lumMod val="75000"/>
                  </a:schemeClr>
                </a:solidFill>
              </a:defRPr>
            </a:lvl1pPr>
          </a:lstStyle>
          <a:p>
            <a:r>
              <a:rPr lang="en-US"/>
              <a:t>March 23 2022 </a:t>
            </a:r>
            <a:endParaRPr lang="en-GB" dirty="0"/>
          </a:p>
        </p:txBody>
      </p:sp>
      <p:sp>
        <p:nvSpPr>
          <p:cNvPr id="4" name="Footer Placeholder 3">
            <a:extLst>
              <a:ext uri="{FF2B5EF4-FFF2-40B4-BE49-F238E27FC236}">
                <a16:creationId xmlns:a16="http://schemas.microsoft.com/office/drawing/2014/main" id="{41C998A5-F9F2-4107-B18E-DF422FA4A1DA}"/>
              </a:ext>
            </a:extLst>
          </p:cNvPr>
          <p:cNvSpPr>
            <a:spLocks noGrp="1"/>
          </p:cNvSpPr>
          <p:nvPr>
            <p:ph type="ftr" sz="quarter" idx="11"/>
          </p:nvPr>
        </p:nvSpPr>
        <p:spPr bwMode="gray"/>
        <p:txBody>
          <a:bodyPr/>
          <a:lstStyle>
            <a:lvl1pPr>
              <a:defRPr>
                <a:solidFill>
                  <a:schemeClr val="bg1">
                    <a:lumMod val="75000"/>
                  </a:schemeClr>
                </a:solidFill>
              </a:defRPr>
            </a:lvl1pPr>
          </a:lstStyle>
          <a:p>
            <a:r>
              <a:rPr lang="en-US"/>
              <a:t>World Gold Council  | Webinar for Assurance Providers | May 2022</a:t>
            </a:r>
            <a:endParaRPr lang="en-GB" dirty="0"/>
          </a:p>
        </p:txBody>
      </p:sp>
      <p:sp>
        <p:nvSpPr>
          <p:cNvPr id="5" name="Slide Number Placeholder 4">
            <a:extLst>
              <a:ext uri="{FF2B5EF4-FFF2-40B4-BE49-F238E27FC236}">
                <a16:creationId xmlns:a16="http://schemas.microsoft.com/office/drawing/2014/main" id="{DC5C1E37-517C-4DAE-A0CC-FC4DEA4DEC63}"/>
              </a:ext>
            </a:extLst>
          </p:cNvPr>
          <p:cNvSpPr>
            <a:spLocks noGrp="1"/>
          </p:cNvSpPr>
          <p:nvPr>
            <p:ph type="sldNum" sz="quarter" idx="12"/>
          </p:nvPr>
        </p:nvSpPr>
        <p:spPr bwMode="gray"/>
        <p:txBody>
          <a:bodyPr/>
          <a:lstStyle>
            <a:lvl1pPr>
              <a:defRPr>
                <a:solidFill>
                  <a:schemeClr val="bg1">
                    <a:lumMod val="75000"/>
                  </a:schemeClr>
                </a:solidFill>
              </a:defRPr>
            </a:lvl1pPr>
          </a:lstStyle>
          <a:p>
            <a:fld id="{501147BB-AEC0-4063-9B38-B923881AE4E7}" type="slidenum">
              <a:rPr lang="en-GB" smtClean="0"/>
              <a:pPr/>
              <a:t>‹#›</a:t>
            </a:fld>
            <a:endParaRPr lang="en-GB" dirty="0"/>
          </a:p>
        </p:txBody>
      </p:sp>
      <p:sp>
        <p:nvSpPr>
          <p:cNvPr id="25" name="Title 24">
            <a:extLst>
              <a:ext uri="{FF2B5EF4-FFF2-40B4-BE49-F238E27FC236}">
                <a16:creationId xmlns:a16="http://schemas.microsoft.com/office/drawing/2014/main" id="{6CACD632-F1C0-40EF-9E1E-CD2735732BCF}"/>
              </a:ext>
            </a:extLst>
          </p:cNvPr>
          <p:cNvSpPr>
            <a:spLocks noGrp="1"/>
          </p:cNvSpPr>
          <p:nvPr>
            <p:ph type="title" hasCustomPrompt="1"/>
          </p:nvPr>
        </p:nvSpPr>
        <p:spPr bwMode="gray">
          <a:xfrm>
            <a:off x="874237" y="1088740"/>
            <a:ext cx="6158388" cy="2025749"/>
          </a:xfrm>
        </p:spPr>
        <p:txBody>
          <a:bodyPr bIns="180000" anchor="b">
            <a:normAutofit/>
          </a:bodyPr>
          <a:lstStyle>
            <a:lvl1pPr algn="l">
              <a:lnSpc>
                <a:spcPct val="90000"/>
              </a:lnSpc>
              <a:defRPr sz="3000">
                <a:solidFill>
                  <a:schemeClr val="tx1"/>
                </a:solidFill>
                <a:effectLst/>
              </a:defRPr>
            </a:lvl1pPr>
          </a:lstStyle>
          <a:p>
            <a:r>
              <a:rPr lang="en-US" dirty="0"/>
              <a:t>Click to edit section title on three lines maximum</a:t>
            </a:r>
            <a:endParaRPr lang="en-GB" dirty="0"/>
          </a:p>
        </p:txBody>
      </p:sp>
      <p:sp>
        <p:nvSpPr>
          <p:cNvPr id="27" name="Text Placeholder 26">
            <a:extLst>
              <a:ext uri="{FF2B5EF4-FFF2-40B4-BE49-F238E27FC236}">
                <a16:creationId xmlns:a16="http://schemas.microsoft.com/office/drawing/2014/main" id="{79990FBA-6DB5-4FEA-851D-FAE9867D74F5}"/>
              </a:ext>
            </a:extLst>
          </p:cNvPr>
          <p:cNvSpPr>
            <a:spLocks noGrp="1"/>
          </p:cNvSpPr>
          <p:nvPr>
            <p:ph type="body" sz="quarter" idx="13" hasCustomPrompt="1"/>
          </p:nvPr>
        </p:nvSpPr>
        <p:spPr bwMode="gray">
          <a:xfrm>
            <a:off x="874236" y="3195138"/>
            <a:ext cx="6158387" cy="917938"/>
          </a:xfrm>
        </p:spPr>
        <p:txBody>
          <a:bodyPr tIns="360000"/>
          <a:lstStyle>
            <a:lvl1pPr algn="l">
              <a:spcBef>
                <a:spcPts val="200"/>
              </a:spcBef>
              <a:spcAft>
                <a:spcPts val="200"/>
              </a:spcAft>
              <a:defRPr sz="1600" b="0">
                <a:solidFill>
                  <a:schemeClr val="tx1"/>
                </a:solidFill>
              </a:defRPr>
            </a:lvl1pPr>
            <a:lvl2pPr algn="l">
              <a:spcBef>
                <a:spcPts val="200"/>
              </a:spcBef>
              <a:spcAft>
                <a:spcPts val="200"/>
              </a:spcAft>
              <a:defRPr sz="1000">
                <a:solidFill>
                  <a:schemeClr val="tx1"/>
                </a:solidFill>
              </a:defRPr>
            </a:lvl2pPr>
            <a:lvl3pPr algn="l">
              <a:defRPr>
                <a:solidFill>
                  <a:schemeClr val="tx1"/>
                </a:solidFill>
              </a:defRPr>
            </a:lvl3pPr>
            <a:lvl4pPr algn="l">
              <a:defRPr>
                <a:solidFill>
                  <a:schemeClr val="tx1"/>
                </a:solidFill>
              </a:defRPr>
            </a:lvl4pPr>
            <a:lvl5pPr algn="l">
              <a:defRPr/>
            </a:lvl5pPr>
            <a:lvl6pPr>
              <a:defRPr>
                <a:solidFill>
                  <a:schemeClr val="tx1"/>
                </a:solidFill>
              </a:defRPr>
            </a:lvl6pPr>
            <a:lvl7pPr>
              <a:defRPr sz="2000" b="1">
                <a:solidFill>
                  <a:schemeClr val="tx2"/>
                </a:solidFill>
              </a:defRPr>
            </a:lvl7pPr>
          </a:lstStyle>
          <a:p>
            <a:pPr lvl="0"/>
            <a:r>
              <a:rPr lang="en-US" dirty="0"/>
              <a:t>Click to add subtitle on two lines maximum</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endParaRPr lang="en-GB" dirty="0"/>
          </a:p>
        </p:txBody>
      </p:sp>
      <p:sp>
        <p:nvSpPr>
          <p:cNvPr id="28" name="Rectangle 27">
            <a:extLst>
              <a:ext uri="{FF2B5EF4-FFF2-40B4-BE49-F238E27FC236}">
                <a16:creationId xmlns:a16="http://schemas.microsoft.com/office/drawing/2014/main" id="{72DE9E5F-5D91-4D21-8FD2-7187894D829D}"/>
              </a:ext>
            </a:extLst>
          </p:cNvPr>
          <p:cNvSpPr/>
          <p:nvPr userDrawn="1"/>
        </p:nvSpPr>
        <p:spPr bwMode="gray">
          <a:xfrm>
            <a:off x="874237" y="3123841"/>
            <a:ext cx="1561068"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24" name="Freeform: Shape 23">
            <a:extLst>
              <a:ext uri="{FF2B5EF4-FFF2-40B4-BE49-F238E27FC236}">
                <a16:creationId xmlns:a16="http://schemas.microsoft.com/office/drawing/2014/main" id="{4DF01C8D-7F0B-4601-ABC4-DE8D1ED83295}"/>
              </a:ext>
            </a:extLst>
          </p:cNvPr>
          <p:cNvSpPr/>
          <p:nvPr userDrawn="1"/>
        </p:nvSpPr>
        <p:spPr bwMode="gray">
          <a:xfrm rot="16200000">
            <a:off x="3912934" y="2396307"/>
            <a:ext cx="2620601" cy="6302784"/>
          </a:xfrm>
          <a:custGeom>
            <a:avLst/>
            <a:gdLst>
              <a:gd name="connsiteX0" fmla="*/ 2620601 w 2620601"/>
              <a:gd name="connsiteY0" fmla="*/ 3151393 h 6302784"/>
              <a:gd name="connsiteX1" fmla="*/ 59550 w 2620601"/>
              <a:gd name="connsiteY1" fmla="*/ 6293696 h 6302784"/>
              <a:gd name="connsiteX2" fmla="*/ 0 w 2620601"/>
              <a:gd name="connsiteY2" fmla="*/ 6302784 h 6302784"/>
              <a:gd name="connsiteX3" fmla="*/ 0 w 2620601"/>
              <a:gd name="connsiteY3" fmla="*/ 5002918 h 6302784"/>
              <a:gd name="connsiteX4" fmla="*/ 169144 w 2620601"/>
              <a:gd name="connsiteY4" fmla="*/ 4941011 h 6302784"/>
              <a:gd name="connsiteX5" fmla="*/ 1355383 w 2620601"/>
              <a:gd name="connsiteY5" fmla="*/ 3151393 h 6302784"/>
              <a:gd name="connsiteX6" fmla="*/ 169144 w 2620601"/>
              <a:gd name="connsiteY6" fmla="*/ 1361774 h 6302784"/>
              <a:gd name="connsiteX7" fmla="*/ 0 w 2620601"/>
              <a:gd name="connsiteY7" fmla="*/ 1299867 h 6302784"/>
              <a:gd name="connsiteX8" fmla="*/ 1 w 2620601"/>
              <a:gd name="connsiteY8" fmla="*/ 0 h 6302784"/>
              <a:gd name="connsiteX9" fmla="*/ 59550 w 2620601"/>
              <a:gd name="connsiteY9" fmla="*/ 9089 h 6302784"/>
              <a:gd name="connsiteX10" fmla="*/ 2620601 w 2620601"/>
              <a:gd name="connsiteY10" fmla="*/ 3151393 h 6302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20601" h="6302784">
                <a:moveTo>
                  <a:pt x="2620601" y="3151393"/>
                </a:moveTo>
                <a:cubicBezTo>
                  <a:pt x="2620601" y="4701399"/>
                  <a:pt x="1521139" y="5994612"/>
                  <a:pt x="59550" y="6293696"/>
                </a:cubicBezTo>
                <a:lnTo>
                  <a:pt x="0" y="6302784"/>
                </a:lnTo>
                <a:lnTo>
                  <a:pt x="0" y="5002918"/>
                </a:lnTo>
                <a:lnTo>
                  <a:pt x="169144" y="4941011"/>
                </a:lnTo>
                <a:cubicBezTo>
                  <a:pt x="866247" y="4646161"/>
                  <a:pt x="1355383" y="3955900"/>
                  <a:pt x="1355383" y="3151393"/>
                </a:cubicBezTo>
                <a:cubicBezTo>
                  <a:pt x="1355383" y="2346886"/>
                  <a:pt x="866247" y="1656624"/>
                  <a:pt x="169144" y="1361774"/>
                </a:cubicBezTo>
                <a:lnTo>
                  <a:pt x="0" y="1299867"/>
                </a:lnTo>
                <a:lnTo>
                  <a:pt x="1" y="0"/>
                </a:lnTo>
                <a:lnTo>
                  <a:pt x="59550" y="9089"/>
                </a:lnTo>
                <a:cubicBezTo>
                  <a:pt x="1521139" y="308173"/>
                  <a:pt x="2620601" y="1601386"/>
                  <a:pt x="2620601" y="3151393"/>
                </a:cubicBezTo>
                <a:close/>
              </a:path>
            </a:pathLst>
          </a:custGeom>
          <a:solidFill>
            <a:schemeClr val="bg2">
              <a:lumMod val="6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20" name="Freeform: Shape 19">
            <a:extLst>
              <a:ext uri="{FF2B5EF4-FFF2-40B4-BE49-F238E27FC236}">
                <a16:creationId xmlns:a16="http://schemas.microsoft.com/office/drawing/2014/main" id="{A0ADA922-E3C7-4E61-8D92-BDBB31581A5F}"/>
              </a:ext>
            </a:extLst>
          </p:cNvPr>
          <p:cNvSpPr/>
          <p:nvPr userDrawn="1"/>
        </p:nvSpPr>
        <p:spPr bwMode="gray">
          <a:xfrm rot="16200000">
            <a:off x="9200508" y="3866507"/>
            <a:ext cx="2808478" cy="3174506"/>
          </a:xfrm>
          <a:custGeom>
            <a:avLst/>
            <a:gdLst>
              <a:gd name="connsiteX0" fmla="*/ 155622 w 2808478"/>
              <a:gd name="connsiteY0" fmla="*/ 3174506 h 3174506"/>
              <a:gd name="connsiteX1" fmla="*/ 0 w 2808478"/>
              <a:gd name="connsiteY1" fmla="*/ 3174506 h 3174506"/>
              <a:gd name="connsiteX2" fmla="*/ 0 w 2808478"/>
              <a:gd name="connsiteY2" fmla="*/ 3082451 h 3174506"/>
              <a:gd name="connsiteX3" fmla="*/ 37005 w 2808478"/>
              <a:gd name="connsiteY3" fmla="*/ 3110122 h 3174506"/>
              <a:gd name="connsiteX4" fmla="*/ 2808478 w 2808478"/>
              <a:gd name="connsiteY4" fmla="*/ 2070484 h 3174506"/>
              <a:gd name="connsiteX5" fmla="*/ 2558582 w 2808478"/>
              <a:gd name="connsiteY5" fmla="*/ 3057400 h 3174506"/>
              <a:gd name="connsiteX6" fmla="*/ 2487438 w 2808478"/>
              <a:gd name="connsiteY6" fmla="*/ 3174506 h 3174506"/>
              <a:gd name="connsiteX7" fmla="*/ 1320366 w 2808478"/>
              <a:gd name="connsiteY7" fmla="*/ 3174506 h 3174506"/>
              <a:gd name="connsiteX8" fmla="*/ 1438984 w 2808478"/>
              <a:gd name="connsiteY8" fmla="*/ 3110122 h 3174506"/>
              <a:gd name="connsiteX9" fmla="*/ 1991755 w 2808478"/>
              <a:gd name="connsiteY9" fmla="*/ 2070484 h 3174506"/>
              <a:gd name="connsiteX10" fmla="*/ 737994 w 2808478"/>
              <a:gd name="connsiteY10" fmla="*/ 816723 h 3174506"/>
              <a:gd name="connsiteX11" fmla="*/ 37005 w 2808478"/>
              <a:gd name="connsiteY11" fmla="*/ 1030846 h 3174506"/>
              <a:gd name="connsiteX12" fmla="*/ 0 w 2808478"/>
              <a:gd name="connsiteY12" fmla="*/ 1058517 h 3174506"/>
              <a:gd name="connsiteX13" fmla="*/ 0 w 2808478"/>
              <a:gd name="connsiteY13" fmla="*/ 137846 h 3174506"/>
              <a:gd name="connsiteX14" fmla="*/ 122296 w 2808478"/>
              <a:gd name="connsiteY14" fmla="*/ 93085 h 3174506"/>
              <a:gd name="connsiteX15" fmla="*/ 737994 w 2808478"/>
              <a:gd name="connsiteY15" fmla="*/ 0 h 3174506"/>
              <a:gd name="connsiteX16" fmla="*/ 2808478 w 2808478"/>
              <a:gd name="connsiteY16" fmla="*/ 2070484 h 3174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08478" h="3174506">
                <a:moveTo>
                  <a:pt x="155622" y="3174506"/>
                </a:moveTo>
                <a:lnTo>
                  <a:pt x="0" y="3174506"/>
                </a:lnTo>
                <a:lnTo>
                  <a:pt x="0" y="3082451"/>
                </a:lnTo>
                <a:lnTo>
                  <a:pt x="37005" y="3110122"/>
                </a:lnTo>
                <a:close/>
                <a:moveTo>
                  <a:pt x="2808478" y="2070484"/>
                </a:moveTo>
                <a:cubicBezTo>
                  <a:pt x="2808478" y="2427827"/>
                  <a:pt x="2717952" y="2764026"/>
                  <a:pt x="2558582" y="3057400"/>
                </a:cubicBezTo>
                <a:lnTo>
                  <a:pt x="2487438" y="3174506"/>
                </a:lnTo>
                <a:lnTo>
                  <a:pt x="1320366" y="3174506"/>
                </a:lnTo>
                <a:lnTo>
                  <a:pt x="1438984" y="3110122"/>
                </a:lnTo>
                <a:cubicBezTo>
                  <a:pt x="1772487" y="2884812"/>
                  <a:pt x="1991755" y="2503255"/>
                  <a:pt x="1991755" y="2070484"/>
                </a:cubicBezTo>
                <a:cubicBezTo>
                  <a:pt x="1991755" y="1378051"/>
                  <a:pt x="1430427" y="816723"/>
                  <a:pt x="737994" y="816723"/>
                </a:cubicBezTo>
                <a:cubicBezTo>
                  <a:pt x="478332" y="816723"/>
                  <a:pt x="237106" y="895660"/>
                  <a:pt x="37005" y="1030846"/>
                </a:cubicBezTo>
                <a:lnTo>
                  <a:pt x="0" y="1058517"/>
                </a:lnTo>
                <a:lnTo>
                  <a:pt x="0" y="137846"/>
                </a:lnTo>
                <a:lnTo>
                  <a:pt x="122296" y="93085"/>
                </a:lnTo>
                <a:cubicBezTo>
                  <a:pt x="316795" y="32589"/>
                  <a:pt x="523589" y="0"/>
                  <a:pt x="737994" y="0"/>
                </a:cubicBezTo>
                <a:cubicBezTo>
                  <a:pt x="1881491" y="0"/>
                  <a:pt x="2808478" y="926987"/>
                  <a:pt x="2808478" y="2070484"/>
                </a:cubicBezTo>
                <a:close/>
              </a:path>
            </a:pathLst>
          </a:cu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Tree>
    <p:extLst>
      <p:ext uri="{BB962C8B-B14F-4D97-AF65-F5344CB8AC3E}">
        <p14:creationId xmlns:p14="http://schemas.microsoft.com/office/powerpoint/2010/main" val="3704141660"/>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0"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x content #1">
    <p:bg>
      <p:bgPr>
        <a:solidFill>
          <a:schemeClr val="bg1"/>
        </a:solidFill>
        <a:effectLst/>
      </p:bgPr>
    </p:bg>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ED742EDD-C380-4380-95CD-F7DA6579E5D8}"/>
              </a:ext>
            </a:extLst>
          </p:cNvPr>
          <p:cNvSpPr/>
          <p:nvPr userDrawn="1"/>
        </p:nvSpPr>
        <p:spPr bwMode="gray">
          <a:xfrm>
            <a:off x="0" y="0"/>
            <a:ext cx="121932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44" name="Rectangle 43" hidden="1">
            <a:extLst>
              <a:ext uri="{FF2B5EF4-FFF2-40B4-BE49-F238E27FC236}">
                <a16:creationId xmlns:a16="http://schemas.microsoft.com/office/drawing/2014/main" id="{D61A4901-E9B4-496D-AC16-461059F8F32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41" name="Freeform: Shape 40">
            <a:extLst>
              <a:ext uri="{FF2B5EF4-FFF2-40B4-BE49-F238E27FC236}">
                <a16:creationId xmlns:a16="http://schemas.microsoft.com/office/drawing/2014/main" id="{0E2F8F37-4090-4535-AEFB-76A361455839}"/>
              </a:ext>
            </a:extLst>
          </p:cNvPr>
          <p:cNvSpPr/>
          <p:nvPr userDrawn="1"/>
        </p:nvSpPr>
        <p:spPr bwMode="gray">
          <a:xfrm rot="16200000">
            <a:off x="7530003" y="-1297787"/>
            <a:ext cx="1851293" cy="4425717"/>
          </a:xfrm>
          <a:custGeom>
            <a:avLst/>
            <a:gdLst>
              <a:gd name="connsiteX0" fmla="*/ 1851293 w 1851293"/>
              <a:gd name="connsiteY0" fmla="*/ 0 h 4425717"/>
              <a:gd name="connsiteX1" fmla="*/ 1851293 w 1851293"/>
              <a:gd name="connsiteY1" fmla="*/ 1164047 h 4425717"/>
              <a:gd name="connsiteX2" fmla="*/ 1812300 w 1851293"/>
              <a:gd name="connsiteY2" fmla="*/ 1176151 h 4425717"/>
              <a:gd name="connsiteX3" fmla="*/ 1125125 w 1851293"/>
              <a:gd name="connsiteY3" fmla="*/ 2212858 h 4425717"/>
              <a:gd name="connsiteX4" fmla="*/ 1812300 w 1851293"/>
              <a:gd name="connsiteY4" fmla="*/ 3249565 h 4425717"/>
              <a:gd name="connsiteX5" fmla="*/ 1851293 w 1851293"/>
              <a:gd name="connsiteY5" fmla="*/ 3261669 h 4425717"/>
              <a:gd name="connsiteX6" fmla="*/ 1851293 w 1851293"/>
              <a:gd name="connsiteY6" fmla="*/ 4425717 h 4425717"/>
              <a:gd name="connsiteX7" fmla="*/ 1796747 w 1851293"/>
              <a:gd name="connsiteY7" fmla="*/ 4417392 h 4425717"/>
              <a:gd name="connsiteX8" fmla="*/ 0 w 1851293"/>
              <a:gd name="connsiteY8" fmla="*/ 2212858 h 4425717"/>
              <a:gd name="connsiteX9" fmla="*/ 1796747 w 1851293"/>
              <a:gd name="connsiteY9" fmla="*/ 8324 h 4425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51293" h="4425717">
                <a:moveTo>
                  <a:pt x="1851293" y="0"/>
                </a:moveTo>
                <a:lnTo>
                  <a:pt x="1851293" y="1164047"/>
                </a:lnTo>
                <a:lnTo>
                  <a:pt x="1812300" y="1176151"/>
                </a:lnTo>
                <a:cubicBezTo>
                  <a:pt x="1408476" y="1346955"/>
                  <a:pt x="1125125" y="1746816"/>
                  <a:pt x="1125125" y="2212858"/>
                </a:cubicBezTo>
                <a:cubicBezTo>
                  <a:pt x="1125125" y="2678900"/>
                  <a:pt x="1408476" y="3078762"/>
                  <a:pt x="1812300" y="3249565"/>
                </a:cubicBezTo>
                <a:lnTo>
                  <a:pt x="1851293" y="3261669"/>
                </a:lnTo>
                <a:lnTo>
                  <a:pt x="1851293" y="4425717"/>
                </a:lnTo>
                <a:lnTo>
                  <a:pt x="1796747" y="4417392"/>
                </a:lnTo>
                <a:cubicBezTo>
                  <a:pt x="771346" y="4207564"/>
                  <a:pt x="0" y="3300290"/>
                  <a:pt x="0" y="2212858"/>
                </a:cubicBezTo>
                <a:cubicBezTo>
                  <a:pt x="0" y="1125427"/>
                  <a:pt x="771346" y="218152"/>
                  <a:pt x="1796747" y="8324"/>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38" name="Freeform: Shape 37">
            <a:extLst>
              <a:ext uri="{FF2B5EF4-FFF2-40B4-BE49-F238E27FC236}">
                <a16:creationId xmlns:a16="http://schemas.microsoft.com/office/drawing/2014/main" id="{4DC4C36F-AB8C-4564-BF5B-B6E37B04B23F}"/>
              </a:ext>
            </a:extLst>
          </p:cNvPr>
          <p:cNvSpPr/>
          <p:nvPr userDrawn="1"/>
        </p:nvSpPr>
        <p:spPr bwMode="gray">
          <a:xfrm rot="16200000">
            <a:off x="2054384" y="-2075175"/>
            <a:ext cx="6879375" cy="11008574"/>
          </a:xfrm>
          <a:custGeom>
            <a:avLst/>
            <a:gdLst>
              <a:gd name="connsiteX0" fmla="*/ 499871 w 6879375"/>
              <a:gd name="connsiteY0" fmla="*/ 0 h 11008574"/>
              <a:gd name="connsiteX1" fmla="*/ 374861 w 6879375"/>
              <a:gd name="connsiteY1" fmla="*/ 119186 h 11008574"/>
              <a:gd name="connsiteX2" fmla="*/ 61451 w 6879375"/>
              <a:gd name="connsiteY2" fmla="*/ 464024 h 11008574"/>
              <a:gd name="connsiteX3" fmla="*/ 1 w 6879375"/>
              <a:gd name="connsiteY3" fmla="*/ 542220 h 11008574"/>
              <a:gd name="connsiteX4" fmla="*/ 1 w 6879375"/>
              <a:gd name="connsiteY4" fmla="*/ 0 h 11008574"/>
              <a:gd name="connsiteX5" fmla="*/ 6879375 w 6879375"/>
              <a:gd name="connsiteY5" fmla="*/ 7313331 h 11008574"/>
              <a:gd name="connsiteX6" fmla="*/ 6879375 w 6879375"/>
              <a:gd name="connsiteY6" fmla="*/ 10346376 h 11008574"/>
              <a:gd name="connsiteX7" fmla="*/ 6710624 w 6879375"/>
              <a:gd name="connsiteY7" fmla="*/ 10422666 h 11008574"/>
              <a:gd name="connsiteX8" fmla="*/ 3808515 w 6879375"/>
              <a:gd name="connsiteY8" fmla="*/ 11008574 h 11008574"/>
              <a:gd name="connsiteX9" fmla="*/ 254668 w 6879375"/>
              <a:gd name="connsiteY9" fmla="*/ 10108708 h 11008574"/>
              <a:gd name="connsiteX10" fmla="*/ 0 w 6879375"/>
              <a:gd name="connsiteY10" fmla="*/ 9962276 h 11008574"/>
              <a:gd name="connsiteX11" fmla="*/ 0 w 6879375"/>
              <a:gd name="connsiteY11" fmla="*/ 6563460 h 11008574"/>
              <a:gd name="connsiteX12" fmla="*/ 61451 w 6879375"/>
              <a:gd name="connsiteY12" fmla="*/ 6641657 h 11008574"/>
              <a:gd name="connsiteX13" fmla="*/ 3808515 w 6879375"/>
              <a:gd name="connsiteY13" fmla="*/ 8408760 h 11008574"/>
              <a:gd name="connsiteX14" fmla="*/ 6523506 w 6879375"/>
              <a:gd name="connsiteY14" fmla="*/ 7579446 h 11008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79375" h="11008574">
                <a:moveTo>
                  <a:pt x="499871" y="0"/>
                </a:moveTo>
                <a:lnTo>
                  <a:pt x="374861" y="119186"/>
                </a:lnTo>
                <a:cubicBezTo>
                  <a:pt x="265018" y="229029"/>
                  <a:pt x="160412" y="344110"/>
                  <a:pt x="61451" y="464024"/>
                </a:cubicBezTo>
                <a:lnTo>
                  <a:pt x="1" y="542220"/>
                </a:lnTo>
                <a:lnTo>
                  <a:pt x="1" y="0"/>
                </a:lnTo>
                <a:close/>
                <a:moveTo>
                  <a:pt x="6879375" y="7313331"/>
                </a:moveTo>
                <a:lnTo>
                  <a:pt x="6879375" y="10346376"/>
                </a:lnTo>
                <a:lnTo>
                  <a:pt x="6710624" y="10422666"/>
                </a:lnTo>
                <a:cubicBezTo>
                  <a:pt x="5818632" y="10799946"/>
                  <a:pt x="4837937" y="11008574"/>
                  <a:pt x="3808515" y="11008574"/>
                </a:cubicBezTo>
                <a:cubicBezTo>
                  <a:pt x="2521736" y="11008574"/>
                  <a:pt x="1311095" y="10682594"/>
                  <a:pt x="254668" y="10108708"/>
                </a:cubicBezTo>
                <a:lnTo>
                  <a:pt x="0" y="9962276"/>
                </a:lnTo>
                <a:lnTo>
                  <a:pt x="0" y="6563460"/>
                </a:lnTo>
                <a:lnTo>
                  <a:pt x="61451" y="6641657"/>
                </a:lnTo>
                <a:cubicBezTo>
                  <a:pt x="952098" y="7720871"/>
                  <a:pt x="2299973" y="8408760"/>
                  <a:pt x="3808515" y="8408760"/>
                </a:cubicBezTo>
                <a:cubicBezTo>
                  <a:pt x="4814209" y="8408760"/>
                  <a:pt x="5748496" y="8103032"/>
                  <a:pt x="6523506" y="7579446"/>
                </a:cubicBezTo>
                <a:close/>
              </a:path>
            </a:pathLst>
          </a:cu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2" name="Title 1">
            <a:extLst>
              <a:ext uri="{FF2B5EF4-FFF2-40B4-BE49-F238E27FC236}">
                <a16:creationId xmlns:a16="http://schemas.microsoft.com/office/drawing/2014/main" id="{2856C770-F323-480F-AED5-938D06DBFAB7}"/>
              </a:ext>
            </a:extLst>
          </p:cNvPr>
          <p:cNvSpPr>
            <a:spLocks noGrp="1"/>
          </p:cNvSpPr>
          <p:nvPr>
            <p:ph type="title" hasCustomPrompt="1"/>
          </p:nvPr>
        </p:nvSpPr>
        <p:spPr bwMode="gray">
          <a:xfrm>
            <a:off x="881744" y="8620"/>
            <a:ext cx="5202000" cy="1296144"/>
          </a:xfrm>
        </p:spPr>
        <p:txBody>
          <a:bodyPr lIns="0" rIns="0" anchor="b">
            <a:normAutofit/>
          </a:bodyPr>
          <a:lstStyle>
            <a:lvl1pPr>
              <a:lnSpc>
                <a:spcPct val="80000"/>
              </a:lnSpc>
              <a:defRPr sz="3000">
                <a:ln>
                  <a:noFill/>
                </a:ln>
                <a:solidFill>
                  <a:schemeClr val="tx1"/>
                </a:solidFill>
              </a:defRPr>
            </a:lvl1pPr>
          </a:lstStyle>
          <a:p>
            <a:r>
              <a:rPr lang="en-US" dirty="0"/>
              <a:t>Click to edit slide title</a:t>
            </a:r>
            <a:endParaRPr lang="en-GB" dirty="0"/>
          </a:p>
        </p:txBody>
      </p:sp>
      <p:sp>
        <p:nvSpPr>
          <p:cNvPr id="3" name="Date Placeholder 2">
            <a:extLst>
              <a:ext uri="{FF2B5EF4-FFF2-40B4-BE49-F238E27FC236}">
                <a16:creationId xmlns:a16="http://schemas.microsoft.com/office/drawing/2014/main" id="{A1BD451D-8B7C-4789-993A-172D0706AF5E}"/>
              </a:ext>
            </a:extLst>
          </p:cNvPr>
          <p:cNvSpPr>
            <a:spLocks noGrp="1"/>
          </p:cNvSpPr>
          <p:nvPr>
            <p:ph type="dt" sz="half" idx="10"/>
          </p:nvPr>
        </p:nvSpPr>
        <p:spPr bwMode="gray"/>
        <p:txBody>
          <a:bodyPr/>
          <a:lstStyle/>
          <a:p>
            <a:r>
              <a:rPr lang="en-US"/>
              <a:t>March 23 2022 </a:t>
            </a:r>
            <a:endParaRPr lang="en-GB" dirty="0"/>
          </a:p>
        </p:txBody>
      </p:sp>
      <p:sp>
        <p:nvSpPr>
          <p:cNvPr id="4" name="Footer Placeholder 3">
            <a:extLst>
              <a:ext uri="{FF2B5EF4-FFF2-40B4-BE49-F238E27FC236}">
                <a16:creationId xmlns:a16="http://schemas.microsoft.com/office/drawing/2014/main" id="{51C24A0E-E745-4891-AAAA-FE3FAA48FCEA}"/>
              </a:ext>
            </a:extLst>
          </p:cNvPr>
          <p:cNvSpPr>
            <a:spLocks noGrp="1"/>
          </p:cNvSpPr>
          <p:nvPr>
            <p:ph type="ftr" sz="quarter" idx="11"/>
          </p:nvPr>
        </p:nvSpPr>
        <p:spPr bwMode="gray"/>
        <p:txBody>
          <a:bodyPr/>
          <a:lstStyle/>
          <a:p>
            <a:r>
              <a:rPr lang="en-US"/>
              <a:t>World Gold Council  | Webinar for Assurance Providers | May 2022</a:t>
            </a:r>
            <a:endParaRPr lang="en-GB" dirty="0"/>
          </a:p>
        </p:txBody>
      </p:sp>
      <p:sp>
        <p:nvSpPr>
          <p:cNvPr id="5" name="Slide Number Placeholder 4">
            <a:extLst>
              <a:ext uri="{FF2B5EF4-FFF2-40B4-BE49-F238E27FC236}">
                <a16:creationId xmlns:a16="http://schemas.microsoft.com/office/drawing/2014/main" id="{A894864D-A93D-4369-9B10-830529D3BE0C}"/>
              </a:ext>
            </a:extLst>
          </p:cNvPr>
          <p:cNvSpPr>
            <a:spLocks noGrp="1"/>
          </p:cNvSpPr>
          <p:nvPr>
            <p:ph type="sldNum" sz="quarter" idx="12"/>
          </p:nvPr>
        </p:nvSpPr>
        <p:spPr bwMode="gray"/>
        <p:txBody>
          <a:bodyPr/>
          <a:lstStyle/>
          <a:p>
            <a:fld id="{501147BB-AEC0-4063-9B38-B923881AE4E7}" type="slidenum">
              <a:rPr lang="en-GB" smtClean="0"/>
              <a:pPr/>
              <a:t>‹#›</a:t>
            </a:fld>
            <a:endParaRPr lang="en-GB" dirty="0"/>
          </a:p>
        </p:txBody>
      </p:sp>
      <p:grpSp>
        <p:nvGrpSpPr>
          <p:cNvPr id="52" name="Group 51">
            <a:extLst>
              <a:ext uri="{FF2B5EF4-FFF2-40B4-BE49-F238E27FC236}">
                <a16:creationId xmlns:a16="http://schemas.microsoft.com/office/drawing/2014/main" id="{2FC948B1-CE8A-45C2-9547-20572925E441}"/>
              </a:ext>
            </a:extLst>
          </p:cNvPr>
          <p:cNvGrpSpPr/>
          <p:nvPr userDrawn="1"/>
        </p:nvGrpSpPr>
        <p:grpSpPr bwMode="gray">
          <a:xfrm>
            <a:off x="-1987489" y="3445698"/>
            <a:ext cx="1572481" cy="3412302"/>
            <a:chOff x="2051720" y="348323"/>
            <a:chExt cx="1572481" cy="3412302"/>
          </a:xfrm>
        </p:grpSpPr>
        <p:sp>
          <p:nvSpPr>
            <p:cNvPr id="53" name="TextBox 52">
              <a:extLst>
                <a:ext uri="{FF2B5EF4-FFF2-40B4-BE49-F238E27FC236}">
                  <a16:creationId xmlns:a16="http://schemas.microsoft.com/office/drawing/2014/main" id="{00AC49FF-2180-4539-8FB8-9FD54A2A1613}"/>
                </a:ext>
              </a:extLst>
            </p:cNvPr>
            <p:cNvSpPr txBox="1"/>
            <p:nvPr/>
          </p:nvSpPr>
          <p:spPr bwMode="gray">
            <a:xfrm>
              <a:off x="2051720" y="1052191"/>
              <a:ext cx="1572481" cy="2708434"/>
            </a:xfrm>
            <a:prstGeom prst="rect">
              <a:avLst/>
            </a:prstGeom>
            <a:noFill/>
          </p:spPr>
          <p:txBody>
            <a:bodyPr wrap="square" lIns="0" tIns="0" rIns="0" bIns="0" rtlCol="0">
              <a:spAutoFit/>
            </a:bodyPr>
            <a:lstStyle/>
            <a:p>
              <a:r>
                <a:rPr lang="en-GB" sz="1100" dirty="0">
                  <a:solidFill>
                    <a:srgbClr val="000000"/>
                  </a:solidFill>
                </a:rPr>
                <a:t>To format</a:t>
              </a:r>
              <a:r>
                <a:rPr lang="en-GB" sz="1100" baseline="0" dirty="0">
                  <a:solidFill>
                    <a:srgbClr val="000000"/>
                  </a:solidFill>
                </a:rPr>
                <a:t> the body text, simply highlight the specific line(s) of text and click ‘tab’ or press ‘increase/decrease list level’ button. If you continue to click the ‘Tab’ button and the text turns </a:t>
              </a:r>
              <a:r>
                <a:rPr lang="en-GB" sz="1100" baseline="0" dirty="0">
                  <a:solidFill>
                    <a:srgbClr val="FF0000"/>
                  </a:solidFill>
                </a:rPr>
                <a:t>red</a:t>
              </a:r>
              <a:r>
                <a:rPr lang="en-GB" sz="1100" baseline="0" dirty="0">
                  <a:solidFill>
                    <a:srgbClr val="000000"/>
                  </a:solidFill>
                </a:rPr>
                <a:t> you have tabbed too far and should use the ‘decrease level’ button to return to compliant text.</a:t>
              </a:r>
            </a:p>
            <a:p>
              <a:endParaRPr lang="en-GB" sz="1100" baseline="0" dirty="0">
                <a:solidFill>
                  <a:srgbClr val="000000"/>
                </a:solidFill>
              </a:endParaRPr>
            </a:p>
            <a:p>
              <a:r>
                <a:rPr lang="en-GB" sz="1100" baseline="0" dirty="0">
                  <a:solidFill>
                    <a:srgbClr val="000000"/>
                  </a:solidFill>
                </a:rPr>
                <a:t>Do not use the bullet point button to format your text.</a:t>
              </a:r>
              <a:endParaRPr lang="en-GB" sz="1100" dirty="0">
                <a:solidFill>
                  <a:srgbClr val="000000"/>
                </a:solidFill>
              </a:endParaRPr>
            </a:p>
          </p:txBody>
        </p:sp>
        <p:grpSp>
          <p:nvGrpSpPr>
            <p:cNvPr id="54" name="Group 53">
              <a:extLst>
                <a:ext uri="{FF2B5EF4-FFF2-40B4-BE49-F238E27FC236}">
                  <a16:creationId xmlns:a16="http://schemas.microsoft.com/office/drawing/2014/main" id="{48C2AB69-0462-4BCE-BD56-9FC53AC4568F}"/>
                </a:ext>
              </a:extLst>
            </p:cNvPr>
            <p:cNvGrpSpPr/>
            <p:nvPr/>
          </p:nvGrpSpPr>
          <p:grpSpPr bwMode="gray">
            <a:xfrm>
              <a:off x="2051720" y="348323"/>
              <a:ext cx="551687" cy="608260"/>
              <a:chOff x="580210" y="472455"/>
              <a:chExt cx="551687" cy="608260"/>
            </a:xfrm>
          </p:grpSpPr>
          <p:sp>
            <p:nvSpPr>
              <p:cNvPr id="64" name="Donut 24">
                <a:extLst>
                  <a:ext uri="{FF2B5EF4-FFF2-40B4-BE49-F238E27FC236}">
                    <a16:creationId xmlns:a16="http://schemas.microsoft.com/office/drawing/2014/main" id="{0CA43353-DD50-4F34-BB1D-1BE991E8881F}"/>
                  </a:ext>
                </a:extLst>
              </p:cNvPr>
              <p:cNvSpPr/>
              <p:nvPr/>
            </p:nvSpPr>
            <p:spPr bwMode="gray">
              <a:xfrm>
                <a:off x="591837" y="47245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dirty="0">
                  <a:solidFill>
                    <a:schemeClr val="tx1"/>
                  </a:solidFill>
                </a:endParaRPr>
              </a:p>
            </p:txBody>
          </p:sp>
          <p:sp>
            <p:nvSpPr>
              <p:cNvPr id="65" name="Freeform 5">
                <a:extLst>
                  <a:ext uri="{FF2B5EF4-FFF2-40B4-BE49-F238E27FC236}">
                    <a16:creationId xmlns:a16="http://schemas.microsoft.com/office/drawing/2014/main" id="{E85D49CF-852E-4100-A564-6717CF1BEB17}"/>
                  </a:ext>
                </a:extLst>
              </p:cNvPr>
              <p:cNvSpPr>
                <a:spLocks noEditPoints="1"/>
              </p:cNvSpPr>
              <p:nvPr/>
            </p:nvSpPr>
            <p:spPr bwMode="gray">
              <a:xfrm>
                <a:off x="580210" y="7424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dirty="0"/>
              </a:p>
            </p:txBody>
          </p:sp>
        </p:grpSp>
        <p:grpSp>
          <p:nvGrpSpPr>
            <p:cNvPr id="55" name="Group 4">
              <a:extLst>
                <a:ext uri="{FF2B5EF4-FFF2-40B4-BE49-F238E27FC236}">
                  <a16:creationId xmlns:a16="http://schemas.microsoft.com/office/drawing/2014/main" id="{0E8CBD8F-7ECD-4433-BEFC-3EDDE7AC70DD}"/>
                </a:ext>
              </a:extLst>
            </p:cNvPr>
            <p:cNvGrpSpPr>
              <a:grpSpLocks noChangeAspect="1"/>
            </p:cNvGrpSpPr>
            <p:nvPr/>
          </p:nvGrpSpPr>
          <p:grpSpPr bwMode="gray">
            <a:xfrm>
              <a:off x="2160620" y="483078"/>
              <a:ext cx="330076" cy="242523"/>
              <a:chOff x="2018" y="401"/>
              <a:chExt cx="3016" cy="2216"/>
            </a:xfrm>
          </p:grpSpPr>
          <p:sp>
            <p:nvSpPr>
              <p:cNvPr id="56" name="Freeform 7">
                <a:extLst>
                  <a:ext uri="{FF2B5EF4-FFF2-40B4-BE49-F238E27FC236}">
                    <a16:creationId xmlns:a16="http://schemas.microsoft.com/office/drawing/2014/main" id="{1188A2AC-ED8E-41A5-8AFB-DF48E4C9344B}"/>
                  </a:ext>
                </a:extLst>
              </p:cNvPr>
              <p:cNvSpPr>
                <a:spLocks/>
              </p:cNvSpPr>
              <p:nvPr/>
            </p:nvSpPr>
            <p:spPr bwMode="gray">
              <a:xfrm>
                <a:off x="2360" y="401"/>
                <a:ext cx="847" cy="307"/>
              </a:xfrm>
              <a:custGeom>
                <a:avLst/>
                <a:gdLst>
                  <a:gd name="T0" fmla="*/ 2 w 4791"/>
                  <a:gd name="T1" fmla="*/ 2 h 1737"/>
                  <a:gd name="T2" fmla="*/ 4791 w 4791"/>
                  <a:gd name="T3" fmla="*/ 2 h 1737"/>
                  <a:gd name="T4" fmla="*/ 4791 w 4791"/>
                  <a:gd name="T5" fmla="*/ 1737 h 1737"/>
                  <a:gd name="T6" fmla="*/ 3 w 4791"/>
                  <a:gd name="T7" fmla="*/ 1737 h 1737"/>
                  <a:gd name="T8" fmla="*/ 2 w 4791"/>
                  <a:gd name="T9" fmla="*/ 2 h 1737"/>
                </a:gdLst>
                <a:ahLst/>
                <a:cxnLst>
                  <a:cxn ang="0">
                    <a:pos x="T0" y="T1"/>
                  </a:cxn>
                  <a:cxn ang="0">
                    <a:pos x="T2" y="T3"/>
                  </a:cxn>
                  <a:cxn ang="0">
                    <a:pos x="T4" y="T5"/>
                  </a:cxn>
                  <a:cxn ang="0">
                    <a:pos x="T6" y="T7"/>
                  </a:cxn>
                  <a:cxn ang="0">
                    <a:pos x="T8" y="T9"/>
                  </a:cxn>
                </a:cxnLst>
                <a:rect l="0" t="0" r="r" b="b"/>
                <a:pathLst>
                  <a:path w="4791" h="1737">
                    <a:moveTo>
                      <a:pt x="2" y="2"/>
                    </a:moveTo>
                    <a:cubicBezTo>
                      <a:pt x="1594" y="0"/>
                      <a:pt x="3199" y="1"/>
                      <a:pt x="4791" y="2"/>
                    </a:cubicBezTo>
                    <a:cubicBezTo>
                      <a:pt x="4791" y="580"/>
                      <a:pt x="4791" y="1158"/>
                      <a:pt x="4791" y="1737"/>
                    </a:cubicBezTo>
                    <a:cubicBezTo>
                      <a:pt x="3195" y="1737"/>
                      <a:pt x="1599" y="1736"/>
                      <a:pt x="3" y="1737"/>
                    </a:cubicBezTo>
                    <a:cubicBezTo>
                      <a:pt x="0" y="1159"/>
                      <a:pt x="2" y="580"/>
                      <a:pt x="2"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57" name="Freeform 8">
                <a:extLst>
                  <a:ext uri="{FF2B5EF4-FFF2-40B4-BE49-F238E27FC236}">
                    <a16:creationId xmlns:a16="http://schemas.microsoft.com/office/drawing/2014/main" id="{60C9EFF0-F857-42A0-8E23-78D800215860}"/>
                  </a:ext>
                </a:extLst>
              </p:cNvPr>
              <p:cNvSpPr>
                <a:spLocks/>
              </p:cNvSpPr>
              <p:nvPr/>
            </p:nvSpPr>
            <p:spPr bwMode="gray">
              <a:xfrm>
                <a:off x="3300" y="401"/>
                <a:ext cx="1734" cy="307"/>
              </a:xfrm>
              <a:custGeom>
                <a:avLst/>
                <a:gdLst>
                  <a:gd name="T0" fmla="*/ 1 w 9814"/>
                  <a:gd name="T1" fmla="*/ 2 h 1737"/>
                  <a:gd name="T2" fmla="*/ 9814 w 9814"/>
                  <a:gd name="T3" fmla="*/ 1 h 1737"/>
                  <a:gd name="T4" fmla="*/ 9814 w 9814"/>
                  <a:gd name="T5" fmla="*/ 1737 h 1737"/>
                  <a:gd name="T6" fmla="*/ 0 w 9814"/>
                  <a:gd name="T7" fmla="*/ 1737 h 1737"/>
                  <a:gd name="T8" fmla="*/ 1 w 9814"/>
                  <a:gd name="T9" fmla="*/ 2 h 1737"/>
                </a:gdLst>
                <a:ahLst/>
                <a:cxnLst>
                  <a:cxn ang="0">
                    <a:pos x="T0" y="T1"/>
                  </a:cxn>
                  <a:cxn ang="0">
                    <a:pos x="T2" y="T3"/>
                  </a:cxn>
                  <a:cxn ang="0">
                    <a:pos x="T4" y="T5"/>
                  </a:cxn>
                  <a:cxn ang="0">
                    <a:pos x="T6" y="T7"/>
                  </a:cxn>
                  <a:cxn ang="0">
                    <a:pos x="T8" y="T9"/>
                  </a:cxn>
                </a:cxnLst>
                <a:rect l="0" t="0" r="r" b="b"/>
                <a:pathLst>
                  <a:path w="9814" h="1737">
                    <a:moveTo>
                      <a:pt x="1" y="2"/>
                    </a:moveTo>
                    <a:cubicBezTo>
                      <a:pt x="3271" y="0"/>
                      <a:pt x="6543" y="1"/>
                      <a:pt x="9814" y="1"/>
                    </a:cubicBezTo>
                    <a:lnTo>
                      <a:pt x="9814" y="1737"/>
                    </a:lnTo>
                    <a:cubicBezTo>
                      <a:pt x="6543" y="1737"/>
                      <a:pt x="3272" y="1736"/>
                      <a:pt x="0" y="1737"/>
                    </a:cubicBezTo>
                    <a:cubicBezTo>
                      <a:pt x="0" y="1159"/>
                      <a:pt x="0" y="580"/>
                      <a:pt x="1"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58" name="Freeform 9">
                <a:extLst>
                  <a:ext uri="{FF2B5EF4-FFF2-40B4-BE49-F238E27FC236}">
                    <a16:creationId xmlns:a16="http://schemas.microsoft.com/office/drawing/2014/main" id="{46AAB82F-7572-4816-9576-70CEFBB25C1B}"/>
                  </a:ext>
                </a:extLst>
              </p:cNvPr>
              <p:cNvSpPr>
                <a:spLocks/>
              </p:cNvSpPr>
              <p:nvPr/>
            </p:nvSpPr>
            <p:spPr bwMode="gray">
              <a:xfrm>
                <a:off x="3300" y="877"/>
                <a:ext cx="1734" cy="311"/>
              </a:xfrm>
              <a:custGeom>
                <a:avLst/>
                <a:gdLst>
                  <a:gd name="T0" fmla="*/ 0 w 9814"/>
                  <a:gd name="T1" fmla="*/ 0 h 2561"/>
                  <a:gd name="T2" fmla="*/ 9814 w 9814"/>
                  <a:gd name="T3" fmla="*/ 1 h 2561"/>
                  <a:gd name="T4" fmla="*/ 9814 w 9814"/>
                  <a:gd name="T5" fmla="*/ 2561 h 2561"/>
                  <a:gd name="T6" fmla="*/ 0 w 9814"/>
                  <a:gd name="T7" fmla="*/ 2561 h 2561"/>
                  <a:gd name="T8" fmla="*/ 0 w 9814"/>
                  <a:gd name="T9" fmla="*/ 0 h 2561"/>
                </a:gdLst>
                <a:ahLst/>
                <a:cxnLst>
                  <a:cxn ang="0">
                    <a:pos x="T0" y="T1"/>
                  </a:cxn>
                  <a:cxn ang="0">
                    <a:pos x="T2" y="T3"/>
                  </a:cxn>
                  <a:cxn ang="0">
                    <a:pos x="T4" y="T5"/>
                  </a:cxn>
                  <a:cxn ang="0">
                    <a:pos x="T6" y="T7"/>
                  </a:cxn>
                  <a:cxn ang="0">
                    <a:pos x="T8" y="T9"/>
                  </a:cxn>
                </a:cxnLst>
                <a:rect l="0" t="0" r="r" b="b"/>
                <a:pathLst>
                  <a:path w="9814" h="2561">
                    <a:moveTo>
                      <a:pt x="0" y="0"/>
                    </a:moveTo>
                    <a:cubicBezTo>
                      <a:pt x="3271" y="1"/>
                      <a:pt x="6543" y="1"/>
                      <a:pt x="9814" y="1"/>
                    </a:cubicBezTo>
                    <a:lnTo>
                      <a:pt x="9814" y="2561"/>
                    </a:lnTo>
                    <a:cubicBezTo>
                      <a:pt x="6543" y="2561"/>
                      <a:pt x="3271" y="2560"/>
                      <a:pt x="0" y="2561"/>
                    </a:cubicBezTo>
                    <a:cubicBezTo>
                      <a:pt x="0" y="1708"/>
                      <a:pt x="0" y="854"/>
                      <a:pt x="0"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59" name="Freeform 10">
                <a:extLst>
                  <a:ext uri="{FF2B5EF4-FFF2-40B4-BE49-F238E27FC236}">
                    <a16:creationId xmlns:a16="http://schemas.microsoft.com/office/drawing/2014/main" id="{F3026C34-3EB2-4719-A9C4-D1A02D85607D}"/>
                  </a:ext>
                </a:extLst>
              </p:cNvPr>
              <p:cNvSpPr>
                <a:spLocks/>
              </p:cNvSpPr>
              <p:nvPr/>
            </p:nvSpPr>
            <p:spPr bwMode="gray">
              <a:xfrm>
                <a:off x="2018" y="944"/>
                <a:ext cx="1172" cy="892"/>
              </a:xfrm>
              <a:custGeom>
                <a:avLst/>
                <a:gdLst>
                  <a:gd name="T0" fmla="*/ 2824 w 6635"/>
                  <a:gd name="T1" fmla="*/ 0 h 5043"/>
                  <a:gd name="T2" fmla="*/ 2878 w 6635"/>
                  <a:gd name="T3" fmla="*/ 15 h 5043"/>
                  <a:gd name="T4" fmla="*/ 6627 w 6635"/>
                  <a:gd name="T5" fmla="*/ 2635 h 5043"/>
                  <a:gd name="T6" fmla="*/ 6570 w 6635"/>
                  <a:gd name="T7" fmla="*/ 2683 h 5043"/>
                  <a:gd name="T8" fmla="*/ 2824 w 6635"/>
                  <a:gd name="T9" fmla="*/ 5043 h 5043"/>
                  <a:gd name="T10" fmla="*/ 2823 w 6635"/>
                  <a:gd name="T11" fmla="*/ 3688 h 5043"/>
                  <a:gd name="T12" fmla="*/ 0 w 6635"/>
                  <a:gd name="T13" fmla="*/ 3688 h 5043"/>
                  <a:gd name="T14" fmla="*/ 0 w 6635"/>
                  <a:gd name="T15" fmla="*/ 1545 h 5043"/>
                  <a:gd name="T16" fmla="*/ 2823 w 6635"/>
                  <a:gd name="T17" fmla="*/ 1546 h 5043"/>
                  <a:gd name="T18" fmla="*/ 2824 w 6635"/>
                  <a:gd name="T19" fmla="*/ 0 h 5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35" h="5043">
                    <a:moveTo>
                      <a:pt x="2824" y="0"/>
                    </a:moveTo>
                    <a:cubicBezTo>
                      <a:pt x="2845" y="1"/>
                      <a:pt x="2861" y="1"/>
                      <a:pt x="2878" y="15"/>
                    </a:cubicBezTo>
                    <a:cubicBezTo>
                      <a:pt x="4127" y="888"/>
                      <a:pt x="5378" y="1763"/>
                      <a:pt x="6627" y="2635"/>
                    </a:cubicBezTo>
                    <a:cubicBezTo>
                      <a:pt x="6635" y="2656"/>
                      <a:pt x="6583" y="2671"/>
                      <a:pt x="6570" y="2683"/>
                    </a:cubicBezTo>
                    <a:cubicBezTo>
                      <a:pt x="5322" y="3470"/>
                      <a:pt x="4072" y="4256"/>
                      <a:pt x="2824" y="5043"/>
                    </a:cubicBezTo>
                    <a:cubicBezTo>
                      <a:pt x="2821" y="4592"/>
                      <a:pt x="2823" y="4140"/>
                      <a:pt x="2823" y="3688"/>
                    </a:cubicBezTo>
                    <a:cubicBezTo>
                      <a:pt x="1882" y="3688"/>
                      <a:pt x="941" y="3688"/>
                      <a:pt x="0" y="3688"/>
                    </a:cubicBezTo>
                    <a:lnTo>
                      <a:pt x="0" y="1545"/>
                    </a:lnTo>
                    <a:cubicBezTo>
                      <a:pt x="941" y="1545"/>
                      <a:pt x="1882" y="1545"/>
                      <a:pt x="2823" y="1546"/>
                    </a:cubicBezTo>
                    <a:cubicBezTo>
                      <a:pt x="2823" y="1031"/>
                      <a:pt x="2821" y="515"/>
                      <a:pt x="2824"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60" name="Freeform 11">
                <a:extLst>
                  <a:ext uri="{FF2B5EF4-FFF2-40B4-BE49-F238E27FC236}">
                    <a16:creationId xmlns:a16="http://schemas.microsoft.com/office/drawing/2014/main" id="{6791A5EC-66AB-441A-B952-364A6A7B27B5}"/>
                  </a:ext>
                </a:extLst>
              </p:cNvPr>
              <p:cNvSpPr>
                <a:spLocks/>
              </p:cNvSpPr>
              <p:nvPr/>
            </p:nvSpPr>
            <p:spPr bwMode="gray">
              <a:xfrm>
                <a:off x="3300" y="1356"/>
                <a:ext cx="1734" cy="311"/>
              </a:xfrm>
              <a:custGeom>
                <a:avLst/>
                <a:gdLst>
                  <a:gd name="T0" fmla="*/ 0 w 9814"/>
                  <a:gd name="T1" fmla="*/ 1 h 2561"/>
                  <a:gd name="T2" fmla="*/ 9814 w 9814"/>
                  <a:gd name="T3" fmla="*/ 1 h 2561"/>
                  <a:gd name="T4" fmla="*/ 9814 w 9814"/>
                  <a:gd name="T5" fmla="*/ 2561 h 2561"/>
                  <a:gd name="T6" fmla="*/ 1 w 9814"/>
                  <a:gd name="T7" fmla="*/ 2561 h 2561"/>
                  <a:gd name="T8" fmla="*/ 0 w 9814"/>
                  <a:gd name="T9" fmla="*/ 1 h 2561"/>
                </a:gdLst>
                <a:ahLst/>
                <a:cxnLst>
                  <a:cxn ang="0">
                    <a:pos x="T0" y="T1"/>
                  </a:cxn>
                  <a:cxn ang="0">
                    <a:pos x="T2" y="T3"/>
                  </a:cxn>
                  <a:cxn ang="0">
                    <a:pos x="T4" y="T5"/>
                  </a:cxn>
                  <a:cxn ang="0">
                    <a:pos x="T6" y="T7"/>
                  </a:cxn>
                  <a:cxn ang="0">
                    <a:pos x="T8" y="T9"/>
                  </a:cxn>
                </a:cxnLst>
                <a:rect l="0" t="0" r="r" b="b"/>
                <a:pathLst>
                  <a:path w="9814" h="2561">
                    <a:moveTo>
                      <a:pt x="0" y="1"/>
                    </a:moveTo>
                    <a:cubicBezTo>
                      <a:pt x="3271" y="0"/>
                      <a:pt x="6543" y="1"/>
                      <a:pt x="9814" y="1"/>
                    </a:cubicBezTo>
                    <a:lnTo>
                      <a:pt x="9814" y="2561"/>
                    </a:lnTo>
                    <a:cubicBezTo>
                      <a:pt x="6543" y="2561"/>
                      <a:pt x="3272" y="2561"/>
                      <a:pt x="1" y="2561"/>
                    </a:cubicBezTo>
                    <a:cubicBezTo>
                      <a:pt x="0" y="1708"/>
                      <a:pt x="0" y="854"/>
                      <a:pt x="0"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61" name="Freeform 13">
                <a:extLst>
                  <a:ext uri="{FF2B5EF4-FFF2-40B4-BE49-F238E27FC236}">
                    <a16:creationId xmlns:a16="http://schemas.microsoft.com/office/drawing/2014/main" id="{A03B2C75-FD65-4FDF-AE40-85FB25803222}"/>
                  </a:ext>
                </a:extLst>
              </p:cNvPr>
              <p:cNvSpPr>
                <a:spLocks/>
              </p:cNvSpPr>
              <p:nvPr/>
            </p:nvSpPr>
            <p:spPr bwMode="gray">
              <a:xfrm>
                <a:off x="3300" y="1836"/>
                <a:ext cx="1734" cy="306"/>
              </a:xfrm>
              <a:custGeom>
                <a:avLst/>
                <a:gdLst>
                  <a:gd name="T0" fmla="*/ 0 w 9814"/>
                  <a:gd name="T1" fmla="*/ 0 h 1736"/>
                  <a:gd name="T2" fmla="*/ 9814 w 9814"/>
                  <a:gd name="T3" fmla="*/ 0 h 1736"/>
                  <a:gd name="T4" fmla="*/ 9814 w 9814"/>
                  <a:gd name="T5" fmla="*/ 1736 h 1736"/>
                  <a:gd name="T6" fmla="*/ 0 w 9814"/>
                  <a:gd name="T7" fmla="*/ 1736 h 1736"/>
                  <a:gd name="T8" fmla="*/ 0 w 9814"/>
                  <a:gd name="T9" fmla="*/ 0 h 1736"/>
                </a:gdLst>
                <a:ahLst/>
                <a:cxnLst>
                  <a:cxn ang="0">
                    <a:pos x="T0" y="T1"/>
                  </a:cxn>
                  <a:cxn ang="0">
                    <a:pos x="T2" y="T3"/>
                  </a:cxn>
                  <a:cxn ang="0">
                    <a:pos x="T4" y="T5"/>
                  </a:cxn>
                  <a:cxn ang="0">
                    <a:pos x="T6" y="T7"/>
                  </a:cxn>
                  <a:cxn ang="0">
                    <a:pos x="T8" y="T9"/>
                  </a:cxn>
                </a:cxnLst>
                <a:rect l="0" t="0" r="r" b="b"/>
                <a:pathLst>
                  <a:path w="9814" h="1736">
                    <a:moveTo>
                      <a:pt x="0" y="0"/>
                    </a:moveTo>
                    <a:cubicBezTo>
                      <a:pt x="3272" y="0"/>
                      <a:pt x="6543" y="0"/>
                      <a:pt x="9814" y="0"/>
                    </a:cubicBezTo>
                    <a:lnTo>
                      <a:pt x="9814" y="1736"/>
                    </a:lnTo>
                    <a:cubicBezTo>
                      <a:pt x="6543" y="1736"/>
                      <a:pt x="3271" y="1736"/>
                      <a:pt x="0" y="1736"/>
                    </a:cubicBezTo>
                    <a:cubicBezTo>
                      <a:pt x="0" y="1157"/>
                      <a:pt x="0" y="578"/>
                      <a:pt x="0" y="0"/>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62" name="Freeform 14">
                <a:extLst>
                  <a:ext uri="{FF2B5EF4-FFF2-40B4-BE49-F238E27FC236}">
                    <a16:creationId xmlns:a16="http://schemas.microsoft.com/office/drawing/2014/main" id="{5F6E9C4C-9EDE-4CFD-AB0D-69F516E946CA}"/>
                  </a:ext>
                </a:extLst>
              </p:cNvPr>
              <p:cNvSpPr>
                <a:spLocks/>
              </p:cNvSpPr>
              <p:nvPr/>
            </p:nvSpPr>
            <p:spPr bwMode="gray">
              <a:xfrm>
                <a:off x="2361" y="2310"/>
                <a:ext cx="846" cy="307"/>
              </a:xfrm>
              <a:custGeom>
                <a:avLst/>
                <a:gdLst>
                  <a:gd name="T0" fmla="*/ 1 w 4790"/>
                  <a:gd name="T1" fmla="*/ 1 h 1737"/>
                  <a:gd name="T2" fmla="*/ 4790 w 4790"/>
                  <a:gd name="T3" fmla="*/ 1 h 1737"/>
                  <a:gd name="T4" fmla="*/ 4790 w 4790"/>
                  <a:gd name="T5" fmla="*/ 1736 h 1737"/>
                  <a:gd name="T6" fmla="*/ 1 w 4790"/>
                  <a:gd name="T7" fmla="*/ 1736 h 1737"/>
                  <a:gd name="T8" fmla="*/ 1 w 4790"/>
                  <a:gd name="T9" fmla="*/ 1 h 1737"/>
                </a:gdLst>
                <a:ahLst/>
                <a:cxnLst>
                  <a:cxn ang="0">
                    <a:pos x="T0" y="T1"/>
                  </a:cxn>
                  <a:cxn ang="0">
                    <a:pos x="T2" y="T3"/>
                  </a:cxn>
                  <a:cxn ang="0">
                    <a:pos x="T4" y="T5"/>
                  </a:cxn>
                  <a:cxn ang="0">
                    <a:pos x="T6" y="T7"/>
                  </a:cxn>
                  <a:cxn ang="0">
                    <a:pos x="T8" y="T9"/>
                  </a:cxn>
                </a:cxnLst>
                <a:rect l="0" t="0" r="r" b="b"/>
                <a:pathLst>
                  <a:path w="4790" h="1737">
                    <a:moveTo>
                      <a:pt x="1" y="1"/>
                    </a:moveTo>
                    <a:cubicBezTo>
                      <a:pt x="1592" y="0"/>
                      <a:pt x="3199" y="1"/>
                      <a:pt x="4790" y="1"/>
                    </a:cubicBezTo>
                    <a:cubicBezTo>
                      <a:pt x="4790" y="579"/>
                      <a:pt x="4790" y="1157"/>
                      <a:pt x="4790" y="1736"/>
                    </a:cubicBezTo>
                    <a:cubicBezTo>
                      <a:pt x="3194" y="1737"/>
                      <a:pt x="1597" y="1736"/>
                      <a:pt x="1" y="1736"/>
                    </a:cubicBezTo>
                    <a:cubicBezTo>
                      <a:pt x="1" y="1159"/>
                      <a:pt x="0" y="578"/>
                      <a:pt x="1"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63" name="Freeform 15">
                <a:extLst>
                  <a:ext uri="{FF2B5EF4-FFF2-40B4-BE49-F238E27FC236}">
                    <a16:creationId xmlns:a16="http://schemas.microsoft.com/office/drawing/2014/main" id="{23A62338-75C1-48BD-9FAC-F93CC98A147D}"/>
                  </a:ext>
                </a:extLst>
              </p:cNvPr>
              <p:cNvSpPr>
                <a:spLocks/>
              </p:cNvSpPr>
              <p:nvPr/>
            </p:nvSpPr>
            <p:spPr bwMode="gray">
              <a:xfrm>
                <a:off x="3300" y="2310"/>
                <a:ext cx="1734" cy="307"/>
              </a:xfrm>
              <a:custGeom>
                <a:avLst/>
                <a:gdLst>
                  <a:gd name="T0" fmla="*/ 1 w 9814"/>
                  <a:gd name="T1" fmla="*/ 1 h 1736"/>
                  <a:gd name="T2" fmla="*/ 9814 w 9814"/>
                  <a:gd name="T3" fmla="*/ 0 h 1736"/>
                  <a:gd name="T4" fmla="*/ 9814 w 9814"/>
                  <a:gd name="T5" fmla="*/ 1736 h 1736"/>
                  <a:gd name="T6" fmla="*/ 0 w 9814"/>
                  <a:gd name="T7" fmla="*/ 1736 h 1736"/>
                  <a:gd name="T8" fmla="*/ 1 w 9814"/>
                  <a:gd name="T9" fmla="*/ 1 h 1736"/>
                </a:gdLst>
                <a:ahLst/>
                <a:cxnLst>
                  <a:cxn ang="0">
                    <a:pos x="T0" y="T1"/>
                  </a:cxn>
                  <a:cxn ang="0">
                    <a:pos x="T2" y="T3"/>
                  </a:cxn>
                  <a:cxn ang="0">
                    <a:pos x="T4" y="T5"/>
                  </a:cxn>
                  <a:cxn ang="0">
                    <a:pos x="T6" y="T7"/>
                  </a:cxn>
                  <a:cxn ang="0">
                    <a:pos x="T8" y="T9"/>
                  </a:cxn>
                </a:cxnLst>
                <a:rect l="0" t="0" r="r" b="b"/>
                <a:pathLst>
                  <a:path w="9814" h="1736">
                    <a:moveTo>
                      <a:pt x="1" y="1"/>
                    </a:moveTo>
                    <a:cubicBezTo>
                      <a:pt x="3272" y="0"/>
                      <a:pt x="6543" y="1"/>
                      <a:pt x="9814" y="0"/>
                    </a:cubicBezTo>
                    <a:lnTo>
                      <a:pt x="9814" y="1736"/>
                    </a:lnTo>
                    <a:cubicBezTo>
                      <a:pt x="6542" y="1736"/>
                      <a:pt x="3271" y="1736"/>
                      <a:pt x="0" y="1736"/>
                    </a:cubicBezTo>
                    <a:cubicBezTo>
                      <a:pt x="1" y="1158"/>
                      <a:pt x="0" y="579"/>
                      <a:pt x="1" y="1"/>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grpSp>
      </p:grpSp>
      <p:sp>
        <p:nvSpPr>
          <p:cNvPr id="43" name="Freeform: Shape 42">
            <a:extLst>
              <a:ext uri="{FF2B5EF4-FFF2-40B4-BE49-F238E27FC236}">
                <a16:creationId xmlns:a16="http://schemas.microsoft.com/office/drawing/2014/main" id="{27B2F73C-916D-4C2D-961A-B1F17CA7FFE4}"/>
              </a:ext>
            </a:extLst>
          </p:cNvPr>
          <p:cNvSpPr/>
          <p:nvPr userDrawn="1"/>
        </p:nvSpPr>
        <p:spPr bwMode="gray">
          <a:xfrm rot="16200000">
            <a:off x="9771283" y="4437283"/>
            <a:ext cx="2387009" cy="2454424"/>
          </a:xfrm>
          <a:custGeom>
            <a:avLst/>
            <a:gdLst>
              <a:gd name="connsiteX0" fmla="*/ 2387009 w 2387009"/>
              <a:gd name="connsiteY0" fmla="*/ 2250250 h 2454424"/>
              <a:gd name="connsiteX1" fmla="*/ 2376699 w 2387009"/>
              <a:gd name="connsiteY1" fmla="*/ 2454424 h 2454424"/>
              <a:gd name="connsiteX2" fmla="*/ 1242471 w 2387009"/>
              <a:gd name="connsiteY2" fmla="*/ 2454424 h 2454424"/>
              <a:gd name="connsiteX3" fmla="*/ 1256075 w 2387009"/>
              <a:gd name="connsiteY3" fmla="*/ 2365288 h 2454424"/>
              <a:gd name="connsiteX4" fmla="*/ 1261884 w 2387009"/>
              <a:gd name="connsiteY4" fmla="*/ 2250250 h 2454424"/>
              <a:gd name="connsiteX5" fmla="*/ 136759 w 2387009"/>
              <a:gd name="connsiteY5" fmla="*/ 1125125 h 2454424"/>
              <a:gd name="connsiteX6" fmla="*/ 21722 w 2387009"/>
              <a:gd name="connsiteY6" fmla="*/ 1130934 h 2454424"/>
              <a:gd name="connsiteX7" fmla="*/ 0 w 2387009"/>
              <a:gd name="connsiteY7" fmla="*/ 1134249 h 2454424"/>
              <a:gd name="connsiteX8" fmla="*/ 0 w 2387009"/>
              <a:gd name="connsiteY8" fmla="*/ 6906 h 2454424"/>
              <a:gd name="connsiteX9" fmla="*/ 136759 w 2387009"/>
              <a:gd name="connsiteY9" fmla="*/ 0 h 2454424"/>
              <a:gd name="connsiteX10" fmla="*/ 2387009 w 2387009"/>
              <a:gd name="connsiteY10" fmla="*/ 2250250 h 2454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87009" h="2454424">
                <a:moveTo>
                  <a:pt x="2387009" y="2250250"/>
                </a:moveTo>
                <a:lnTo>
                  <a:pt x="2376699" y="2454424"/>
                </a:lnTo>
                <a:lnTo>
                  <a:pt x="1242471" y="2454424"/>
                </a:lnTo>
                <a:lnTo>
                  <a:pt x="1256075" y="2365288"/>
                </a:lnTo>
                <a:cubicBezTo>
                  <a:pt x="1259916" y="2327464"/>
                  <a:pt x="1261884" y="2289087"/>
                  <a:pt x="1261884" y="2250250"/>
                </a:cubicBezTo>
                <a:cubicBezTo>
                  <a:pt x="1261884" y="1628861"/>
                  <a:pt x="758148" y="1125125"/>
                  <a:pt x="136759" y="1125125"/>
                </a:cubicBezTo>
                <a:cubicBezTo>
                  <a:pt x="97922" y="1125125"/>
                  <a:pt x="59545" y="1127093"/>
                  <a:pt x="21722" y="1130934"/>
                </a:cubicBezTo>
                <a:lnTo>
                  <a:pt x="0" y="1134249"/>
                </a:lnTo>
                <a:lnTo>
                  <a:pt x="0" y="6906"/>
                </a:lnTo>
                <a:lnTo>
                  <a:pt x="136759" y="0"/>
                </a:lnTo>
                <a:cubicBezTo>
                  <a:pt x="1379538" y="0"/>
                  <a:pt x="2387009" y="1007471"/>
                  <a:pt x="2387009" y="225025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118" name="Rectangle 117">
            <a:extLst>
              <a:ext uri="{FF2B5EF4-FFF2-40B4-BE49-F238E27FC236}">
                <a16:creationId xmlns:a16="http://schemas.microsoft.com/office/drawing/2014/main" id="{21FF9E3B-43C7-43E1-832D-4CE2F0F74A70}"/>
              </a:ext>
            </a:extLst>
          </p:cNvPr>
          <p:cNvSpPr/>
          <p:nvPr userDrawn="1"/>
        </p:nvSpPr>
        <p:spPr bwMode="gray">
          <a:xfrm>
            <a:off x="881745" y="1403816"/>
            <a:ext cx="1561068" cy="45719"/>
          </a:xfrm>
          <a:prstGeom prst="rect">
            <a:avLst/>
          </a:prstGeom>
          <a:solidFill>
            <a:schemeClr val="tx2"/>
          </a:solidFill>
          <a:ln w="63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algn="l">
              <a:lnSpc>
                <a:spcPct val="90000"/>
              </a:lnSpc>
              <a:spcBef>
                <a:spcPts val="400"/>
              </a:spcBef>
              <a:spcAft>
                <a:spcPts val="400"/>
              </a:spcAft>
            </a:pPr>
            <a:endParaRPr lang="en-GB" sz="1000" dirty="0">
              <a:solidFill>
                <a:schemeClr val="tx2"/>
              </a:solidFill>
            </a:endParaRPr>
          </a:p>
        </p:txBody>
      </p:sp>
      <p:sp>
        <p:nvSpPr>
          <p:cNvPr id="33" name="Text Placeholder 43">
            <a:extLst>
              <a:ext uri="{FF2B5EF4-FFF2-40B4-BE49-F238E27FC236}">
                <a16:creationId xmlns:a16="http://schemas.microsoft.com/office/drawing/2014/main" id="{D3BCF8FA-0FDE-4326-BEBC-46A289ECCE7B}"/>
              </a:ext>
            </a:extLst>
          </p:cNvPr>
          <p:cNvSpPr>
            <a:spLocks noGrp="1"/>
          </p:cNvSpPr>
          <p:nvPr>
            <p:ph type="body" sz="quarter" idx="26" hasCustomPrompt="1"/>
          </p:nvPr>
        </p:nvSpPr>
        <p:spPr bwMode="gray">
          <a:xfrm>
            <a:off x="882000" y="5328000"/>
            <a:ext cx="4284662" cy="691949"/>
          </a:xfrm>
        </p:spPr>
        <p:txBody>
          <a:bodyPr lIns="0" rIns="0" anchor="b">
            <a:noAutofit/>
          </a:bodyPr>
          <a:lstStyle>
            <a:lvl1pPr marL="0" indent="0">
              <a:spcBef>
                <a:spcPts val="0"/>
              </a:spcBef>
              <a:spcAft>
                <a:spcPts val="0"/>
              </a:spcAft>
              <a:buNone/>
              <a:defRPr sz="800" b="0">
                <a:solidFill>
                  <a:schemeClr val="tx1"/>
                </a:solidFill>
              </a:defRPr>
            </a:lvl1pPr>
            <a:lvl2pPr marL="0" indent="0">
              <a:spcBef>
                <a:spcPts val="0"/>
              </a:spcBef>
              <a:spcAft>
                <a:spcPts val="0"/>
              </a:spcAft>
              <a:buNone/>
              <a:defRPr sz="800" b="1">
                <a:solidFill>
                  <a:schemeClr val="tx2"/>
                </a:solidFill>
              </a:defRPr>
            </a:lvl2pPr>
            <a:lvl3pPr marL="0" indent="0">
              <a:spcBef>
                <a:spcPts val="0"/>
              </a:spcBef>
              <a:spcAft>
                <a:spcPts val="0"/>
              </a:spcAft>
              <a:buNone/>
              <a:defRPr sz="800" b="1">
                <a:solidFill>
                  <a:schemeClr val="tx1"/>
                </a:solidFill>
              </a:defRPr>
            </a:lvl3pPr>
            <a:lvl4pPr>
              <a:defRPr>
                <a:solidFill>
                  <a:srgbClr val="FF0000"/>
                </a:solidFill>
              </a:defRPr>
            </a:lvl4pPr>
            <a:lvl5pPr>
              <a:defRPr>
                <a:solidFill>
                  <a:srgbClr val="FF0000"/>
                </a:solidFill>
              </a:defRPr>
            </a:lvl5pPr>
          </a:lstStyle>
          <a:p>
            <a:pPr lvl="0"/>
            <a:r>
              <a:rPr lang="en-GB" dirty="0"/>
              <a:t>Click to edit ‘source’ body text – see user tip to the left on how to style this text</a:t>
            </a:r>
          </a:p>
          <a:p>
            <a:pPr lvl="1"/>
            <a:r>
              <a:rPr lang="en-US" dirty="0"/>
              <a:t>Second level</a:t>
            </a:r>
          </a:p>
          <a:p>
            <a:pPr lvl="2"/>
            <a:r>
              <a:rPr lang="en-US" dirty="0"/>
              <a:t>Third level</a:t>
            </a:r>
            <a:endParaRPr lang="en-GB" dirty="0"/>
          </a:p>
        </p:txBody>
      </p:sp>
      <p:sp>
        <p:nvSpPr>
          <p:cNvPr id="34" name="Text Placeholder 43">
            <a:extLst>
              <a:ext uri="{FF2B5EF4-FFF2-40B4-BE49-F238E27FC236}">
                <a16:creationId xmlns:a16="http://schemas.microsoft.com/office/drawing/2014/main" id="{F99D8873-4939-464E-A40D-A83E85E67A5D}"/>
              </a:ext>
            </a:extLst>
          </p:cNvPr>
          <p:cNvSpPr>
            <a:spLocks noGrp="1"/>
          </p:cNvSpPr>
          <p:nvPr>
            <p:ph type="body" sz="quarter" idx="27" hasCustomPrompt="1"/>
          </p:nvPr>
        </p:nvSpPr>
        <p:spPr bwMode="gray">
          <a:xfrm>
            <a:off x="882000" y="1443600"/>
            <a:ext cx="5202000" cy="537032"/>
          </a:xfrm>
        </p:spPr>
        <p:txBody>
          <a:bodyPr lIns="0" rIns="0" bIns="90000" anchor="b">
            <a:noAutofit/>
          </a:bodyPr>
          <a:lstStyle>
            <a:lvl1pPr marL="0" indent="0">
              <a:spcBef>
                <a:spcPts val="0"/>
              </a:spcBef>
              <a:spcAft>
                <a:spcPts val="0"/>
              </a:spcAft>
              <a:buNone/>
              <a:defRPr sz="1600" b="1">
                <a:solidFill>
                  <a:schemeClr val="tx1"/>
                </a:solidFill>
              </a:defRPr>
            </a:lvl1pPr>
            <a:lvl2pPr marL="0" indent="0">
              <a:spcBef>
                <a:spcPts val="0"/>
              </a:spcBef>
              <a:spcAft>
                <a:spcPts val="0"/>
              </a:spcAft>
              <a:buNone/>
              <a:defRPr sz="800" b="0">
                <a:solidFill>
                  <a:schemeClr val="tx2"/>
                </a:solidFill>
              </a:defRPr>
            </a:lvl2pPr>
            <a:lvl3pPr marL="914423" indent="0">
              <a:buNone/>
              <a:defRPr>
                <a:solidFill>
                  <a:srgbClr val="FF0000"/>
                </a:solidFill>
              </a:defRPr>
            </a:lvl3pPr>
            <a:lvl4pPr>
              <a:defRPr>
                <a:solidFill>
                  <a:srgbClr val="FF0000"/>
                </a:solidFill>
              </a:defRPr>
            </a:lvl4pPr>
            <a:lvl5pPr>
              <a:defRPr>
                <a:solidFill>
                  <a:srgbClr val="FF0000"/>
                </a:solidFill>
              </a:defRPr>
            </a:lvl5pPr>
          </a:lstStyle>
          <a:p>
            <a:pPr lvl="0"/>
            <a:r>
              <a:rPr lang="en-US" dirty="0"/>
              <a:t>Click here to add sub or chart title</a:t>
            </a:r>
          </a:p>
          <a:p>
            <a:pPr lvl="1"/>
            <a:r>
              <a:rPr lang="en-US" dirty="0"/>
              <a:t>Second level</a:t>
            </a:r>
            <a:endParaRPr lang="en-GB" dirty="0"/>
          </a:p>
        </p:txBody>
      </p:sp>
      <p:sp>
        <p:nvSpPr>
          <p:cNvPr id="7" name="Content Placeholder 6"/>
          <p:cNvSpPr>
            <a:spLocks noGrp="1"/>
          </p:cNvSpPr>
          <p:nvPr>
            <p:ph sz="quarter" idx="28" hasCustomPrompt="1"/>
          </p:nvPr>
        </p:nvSpPr>
        <p:spPr bwMode="gray">
          <a:xfrm>
            <a:off x="882000" y="1990800"/>
            <a:ext cx="5202000" cy="3340800"/>
          </a:xfrm>
        </p:spPr>
        <p:txBody>
          <a:bodyPr/>
          <a:lstStyle>
            <a:lvl1pPr>
              <a:defRPr/>
            </a:lvl1pPr>
          </a:lstStyle>
          <a:p>
            <a:pPr lvl="0"/>
            <a:r>
              <a:rPr lang="en-GB" dirty="0"/>
              <a:t>Click to edit body text – see user tip to the left on how to style this text. Or click an icon below to add other content. Pictures should be 960 pixels W x 614 pixels H.</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37" name="Group 36">
            <a:extLst>
              <a:ext uri="{FF2B5EF4-FFF2-40B4-BE49-F238E27FC236}">
                <a16:creationId xmlns:a16="http://schemas.microsoft.com/office/drawing/2014/main" id="{BB3F0136-75BA-4B2B-B30F-C9C846BDABDC}"/>
              </a:ext>
            </a:extLst>
          </p:cNvPr>
          <p:cNvGrpSpPr/>
          <p:nvPr userDrawn="1"/>
        </p:nvGrpSpPr>
        <p:grpSpPr bwMode="gray">
          <a:xfrm>
            <a:off x="-1987491" y="115408"/>
            <a:ext cx="1818795" cy="2906737"/>
            <a:chOff x="287524" y="320055"/>
            <a:chExt cx="1818794" cy="2906737"/>
          </a:xfrm>
        </p:grpSpPr>
        <p:sp>
          <p:nvSpPr>
            <p:cNvPr id="39" name="TextBox 38">
              <a:extLst>
                <a:ext uri="{FF2B5EF4-FFF2-40B4-BE49-F238E27FC236}">
                  <a16:creationId xmlns:a16="http://schemas.microsoft.com/office/drawing/2014/main" id="{D35A9981-4C9A-4AEB-84AA-E47CF24F4230}"/>
                </a:ext>
              </a:extLst>
            </p:cNvPr>
            <p:cNvSpPr txBox="1"/>
            <p:nvPr/>
          </p:nvSpPr>
          <p:spPr bwMode="gray">
            <a:xfrm>
              <a:off x="287524" y="1010801"/>
              <a:ext cx="1818794" cy="2215991"/>
            </a:xfrm>
            <a:prstGeom prst="rect">
              <a:avLst/>
            </a:prstGeom>
            <a:noFill/>
          </p:spPr>
          <p:txBody>
            <a:bodyPr wrap="square" lIns="0" tIns="0" rIns="0" bIns="0" rtlCol="0">
              <a:spAutoFit/>
            </a:bodyPr>
            <a:lstStyle/>
            <a:p>
              <a:r>
                <a:rPr lang="en-GB" sz="1100" dirty="0">
                  <a:solidFill>
                    <a:srgbClr val="000000"/>
                  </a:solidFill>
                </a:rPr>
                <a:t>To add or change a photographic image to the faded background.</a:t>
              </a:r>
            </a:p>
            <a:p>
              <a:r>
                <a:rPr lang="en-GB" sz="1100" dirty="0">
                  <a:solidFill>
                    <a:srgbClr val="000000"/>
                  </a:solidFill>
                </a:rPr>
                <a:t>&gt;Right</a:t>
              </a:r>
              <a:r>
                <a:rPr lang="en-GB" sz="1100" baseline="0" dirty="0">
                  <a:solidFill>
                    <a:srgbClr val="000000"/>
                  </a:solidFill>
                </a:rPr>
                <a:t> Click over slide</a:t>
              </a:r>
            </a:p>
            <a:p>
              <a:r>
                <a:rPr lang="en-GB" sz="1100" baseline="0" dirty="0">
                  <a:solidFill>
                    <a:srgbClr val="000000"/>
                  </a:solidFill>
                </a:rPr>
                <a:t>&gt;format background</a:t>
              </a:r>
            </a:p>
            <a:p>
              <a:r>
                <a:rPr lang="en-GB" sz="1100" baseline="0" dirty="0">
                  <a:solidFill>
                    <a:srgbClr val="000000"/>
                  </a:solidFill>
                </a:rPr>
                <a:t>&gt;fill</a:t>
              </a:r>
            </a:p>
            <a:p>
              <a:r>
                <a:rPr lang="en-GB" sz="1100" baseline="0" dirty="0">
                  <a:solidFill>
                    <a:srgbClr val="000000"/>
                  </a:solidFill>
                </a:rPr>
                <a:t>&gt;picture or texture fill</a:t>
              </a:r>
            </a:p>
            <a:p>
              <a:r>
                <a:rPr lang="en-GB" sz="1100" baseline="0" dirty="0">
                  <a:solidFill>
                    <a:srgbClr val="000000"/>
                  </a:solidFill>
                </a:rPr>
                <a:t>&gt;select image from  </a:t>
              </a:r>
              <a:br>
                <a:rPr lang="en-GB" sz="1100" baseline="0" dirty="0">
                  <a:solidFill>
                    <a:srgbClr val="000000"/>
                  </a:solidFill>
                </a:rPr>
              </a:br>
              <a:r>
                <a:rPr lang="en-GB" sz="1100" baseline="0" dirty="0">
                  <a:solidFill>
                    <a:srgbClr val="000000"/>
                  </a:solidFill>
                </a:rPr>
                <a:t>  your file</a:t>
              </a:r>
            </a:p>
            <a:p>
              <a:r>
                <a:rPr lang="en-GB" sz="900" baseline="0" dirty="0">
                  <a:solidFill>
                    <a:srgbClr val="000000"/>
                  </a:solidFill>
                </a:rPr>
                <a:t>*Pictures should be ideally </a:t>
              </a:r>
              <a:br>
                <a:rPr lang="en-GB" sz="900" baseline="0" dirty="0">
                  <a:solidFill>
                    <a:srgbClr val="000000"/>
                  </a:solidFill>
                </a:rPr>
              </a:br>
              <a:r>
                <a:rPr lang="en-GB" sz="900" baseline="0" dirty="0">
                  <a:solidFill>
                    <a:srgbClr val="000000"/>
                  </a:solidFill>
                </a:rPr>
                <a:t>1920 pixels W x 1080 pixels H</a:t>
              </a:r>
            </a:p>
            <a:p>
              <a:endParaRPr lang="en-GB" sz="900" baseline="0" dirty="0">
                <a:solidFill>
                  <a:srgbClr val="000000"/>
                </a:solidFill>
              </a:endParaRPr>
            </a:p>
            <a:p>
              <a:r>
                <a:rPr lang="en-GB" sz="900" baseline="0" dirty="0">
                  <a:solidFill>
                    <a:srgbClr val="000000"/>
                  </a:solidFill>
                </a:rPr>
                <a:t>Alternatively leave background with a solid white fill.</a:t>
              </a:r>
              <a:endParaRPr lang="en-GB" sz="900" dirty="0">
                <a:solidFill>
                  <a:srgbClr val="000000"/>
                </a:solidFill>
              </a:endParaRPr>
            </a:p>
          </p:txBody>
        </p:sp>
        <p:grpSp>
          <p:nvGrpSpPr>
            <p:cNvPr id="40" name="Group 39">
              <a:extLst>
                <a:ext uri="{FF2B5EF4-FFF2-40B4-BE49-F238E27FC236}">
                  <a16:creationId xmlns:a16="http://schemas.microsoft.com/office/drawing/2014/main" id="{FF2554C2-7F4B-4AFC-96FA-CD357E31B732}"/>
                </a:ext>
              </a:extLst>
            </p:cNvPr>
            <p:cNvGrpSpPr>
              <a:grpSpLocks noChangeAspect="1"/>
            </p:cNvGrpSpPr>
            <p:nvPr userDrawn="1"/>
          </p:nvGrpSpPr>
          <p:grpSpPr bwMode="gray">
            <a:xfrm>
              <a:off x="407162" y="448083"/>
              <a:ext cx="335767" cy="274418"/>
              <a:chOff x="431" y="79"/>
              <a:chExt cx="4882" cy="3990"/>
            </a:xfrm>
            <a:solidFill>
              <a:schemeClr val="accent1"/>
            </a:solidFill>
          </p:grpSpPr>
          <p:sp>
            <p:nvSpPr>
              <p:cNvPr id="46" name="Oval 9">
                <a:extLst>
                  <a:ext uri="{FF2B5EF4-FFF2-40B4-BE49-F238E27FC236}">
                    <a16:creationId xmlns:a16="http://schemas.microsoft.com/office/drawing/2014/main" id="{1892404B-D3D9-4862-AD9C-93C78243EB6A}"/>
                  </a:ext>
                </a:extLst>
              </p:cNvPr>
              <p:cNvSpPr>
                <a:spLocks noChangeArrowheads="1"/>
              </p:cNvSpPr>
              <p:nvPr/>
            </p:nvSpPr>
            <p:spPr bwMode="gray">
              <a:xfrm>
                <a:off x="1895" y="1299"/>
                <a:ext cx="1953" cy="195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47" name="Freeform 10">
                <a:extLst>
                  <a:ext uri="{FF2B5EF4-FFF2-40B4-BE49-F238E27FC236}">
                    <a16:creationId xmlns:a16="http://schemas.microsoft.com/office/drawing/2014/main" id="{C1207B22-712B-4320-BFD8-BF75F770658E}"/>
                  </a:ext>
                </a:extLst>
              </p:cNvPr>
              <p:cNvSpPr>
                <a:spLocks noEditPoints="1"/>
              </p:cNvSpPr>
              <p:nvPr/>
            </p:nvSpPr>
            <p:spPr bwMode="gray">
              <a:xfrm>
                <a:off x="431" y="79"/>
                <a:ext cx="4882" cy="3990"/>
              </a:xfrm>
              <a:custGeom>
                <a:avLst/>
                <a:gdLst>
                  <a:gd name="T0" fmla="*/ 736 w 800"/>
                  <a:gd name="T1" fmla="*/ 134 h 654"/>
                  <a:gd name="T2" fmla="*/ 622 w 800"/>
                  <a:gd name="T3" fmla="*/ 134 h 654"/>
                  <a:gd name="T4" fmla="*/ 569 w 800"/>
                  <a:gd name="T5" fmla="*/ 0 h 654"/>
                  <a:gd name="T6" fmla="*/ 231 w 800"/>
                  <a:gd name="T7" fmla="*/ 0 h 654"/>
                  <a:gd name="T8" fmla="*/ 178 w 800"/>
                  <a:gd name="T9" fmla="*/ 134 h 654"/>
                  <a:gd name="T10" fmla="*/ 160 w 800"/>
                  <a:gd name="T11" fmla="*/ 134 h 654"/>
                  <a:gd name="T12" fmla="*/ 160 w 800"/>
                  <a:gd name="T13" fmla="*/ 67 h 654"/>
                  <a:gd name="T14" fmla="*/ 80 w 800"/>
                  <a:gd name="T15" fmla="*/ 67 h 654"/>
                  <a:gd name="T16" fmla="*/ 80 w 800"/>
                  <a:gd name="T17" fmla="*/ 134 h 654"/>
                  <a:gd name="T18" fmla="*/ 64 w 800"/>
                  <a:gd name="T19" fmla="*/ 134 h 654"/>
                  <a:gd name="T20" fmla="*/ 0 w 800"/>
                  <a:gd name="T21" fmla="*/ 198 h 654"/>
                  <a:gd name="T22" fmla="*/ 0 w 800"/>
                  <a:gd name="T23" fmla="*/ 589 h 654"/>
                  <a:gd name="T24" fmla="*/ 64 w 800"/>
                  <a:gd name="T25" fmla="*/ 654 h 654"/>
                  <a:gd name="T26" fmla="*/ 736 w 800"/>
                  <a:gd name="T27" fmla="*/ 654 h 654"/>
                  <a:gd name="T28" fmla="*/ 800 w 800"/>
                  <a:gd name="T29" fmla="*/ 589 h 654"/>
                  <a:gd name="T30" fmla="*/ 800 w 800"/>
                  <a:gd name="T31" fmla="*/ 198 h 654"/>
                  <a:gd name="T32" fmla="*/ 736 w 800"/>
                  <a:gd name="T33" fmla="*/ 134 h 654"/>
                  <a:gd name="T34" fmla="*/ 133 w 800"/>
                  <a:gd name="T35" fmla="*/ 134 h 654"/>
                  <a:gd name="T36" fmla="*/ 107 w 800"/>
                  <a:gd name="T37" fmla="*/ 134 h 654"/>
                  <a:gd name="T38" fmla="*/ 107 w 800"/>
                  <a:gd name="T39" fmla="*/ 94 h 654"/>
                  <a:gd name="T40" fmla="*/ 133 w 800"/>
                  <a:gd name="T41" fmla="*/ 94 h 654"/>
                  <a:gd name="T42" fmla="*/ 133 w 800"/>
                  <a:gd name="T43" fmla="*/ 134 h 654"/>
                  <a:gd name="T44" fmla="*/ 400 w 800"/>
                  <a:gd name="T45" fmla="*/ 600 h 654"/>
                  <a:gd name="T46" fmla="*/ 160 w 800"/>
                  <a:gd name="T47" fmla="*/ 360 h 654"/>
                  <a:gd name="T48" fmla="*/ 400 w 800"/>
                  <a:gd name="T49" fmla="*/ 120 h 654"/>
                  <a:gd name="T50" fmla="*/ 640 w 800"/>
                  <a:gd name="T51" fmla="*/ 360 h 654"/>
                  <a:gd name="T52" fmla="*/ 400 w 800"/>
                  <a:gd name="T53" fmla="*/ 600 h 654"/>
                  <a:gd name="T54" fmla="*/ 693 w 800"/>
                  <a:gd name="T55" fmla="*/ 294 h 654"/>
                  <a:gd name="T56" fmla="*/ 640 w 800"/>
                  <a:gd name="T57" fmla="*/ 240 h 654"/>
                  <a:gd name="T58" fmla="*/ 693 w 800"/>
                  <a:gd name="T59" fmla="*/ 187 h 654"/>
                  <a:gd name="T60" fmla="*/ 747 w 800"/>
                  <a:gd name="T61" fmla="*/ 240 h 654"/>
                  <a:gd name="T62" fmla="*/ 693 w 800"/>
                  <a:gd name="T63" fmla="*/ 294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0" h="654">
                    <a:moveTo>
                      <a:pt x="736" y="134"/>
                    </a:moveTo>
                    <a:lnTo>
                      <a:pt x="622" y="134"/>
                    </a:lnTo>
                    <a:lnTo>
                      <a:pt x="569" y="0"/>
                    </a:lnTo>
                    <a:lnTo>
                      <a:pt x="231" y="0"/>
                    </a:lnTo>
                    <a:lnTo>
                      <a:pt x="178" y="134"/>
                    </a:lnTo>
                    <a:lnTo>
                      <a:pt x="160" y="134"/>
                    </a:lnTo>
                    <a:lnTo>
                      <a:pt x="160" y="67"/>
                    </a:lnTo>
                    <a:lnTo>
                      <a:pt x="80" y="67"/>
                    </a:lnTo>
                    <a:lnTo>
                      <a:pt x="80" y="134"/>
                    </a:lnTo>
                    <a:lnTo>
                      <a:pt x="64" y="134"/>
                    </a:lnTo>
                    <a:cubicBezTo>
                      <a:pt x="29" y="134"/>
                      <a:pt x="0" y="162"/>
                      <a:pt x="0" y="198"/>
                    </a:cubicBezTo>
                    <a:lnTo>
                      <a:pt x="0" y="589"/>
                    </a:lnTo>
                    <a:cubicBezTo>
                      <a:pt x="0" y="625"/>
                      <a:pt x="29" y="654"/>
                      <a:pt x="64" y="654"/>
                    </a:cubicBezTo>
                    <a:lnTo>
                      <a:pt x="736" y="654"/>
                    </a:lnTo>
                    <a:cubicBezTo>
                      <a:pt x="771" y="654"/>
                      <a:pt x="800" y="625"/>
                      <a:pt x="800" y="589"/>
                    </a:cubicBezTo>
                    <a:lnTo>
                      <a:pt x="800" y="198"/>
                    </a:lnTo>
                    <a:cubicBezTo>
                      <a:pt x="800" y="162"/>
                      <a:pt x="771" y="134"/>
                      <a:pt x="736" y="134"/>
                    </a:cubicBezTo>
                    <a:close/>
                    <a:moveTo>
                      <a:pt x="133" y="134"/>
                    </a:moveTo>
                    <a:lnTo>
                      <a:pt x="107" y="134"/>
                    </a:lnTo>
                    <a:lnTo>
                      <a:pt x="107" y="94"/>
                    </a:lnTo>
                    <a:lnTo>
                      <a:pt x="133" y="94"/>
                    </a:lnTo>
                    <a:lnTo>
                      <a:pt x="133" y="134"/>
                    </a:lnTo>
                    <a:close/>
                    <a:moveTo>
                      <a:pt x="400" y="600"/>
                    </a:moveTo>
                    <a:cubicBezTo>
                      <a:pt x="268" y="600"/>
                      <a:pt x="160" y="493"/>
                      <a:pt x="160" y="360"/>
                    </a:cubicBezTo>
                    <a:cubicBezTo>
                      <a:pt x="160" y="228"/>
                      <a:pt x="268" y="120"/>
                      <a:pt x="400" y="120"/>
                    </a:cubicBezTo>
                    <a:cubicBezTo>
                      <a:pt x="532" y="120"/>
                      <a:pt x="640" y="228"/>
                      <a:pt x="640" y="360"/>
                    </a:cubicBezTo>
                    <a:cubicBezTo>
                      <a:pt x="640" y="493"/>
                      <a:pt x="532" y="600"/>
                      <a:pt x="400" y="600"/>
                    </a:cubicBezTo>
                    <a:close/>
                    <a:moveTo>
                      <a:pt x="693" y="294"/>
                    </a:moveTo>
                    <a:cubicBezTo>
                      <a:pt x="664" y="294"/>
                      <a:pt x="640" y="270"/>
                      <a:pt x="640" y="240"/>
                    </a:cubicBezTo>
                    <a:cubicBezTo>
                      <a:pt x="640" y="211"/>
                      <a:pt x="664" y="187"/>
                      <a:pt x="693" y="187"/>
                    </a:cubicBezTo>
                    <a:cubicBezTo>
                      <a:pt x="723" y="187"/>
                      <a:pt x="747" y="211"/>
                      <a:pt x="747" y="240"/>
                    </a:cubicBezTo>
                    <a:cubicBezTo>
                      <a:pt x="747" y="270"/>
                      <a:pt x="723" y="294"/>
                      <a:pt x="693" y="29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grpSp>
        <p:sp>
          <p:nvSpPr>
            <p:cNvPr id="42" name="Donut 24">
              <a:extLst>
                <a:ext uri="{FF2B5EF4-FFF2-40B4-BE49-F238E27FC236}">
                  <a16:creationId xmlns:a16="http://schemas.microsoft.com/office/drawing/2014/main" id="{159AD679-9E82-43F7-8E5A-F2B9B7B8F098}"/>
                </a:ext>
              </a:extLst>
            </p:cNvPr>
            <p:cNvSpPr/>
            <p:nvPr userDrawn="1"/>
          </p:nvSpPr>
          <p:spPr bwMode="gray">
            <a:xfrm>
              <a:off x="299151" y="32005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dirty="0">
                <a:solidFill>
                  <a:schemeClr val="tx1"/>
                </a:solidFill>
              </a:endParaRPr>
            </a:p>
          </p:txBody>
        </p:sp>
        <p:sp>
          <p:nvSpPr>
            <p:cNvPr id="45" name="Freeform 5">
              <a:extLst>
                <a:ext uri="{FF2B5EF4-FFF2-40B4-BE49-F238E27FC236}">
                  <a16:creationId xmlns:a16="http://schemas.microsoft.com/office/drawing/2014/main" id="{F9B77A76-1D73-4D21-971D-ADF9C8341048}"/>
                </a:ext>
              </a:extLst>
            </p:cNvPr>
            <p:cNvSpPr>
              <a:spLocks noEditPoints="1"/>
            </p:cNvSpPr>
            <p:nvPr userDrawn="1"/>
          </p:nvSpPr>
          <p:spPr bwMode="gray">
            <a:xfrm>
              <a:off x="287524" y="5900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dirty="0"/>
            </a:p>
          </p:txBody>
        </p:sp>
      </p:grpSp>
    </p:spTree>
    <p:extLst>
      <p:ext uri="{BB962C8B-B14F-4D97-AF65-F5344CB8AC3E}">
        <p14:creationId xmlns:p14="http://schemas.microsoft.com/office/powerpoint/2010/main" val="1987333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x content #2">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ED742EDD-C380-4380-95CD-F7DA6579E5D8}"/>
              </a:ext>
            </a:extLst>
          </p:cNvPr>
          <p:cNvSpPr/>
          <p:nvPr userDrawn="1"/>
        </p:nvSpPr>
        <p:spPr bwMode="gray">
          <a:xfrm>
            <a:off x="0" y="0"/>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36" name="Freeform: Shape 41">
            <a:extLst>
              <a:ext uri="{FF2B5EF4-FFF2-40B4-BE49-F238E27FC236}">
                <a16:creationId xmlns:a16="http://schemas.microsoft.com/office/drawing/2014/main" id="{A1B05697-6412-4FC1-926D-C5F1F6B74C0A}"/>
              </a:ext>
            </a:extLst>
          </p:cNvPr>
          <p:cNvSpPr/>
          <p:nvPr userDrawn="1"/>
        </p:nvSpPr>
        <p:spPr bwMode="gray">
          <a:xfrm rot="16200000">
            <a:off x="2666621" y="-2676835"/>
            <a:ext cx="6879376" cy="12233048"/>
          </a:xfrm>
          <a:custGeom>
            <a:avLst/>
            <a:gdLst>
              <a:gd name="connsiteX0" fmla="*/ 6879376 w 6879376"/>
              <a:gd name="connsiteY0" fmla="*/ 0 h 12233048"/>
              <a:gd name="connsiteX1" fmla="*/ 6879376 w 6879376"/>
              <a:gd name="connsiteY1" fmla="*/ 8949781 h 12233048"/>
              <a:gd name="connsiteX2" fmla="*/ 6828900 w 6879376"/>
              <a:gd name="connsiteY2" fmla="*/ 9020760 h 12233048"/>
              <a:gd name="connsiteX3" fmla="*/ 2997630 w 6879376"/>
              <a:gd name="connsiteY3" fmla="*/ 12177840 h 12233048"/>
              <a:gd name="connsiteX4" fmla="*/ 2875514 w 6879376"/>
              <a:gd name="connsiteY4" fmla="*/ 12233048 h 12233048"/>
              <a:gd name="connsiteX5" fmla="*/ 0 w 6879376"/>
              <a:gd name="connsiteY5" fmla="*/ 12233048 h 12233048"/>
              <a:gd name="connsiteX6" fmla="*/ 0 w 6879376"/>
              <a:gd name="connsiteY6" fmla="*/ 8910788 h 12233048"/>
              <a:gd name="connsiteX7" fmla="*/ 57904 w 6879376"/>
              <a:gd name="connsiteY7" fmla="*/ 8897424 h 12233048"/>
              <a:gd name="connsiteX8" fmla="*/ 4789322 w 6879376"/>
              <a:gd name="connsiteY8" fmla="*/ 2788167 h 12233048"/>
              <a:gd name="connsiteX9" fmla="*/ 4167300 w 6879376"/>
              <a:gd name="connsiteY9" fmla="*/ 53455 h 12233048"/>
              <a:gd name="connsiteX10" fmla="*/ 4139922 w 6879376"/>
              <a:gd name="connsiteY10" fmla="*/ 0 h 1223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79376" h="12233048">
                <a:moveTo>
                  <a:pt x="6879376" y="0"/>
                </a:moveTo>
                <a:lnTo>
                  <a:pt x="6879376" y="8949781"/>
                </a:lnTo>
                <a:lnTo>
                  <a:pt x="6828900" y="9020760"/>
                </a:lnTo>
                <a:cubicBezTo>
                  <a:pt x="5829088" y="10357668"/>
                  <a:pt x="4515634" y="11446392"/>
                  <a:pt x="2997630" y="12177840"/>
                </a:cubicBezTo>
                <a:lnTo>
                  <a:pt x="2875514" y="12233048"/>
                </a:lnTo>
                <a:lnTo>
                  <a:pt x="0" y="12233048"/>
                </a:lnTo>
                <a:lnTo>
                  <a:pt x="0" y="8910788"/>
                </a:lnTo>
                <a:lnTo>
                  <a:pt x="57904" y="8897424"/>
                </a:lnTo>
                <a:cubicBezTo>
                  <a:pt x="2778790" y="8197371"/>
                  <a:pt x="4789320" y="5727562"/>
                  <a:pt x="4789322" y="2788167"/>
                </a:cubicBezTo>
                <a:cubicBezTo>
                  <a:pt x="4789322" y="1808369"/>
                  <a:pt x="4565929" y="880746"/>
                  <a:pt x="4167300" y="53455"/>
                </a:cubicBezTo>
                <a:lnTo>
                  <a:pt x="4139922" y="0"/>
                </a:ln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37" name="Freeform: Shape 33">
            <a:extLst>
              <a:ext uri="{FF2B5EF4-FFF2-40B4-BE49-F238E27FC236}">
                <a16:creationId xmlns:a16="http://schemas.microsoft.com/office/drawing/2014/main" id="{C0C681C9-F66D-4CCE-9D35-CB90A8A121E0}"/>
              </a:ext>
            </a:extLst>
          </p:cNvPr>
          <p:cNvSpPr/>
          <p:nvPr userDrawn="1"/>
        </p:nvSpPr>
        <p:spPr bwMode="gray">
          <a:xfrm rot="16200000">
            <a:off x="-3860" y="3861"/>
            <a:ext cx="1454901" cy="1447180"/>
          </a:xfrm>
          <a:custGeom>
            <a:avLst/>
            <a:gdLst>
              <a:gd name="connsiteX0" fmla="*/ 1454901 w 1454901"/>
              <a:gd name="connsiteY0" fmla="*/ 664830 h 1447180"/>
              <a:gd name="connsiteX1" fmla="*/ 1454901 w 1454901"/>
              <a:gd name="connsiteY1" fmla="*/ 1447180 h 1447180"/>
              <a:gd name="connsiteX2" fmla="*/ 1390925 w 1454901"/>
              <a:gd name="connsiteY2" fmla="*/ 1443949 h 1447180"/>
              <a:gd name="connsiteX3" fmla="*/ 2820 w 1454901"/>
              <a:gd name="connsiteY3" fmla="*/ 55844 h 1447180"/>
              <a:gd name="connsiteX4" fmla="*/ 0 w 1454901"/>
              <a:gd name="connsiteY4" fmla="*/ 0 h 1447180"/>
              <a:gd name="connsiteX5" fmla="*/ 779985 w 1454901"/>
              <a:gd name="connsiteY5" fmla="*/ 0 h 1447180"/>
              <a:gd name="connsiteX6" fmla="*/ 788157 w 1454901"/>
              <a:gd name="connsiteY6" fmla="*/ 53548 h 1447180"/>
              <a:gd name="connsiteX7" fmla="*/ 1393221 w 1454901"/>
              <a:gd name="connsiteY7" fmla="*/ 658612 h 1447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4901" h="1447180">
                <a:moveTo>
                  <a:pt x="1454901" y="664830"/>
                </a:moveTo>
                <a:lnTo>
                  <a:pt x="1454901" y="1447180"/>
                </a:lnTo>
                <a:lnTo>
                  <a:pt x="1390925" y="1443949"/>
                </a:lnTo>
                <a:cubicBezTo>
                  <a:pt x="659016" y="1369620"/>
                  <a:pt x="77149" y="787753"/>
                  <a:pt x="2820" y="55844"/>
                </a:cubicBezTo>
                <a:lnTo>
                  <a:pt x="0" y="0"/>
                </a:lnTo>
                <a:lnTo>
                  <a:pt x="779985" y="0"/>
                </a:lnTo>
                <a:lnTo>
                  <a:pt x="788157" y="53548"/>
                </a:lnTo>
                <a:cubicBezTo>
                  <a:pt x="850305" y="357255"/>
                  <a:pt x="1089514" y="596465"/>
                  <a:pt x="1393221" y="658612"/>
                </a:cubicBezTo>
                <a:close/>
              </a:path>
            </a:pathLst>
          </a:custGeom>
          <a:solidFill>
            <a:schemeClr val="tx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39" name="Freeform: Shape 35">
            <a:extLst>
              <a:ext uri="{FF2B5EF4-FFF2-40B4-BE49-F238E27FC236}">
                <a16:creationId xmlns:a16="http://schemas.microsoft.com/office/drawing/2014/main" id="{1E8A87E7-8AF3-41B7-BB58-BB53CC91DF79}"/>
              </a:ext>
            </a:extLst>
          </p:cNvPr>
          <p:cNvSpPr/>
          <p:nvPr userDrawn="1"/>
        </p:nvSpPr>
        <p:spPr bwMode="gray">
          <a:xfrm rot="16200000">
            <a:off x="484155" y="3770758"/>
            <a:ext cx="2603088" cy="3571396"/>
          </a:xfrm>
          <a:custGeom>
            <a:avLst/>
            <a:gdLst>
              <a:gd name="connsiteX0" fmla="*/ 2603088 w 2603088"/>
              <a:gd name="connsiteY0" fmla="*/ 979107 h 3571396"/>
              <a:gd name="connsiteX1" fmla="*/ 10800 w 2603088"/>
              <a:gd name="connsiteY1" fmla="*/ 3571396 h 3571396"/>
              <a:gd name="connsiteX2" fmla="*/ 0 w 2603088"/>
              <a:gd name="connsiteY2" fmla="*/ 3570850 h 3571396"/>
              <a:gd name="connsiteX3" fmla="*/ 1 w 2603088"/>
              <a:gd name="connsiteY3" fmla="*/ 2274706 h 3571396"/>
              <a:gd name="connsiteX4" fmla="*/ 10800 w 2603088"/>
              <a:gd name="connsiteY4" fmla="*/ 2275252 h 3571396"/>
              <a:gd name="connsiteX5" fmla="*/ 1306944 w 2603088"/>
              <a:gd name="connsiteY5" fmla="*/ 979107 h 3571396"/>
              <a:gd name="connsiteX6" fmla="*/ 927313 w 2603088"/>
              <a:gd name="connsiteY6" fmla="*/ 62595 h 3571396"/>
              <a:gd name="connsiteX7" fmla="*/ 858441 w 2603088"/>
              <a:gd name="connsiteY7" fmla="*/ 0 h 3571396"/>
              <a:gd name="connsiteX8" fmla="*/ 2410327 w 2603088"/>
              <a:gd name="connsiteY8" fmla="*/ 0 h 3571396"/>
              <a:gd name="connsiteX9" fmla="*/ 2486544 w 2603088"/>
              <a:gd name="connsiteY9" fmla="*/ 208240 h 3571396"/>
              <a:gd name="connsiteX10" fmla="*/ 2603088 w 2603088"/>
              <a:gd name="connsiteY10" fmla="*/ 979107 h 3571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3088" h="3571396">
                <a:moveTo>
                  <a:pt x="2603088" y="979107"/>
                </a:moveTo>
                <a:cubicBezTo>
                  <a:pt x="2603088" y="2410788"/>
                  <a:pt x="1442481" y="3571396"/>
                  <a:pt x="10800" y="3571396"/>
                </a:cubicBezTo>
                <a:lnTo>
                  <a:pt x="0" y="3570850"/>
                </a:lnTo>
                <a:lnTo>
                  <a:pt x="1" y="2274706"/>
                </a:lnTo>
                <a:lnTo>
                  <a:pt x="10800" y="2275252"/>
                </a:lnTo>
                <a:cubicBezTo>
                  <a:pt x="726641" y="2275252"/>
                  <a:pt x="1306944" y="1694949"/>
                  <a:pt x="1306944" y="979107"/>
                </a:cubicBezTo>
                <a:cubicBezTo>
                  <a:pt x="1306944" y="621187"/>
                  <a:pt x="1161869" y="297151"/>
                  <a:pt x="927313" y="62595"/>
                </a:cubicBezTo>
                <a:lnTo>
                  <a:pt x="858441" y="0"/>
                </a:lnTo>
                <a:lnTo>
                  <a:pt x="2410327" y="0"/>
                </a:lnTo>
                <a:lnTo>
                  <a:pt x="2486544" y="208240"/>
                </a:lnTo>
                <a:cubicBezTo>
                  <a:pt x="2562286" y="451757"/>
                  <a:pt x="2603088" y="710667"/>
                  <a:pt x="2603088" y="979107"/>
                </a:cubicBezTo>
                <a:close/>
              </a:path>
            </a:pathLst>
          </a:cu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44" name="Rectangle 43" hidden="1">
            <a:extLst>
              <a:ext uri="{FF2B5EF4-FFF2-40B4-BE49-F238E27FC236}">
                <a16:creationId xmlns:a16="http://schemas.microsoft.com/office/drawing/2014/main" id="{D61A4901-E9B4-496D-AC16-461059F8F32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2" name="Title 1">
            <a:extLst>
              <a:ext uri="{FF2B5EF4-FFF2-40B4-BE49-F238E27FC236}">
                <a16:creationId xmlns:a16="http://schemas.microsoft.com/office/drawing/2014/main" id="{2856C770-F323-480F-AED5-938D06DBFAB7}"/>
              </a:ext>
            </a:extLst>
          </p:cNvPr>
          <p:cNvSpPr>
            <a:spLocks noGrp="1"/>
          </p:cNvSpPr>
          <p:nvPr>
            <p:ph type="title" hasCustomPrompt="1"/>
          </p:nvPr>
        </p:nvSpPr>
        <p:spPr bwMode="gray">
          <a:xfrm>
            <a:off x="881744" y="8620"/>
            <a:ext cx="5202000" cy="1296144"/>
          </a:xfrm>
        </p:spPr>
        <p:txBody>
          <a:bodyPr lIns="0" rIns="0" anchor="b">
            <a:normAutofit/>
          </a:bodyPr>
          <a:lstStyle>
            <a:lvl1pPr>
              <a:lnSpc>
                <a:spcPct val="80000"/>
              </a:lnSpc>
              <a:defRPr sz="3000">
                <a:ln>
                  <a:noFill/>
                </a:ln>
                <a:solidFill>
                  <a:schemeClr val="tx1"/>
                </a:solidFill>
              </a:defRPr>
            </a:lvl1pPr>
          </a:lstStyle>
          <a:p>
            <a:r>
              <a:rPr lang="en-US" dirty="0"/>
              <a:t>Click to edit slide title</a:t>
            </a:r>
            <a:endParaRPr lang="en-GB" dirty="0"/>
          </a:p>
        </p:txBody>
      </p:sp>
      <p:sp>
        <p:nvSpPr>
          <p:cNvPr id="3" name="Date Placeholder 2">
            <a:extLst>
              <a:ext uri="{FF2B5EF4-FFF2-40B4-BE49-F238E27FC236}">
                <a16:creationId xmlns:a16="http://schemas.microsoft.com/office/drawing/2014/main" id="{A1BD451D-8B7C-4789-993A-172D0706AF5E}"/>
              </a:ext>
            </a:extLst>
          </p:cNvPr>
          <p:cNvSpPr>
            <a:spLocks noGrp="1"/>
          </p:cNvSpPr>
          <p:nvPr>
            <p:ph type="dt" sz="half" idx="10"/>
          </p:nvPr>
        </p:nvSpPr>
        <p:spPr bwMode="gray"/>
        <p:txBody>
          <a:bodyPr/>
          <a:lstStyle/>
          <a:p>
            <a:r>
              <a:rPr lang="en-US"/>
              <a:t>March 23 2022 </a:t>
            </a:r>
            <a:endParaRPr lang="en-GB" dirty="0"/>
          </a:p>
        </p:txBody>
      </p:sp>
      <p:sp>
        <p:nvSpPr>
          <p:cNvPr id="4" name="Footer Placeholder 3">
            <a:extLst>
              <a:ext uri="{FF2B5EF4-FFF2-40B4-BE49-F238E27FC236}">
                <a16:creationId xmlns:a16="http://schemas.microsoft.com/office/drawing/2014/main" id="{51C24A0E-E745-4891-AAAA-FE3FAA48FCEA}"/>
              </a:ext>
            </a:extLst>
          </p:cNvPr>
          <p:cNvSpPr>
            <a:spLocks noGrp="1"/>
          </p:cNvSpPr>
          <p:nvPr>
            <p:ph type="ftr" sz="quarter" idx="11"/>
          </p:nvPr>
        </p:nvSpPr>
        <p:spPr bwMode="gray"/>
        <p:txBody>
          <a:bodyPr/>
          <a:lstStyle/>
          <a:p>
            <a:r>
              <a:rPr lang="en-US"/>
              <a:t>World Gold Council  | Webinar for Assurance Providers | May 2022</a:t>
            </a:r>
            <a:endParaRPr lang="en-GB" dirty="0"/>
          </a:p>
        </p:txBody>
      </p:sp>
      <p:sp>
        <p:nvSpPr>
          <p:cNvPr id="5" name="Slide Number Placeholder 4">
            <a:extLst>
              <a:ext uri="{FF2B5EF4-FFF2-40B4-BE49-F238E27FC236}">
                <a16:creationId xmlns:a16="http://schemas.microsoft.com/office/drawing/2014/main" id="{A894864D-A93D-4369-9B10-830529D3BE0C}"/>
              </a:ext>
            </a:extLst>
          </p:cNvPr>
          <p:cNvSpPr>
            <a:spLocks noGrp="1"/>
          </p:cNvSpPr>
          <p:nvPr>
            <p:ph type="sldNum" sz="quarter" idx="12"/>
          </p:nvPr>
        </p:nvSpPr>
        <p:spPr bwMode="gray"/>
        <p:txBody>
          <a:bodyPr/>
          <a:lstStyle/>
          <a:p>
            <a:fld id="{501147BB-AEC0-4063-9B38-B923881AE4E7}" type="slidenum">
              <a:rPr lang="en-GB" smtClean="0"/>
              <a:pPr/>
              <a:t>‹#›</a:t>
            </a:fld>
            <a:endParaRPr lang="en-GB" dirty="0"/>
          </a:p>
        </p:txBody>
      </p:sp>
      <p:sp>
        <p:nvSpPr>
          <p:cNvPr id="118" name="Rectangle 117">
            <a:extLst>
              <a:ext uri="{FF2B5EF4-FFF2-40B4-BE49-F238E27FC236}">
                <a16:creationId xmlns:a16="http://schemas.microsoft.com/office/drawing/2014/main" id="{21FF9E3B-43C7-43E1-832D-4CE2F0F74A70}"/>
              </a:ext>
            </a:extLst>
          </p:cNvPr>
          <p:cNvSpPr/>
          <p:nvPr userDrawn="1"/>
        </p:nvSpPr>
        <p:spPr bwMode="gray">
          <a:xfrm>
            <a:off x="881745" y="1403816"/>
            <a:ext cx="1561068" cy="45719"/>
          </a:xfrm>
          <a:prstGeom prst="rect">
            <a:avLst/>
          </a:prstGeom>
          <a:solidFill>
            <a:schemeClr val="tx2"/>
          </a:solidFill>
          <a:ln w="63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algn="l">
              <a:lnSpc>
                <a:spcPct val="90000"/>
              </a:lnSpc>
              <a:spcBef>
                <a:spcPts val="400"/>
              </a:spcBef>
              <a:spcAft>
                <a:spcPts val="400"/>
              </a:spcAft>
            </a:pPr>
            <a:endParaRPr lang="en-GB" sz="1000" dirty="0">
              <a:solidFill>
                <a:schemeClr val="tx2"/>
              </a:solidFill>
            </a:endParaRPr>
          </a:p>
        </p:txBody>
      </p:sp>
      <p:sp>
        <p:nvSpPr>
          <p:cNvPr id="33" name="Text Placeholder 43">
            <a:extLst>
              <a:ext uri="{FF2B5EF4-FFF2-40B4-BE49-F238E27FC236}">
                <a16:creationId xmlns:a16="http://schemas.microsoft.com/office/drawing/2014/main" id="{D3BCF8FA-0FDE-4326-BEBC-46A289ECCE7B}"/>
              </a:ext>
            </a:extLst>
          </p:cNvPr>
          <p:cNvSpPr>
            <a:spLocks noGrp="1"/>
          </p:cNvSpPr>
          <p:nvPr>
            <p:ph type="body" sz="quarter" idx="26" hasCustomPrompt="1"/>
          </p:nvPr>
        </p:nvSpPr>
        <p:spPr bwMode="gray">
          <a:xfrm>
            <a:off x="882000" y="5328000"/>
            <a:ext cx="4284662" cy="691949"/>
          </a:xfrm>
        </p:spPr>
        <p:txBody>
          <a:bodyPr lIns="0" rIns="0" anchor="b">
            <a:noAutofit/>
          </a:bodyPr>
          <a:lstStyle>
            <a:lvl1pPr marL="0" indent="0">
              <a:spcBef>
                <a:spcPts val="0"/>
              </a:spcBef>
              <a:spcAft>
                <a:spcPts val="0"/>
              </a:spcAft>
              <a:buNone/>
              <a:defRPr sz="800" b="0">
                <a:solidFill>
                  <a:schemeClr val="tx1"/>
                </a:solidFill>
              </a:defRPr>
            </a:lvl1pPr>
            <a:lvl2pPr marL="0" indent="0">
              <a:spcBef>
                <a:spcPts val="0"/>
              </a:spcBef>
              <a:spcAft>
                <a:spcPts val="0"/>
              </a:spcAft>
              <a:buNone/>
              <a:defRPr sz="800" b="1">
                <a:solidFill>
                  <a:schemeClr val="tx2"/>
                </a:solidFill>
              </a:defRPr>
            </a:lvl2pPr>
            <a:lvl3pPr marL="0" indent="0">
              <a:spcBef>
                <a:spcPts val="0"/>
              </a:spcBef>
              <a:spcAft>
                <a:spcPts val="0"/>
              </a:spcAft>
              <a:buNone/>
              <a:defRPr sz="800" b="1">
                <a:solidFill>
                  <a:schemeClr val="tx1"/>
                </a:solidFill>
              </a:defRPr>
            </a:lvl3pPr>
            <a:lvl4pPr>
              <a:defRPr>
                <a:solidFill>
                  <a:srgbClr val="FF0000"/>
                </a:solidFill>
              </a:defRPr>
            </a:lvl4pPr>
            <a:lvl5pPr>
              <a:defRPr>
                <a:solidFill>
                  <a:srgbClr val="FF0000"/>
                </a:solidFill>
              </a:defRPr>
            </a:lvl5pPr>
          </a:lstStyle>
          <a:p>
            <a:pPr lvl="0"/>
            <a:r>
              <a:rPr lang="en-GB" dirty="0"/>
              <a:t>Click to edit ‘source’ body text – see user tip to the left on how to style this text</a:t>
            </a:r>
          </a:p>
          <a:p>
            <a:pPr lvl="1"/>
            <a:r>
              <a:rPr lang="en-US" dirty="0"/>
              <a:t>Second level</a:t>
            </a:r>
          </a:p>
          <a:p>
            <a:pPr lvl="2"/>
            <a:r>
              <a:rPr lang="en-US" dirty="0"/>
              <a:t>Third level</a:t>
            </a:r>
            <a:endParaRPr lang="en-GB" dirty="0"/>
          </a:p>
        </p:txBody>
      </p:sp>
      <p:sp>
        <p:nvSpPr>
          <p:cNvPr id="34" name="Text Placeholder 43">
            <a:extLst>
              <a:ext uri="{FF2B5EF4-FFF2-40B4-BE49-F238E27FC236}">
                <a16:creationId xmlns:a16="http://schemas.microsoft.com/office/drawing/2014/main" id="{F99D8873-4939-464E-A40D-A83E85E67A5D}"/>
              </a:ext>
            </a:extLst>
          </p:cNvPr>
          <p:cNvSpPr>
            <a:spLocks noGrp="1"/>
          </p:cNvSpPr>
          <p:nvPr>
            <p:ph type="body" sz="quarter" idx="27" hasCustomPrompt="1"/>
          </p:nvPr>
        </p:nvSpPr>
        <p:spPr bwMode="gray">
          <a:xfrm>
            <a:off x="882000" y="1443600"/>
            <a:ext cx="5202000" cy="537032"/>
          </a:xfrm>
        </p:spPr>
        <p:txBody>
          <a:bodyPr lIns="0" rIns="0" bIns="90000" anchor="b">
            <a:noAutofit/>
          </a:bodyPr>
          <a:lstStyle>
            <a:lvl1pPr marL="0" indent="0">
              <a:spcBef>
                <a:spcPts val="0"/>
              </a:spcBef>
              <a:spcAft>
                <a:spcPts val="0"/>
              </a:spcAft>
              <a:buNone/>
              <a:defRPr sz="1600" b="1">
                <a:solidFill>
                  <a:schemeClr val="tx1"/>
                </a:solidFill>
              </a:defRPr>
            </a:lvl1pPr>
            <a:lvl2pPr marL="0" indent="0">
              <a:spcBef>
                <a:spcPts val="0"/>
              </a:spcBef>
              <a:spcAft>
                <a:spcPts val="0"/>
              </a:spcAft>
              <a:buNone/>
              <a:defRPr sz="800" b="0">
                <a:solidFill>
                  <a:schemeClr val="tx2"/>
                </a:solidFill>
              </a:defRPr>
            </a:lvl2pPr>
            <a:lvl3pPr marL="914423" indent="0">
              <a:buNone/>
              <a:defRPr>
                <a:solidFill>
                  <a:srgbClr val="FF0000"/>
                </a:solidFill>
              </a:defRPr>
            </a:lvl3pPr>
            <a:lvl4pPr>
              <a:defRPr>
                <a:solidFill>
                  <a:srgbClr val="FF0000"/>
                </a:solidFill>
              </a:defRPr>
            </a:lvl4pPr>
            <a:lvl5pPr>
              <a:defRPr>
                <a:solidFill>
                  <a:srgbClr val="FF0000"/>
                </a:solidFill>
              </a:defRPr>
            </a:lvl5pPr>
          </a:lstStyle>
          <a:p>
            <a:pPr lvl="0"/>
            <a:r>
              <a:rPr lang="en-US" dirty="0"/>
              <a:t>Click here to add sub or chart title</a:t>
            </a:r>
          </a:p>
          <a:p>
            <a:pPr lvl="1"/>
            <a:r>
              <a:rPr lang="en-US" dirty="0"/>
              <a:t>Second level</a:t>
            </a:r>
            <a:endParaRPr lang="en-GB" dirty="0"/>
          </a:p>
        </p:txBody>
      </p:sp>
      <p:sp>
        <p:nvSpPr>
          <p:cNvPr id="7" name="Content Placeholder 6"/>
          <p:cNvSpPr>
            <a:spLocks noGrp="1"/>
          </p:cNvSpPr>
          <p:nvPr>
            <p:ph sz="quarter" idx="28" hasCustomPrompt="1"/>
          </p:nvPr>
        </p:nvSpPr>
        <p:spPr bwMode="gray">
          <a:xfrm>
            <a:off x="882000" y="1990800"/>
            <a:ext cx="5202000" cy="3340800"/>
          </a:xfrm>
        </p:spPr>
        <p:txBody>
          <a:bodyPr/>
          <a:lstStyle>
            <a:lvl1pPr>
              <a:defRPr/>
            </a:lvl1pPr>
          </a:lstStyle>
          <a:p>
            <a:pPr lvl="0"/>
            <a:r>
              <a:rPr lang="en-GB" dirty="0"/>
              <a:t>Click to edit body text – see user tip to the left on how to style this text. Or click an icon below to add other content. Pictures should be 960 pixels W x 614 pixels H.</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78" name="Group 77">
            <a:extLst>
              <a:ext uri="{FF2B5EF4-FFF2-40B4-BE49-F238E27FC236}">
                <a16:creationId xmlns:a16="http://schemas.microsoft.com/office/drawing/2014/main" id="{BB3F0136-75BA-4B2B-B30F-C9C846BDABDC}"/>
              </a:ext>
            </a:extLst>
          </p:cNvPr>
          <p:cNvGrpSpPr/>
          <p:nvPr userDrawn="1"/>
        </p:nvGrpSpPr>
        <p:grpSpPr bwMode="gray">
          <a:xfrm>
            <a:off x="-1987491" y="115408"/>
            <a:ext cx="1818795" cy="2906737"/>
            <a:chOff x="287524" y="320055"/>
            <a:chExt cx="1818794" cy="2906737"/>
          </a:xfrm>
        </p:grpSpPr>
        <p:sp>
          <p:nvSpPr>
            <p:cNvPr id="79" name="TextBox 78">
              <a:extLst>
                <a:ext uri="{FF2B5EF4-FFF2-40B4-BE49-F238E27FC236}">
                  <a16:creationId xmlns:a16="http://schemas.microsoft.com/office/drawing/2014/main" id="{D35A9981-4C9A-4AEB-84AA-E47CF24F4230}"/>
                </a:ext>
              </a:extLst>
            </p:cNvPr>
            <p:cNvSpPr txBox="1"/>
            <p:nvPr/>
          </p:nvSpPr>
          <p:spPr bwMode="gray">
            <a:xfrm>
              <a:off x="287524" y="1010801"/>
              <a:ext cx="1818794" cy="2215991"/>
            </a:xfrm>
            <a:prstGeom prst="rect">
              <a:avLst/>
            </a:prstGeom>
            <a:noFill/>
          </p:spPr>
          <p:txBody>
            <a:bodyPr wrap="square" lIns="0" tIns="0" rIns="0" bIns="0" rtlCol="0">
              <a:spAutoFit/>
            </a:bodyPr>
            <a:lstStyle/>
            <a:p>
              <a:r>
                <a:rPr lang="en-GB" sz="1100" dirty="0">
                  <a:solidFill>
                    <a:srgbClr val="000000"/>
                  </a:solidFill>
                </a:rPr>
                <a:t>To add or change a photographic image to the faded background.</a:t>
              </a:r>
            </a:p>
            <a:p>
              <a:r>
                <a:rPr lang="en-GB" sz="1100" dirty="0">
                  <a:solidFill>
                    <a:srgbClr val="000000"/>
                  </a:solidFill>
                </a:rPr>
                <a:t>&gt;Right</a:t>
              </a:r>
              <a:r>
                <a:rPr lang="en-GB" sz="1100" baseline="0" dirty="0">
                  <a:solidFill>
                    <a:srgbClr val="000000"/>
                  </a:solidFill>
                </a:rPr>
                <a:t> Click over slide</a:t>
              </a:r>
            </a:p>
            <a:p>
              <a:r>
                <a:rPr lang="en-GB" sz="1100" baseline="0" dirty="0">
                  <a:solidFill>
                    <a:srgbClr val="000000"/>
                  </a:solidFill>
                </a:rPr>
                <a:t>&gt;format background</a:t>
              </a:r>
            </a:p>
            <a:p>
              <a:r>
                <a:rPr lang="en-GB" sz="1100" baseline="0" dirty="0">
                  <a:solidFill>
                    <a:srgbClr val="000000"/>
                  </a:solidFill>
                </a:rPr>
                <a:t>&gt;fill</a:t>
              </a:r>
            </a:p>
            <a:p>
              <a:r>
                <a:rPr lang="en-GB" sz="1100" baseline="0" dirty="0">
                  <a:solidFill>
                    <a:srgbClr val="000000"/>
                  </a:solidFill>
                </a:rPr>
                <a:t>&gt;picture or texture fill</a:t>
              </a:r>
            </a:p>
            <a:p>
              <a:r>
                <a:rPr lang="en-GB" sz="1100" baseline="0" dirty="0">
                  <a:solidFill>
                    <a:srgbClr val="000000"/>
                  </a:solidFill>
                </a:rPr>
                <a:t>&gt;select image from  </a:t>
              </a:r>
              <a:br>
                <a:rPr lang="en-GB" sz="1100" baseline="0" dirty="0">
                  <a:solidFill>
                    <a:srgbClr val="000000"/>
                  </a:solidFill>
                </a:rPr>
              </a:br>
              <a:r>
                <a:rPr lang="en-GB" sz="1100" baseline="0" dirty="0">
                  <a:solidFill>
                    <a:srgbClr val="000000"/>
                  </a:solidFill>
                </a:rPr>
                <a:t>  your file</a:t>
              </a:r>
            </a:p>
            <a:p>
              <a:r>
                <a:rPr lang="en-GB" sz="900" baseline="0" dirty="0">
                  <a:solidFill>
                    <a:srgbClr val="000000"/>
                  </a:solidFill>
                </a:rPr>
                <a:t>*Pictures should be ideally </a:t>
              </a:r>
              <a:br>
                <a:rPr lang="en-GB" sz="900" baseline="0" dirty="0">
                  <a:solidFill>
                    <a:srgbClr val="000000"/>
                  </a:solidFill>
                </a:rPr>
              </a:br>
              <a:r>
                <a:rPr lang="en-GB" sz="900" baseline="0" dirty="0">
                  <a:solidFill>
                    <a:srgbClr val="000000"/>
                  </a:solidFill>
                </a:rPr>
                <a:t>1920 pixels W x 1080 pixels H</a:t>
              </a:r>
            </a:p>
            <a:p>
              <a:endParaRPr lang="en-GB" sz="900" baseline="0" dirty="0">
                <a:solidFill>
                  <a:srgbClr val="000000"/>
                </a:solidFill>
              </a:endParaRPr>
            </a:p>
            <a:p>
              <a:r>
                <a:rPr lang="en-GB" sz="900" baseline="0" dirty="0">
                  <a:solidFill>
                    <a:srgbClr val="000000"/>
                  </a:solidFill>
                </a:rPr>
                <a:t>Alternatively leave background with a solid white fill.</a:t>
              </a:r>
              <a:endParaRPr lang="en-GB" sz="900" dirty="0">
                <a:solidFill>
                  <a:srgbClr val="000000"/>
                </a:solidFill>
              </a:endParaRPr>
            </a:p>
          </p:txBody>
        </p:sp>
        <p:grpSp>
          <p:nvGrpSpPr>
            <p:cNvPr id="80" name="Group 79">
              <a:extLst>
                <a:ext uri="{FF2B5EF4-FFF2-40B4-BE49-F238E27FC236}">
                  <a16:creationId xmlns:a16="http://schemas.microsoft.com/office/drawing/2014/main" id="{FF2554C2-7F4B-4AFC-96FA-CD357E31B732}"/>
                </a:ext>
              </a:extLst>
            </p:cNvPr>
            <p:cNvGrpSpPr>
              <a:grpSpLocks noChangeAspect="1"/>
            </p:cNvGrpSpPr>
            <p:nvPr userDrawn="1"/>
          </p:nvGrpSpPr>
          <p:grpSpPr bwMode="gray">
            <a:xfrm>
              <a:off x="407162" y="448083"/>
              <a:ext cx="335767" cy="274418"/>
              <a:chOff x="431" y="79"/>
              <a:chExt cx="4882" cy="3990"/>
            </a:xfrm>
            <a:solidFill>
              <a:schemeClr val="accent1"/>
            </a:solidFill>
          </p:grpSpPr>
          <p:sp>
            <p:nvSpPr>
              <p:cNvPr id="83" name="Oval 9">
                <a:extLst>
                  <a:ext uri="{FF2B5EF4-FFF2-40B4-BE49-F238E27FC236}">
                    <a16:creationId xmlns:a16="http://schemas.microsoft.com/office/drawing/2014/main" id="{1892404B-D3D9-4862-AD9C-93C78243EB6A}"/>
                  </a:ext>
                </a:extLst>
              </p:cNvPr>
              <p:cNvSpPr>
                <a:spLocks noChangeArrowheads="1"/>
              </p:cNvSpPr>
              <p:nvPr/>
            </p:nvSpPr>
            <p:spPr bwMode="gray">
              <a:xfrm>
                <a:off x="1895" y="1299"/>
                <a:ext cx="1953" cy="195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84" name="Freeform 10">
                <a:extLst>
                  <a:ext uri="{FF2B5EF4-FFF2-40B4-BE49-F238E27FC236}">
                    <a16:creationId xmlns:a16="http://schemas.microsoft.com/office/drawing/2014/main" id="{C1207B22-712B-4320-BFD8-BF75F770658E}"/>
                  </a:ext>
                </a:extLst>
              </p:cNvPr>
              <p:cNvSpPr>
                <a:spLocks noEditPoints="1"/>
              </p:cNvSpPr>
              <p:nvPr/>
            </p:nvSpPr>
            <p:spPr bwMode="gray">
              <a:xfrm>
                <a:off x="431" y="79"/>
                <a:ext cx="4882" cy="3990"/>
              </a:xfrm>
              <a:custGeom>
                <a:avLst/>
                <a:gdLst>
                  <a:gd name="T0" fmla="*/ 736 w 800"/>
                  <a:gd name="T1" fmla="*/ 134 h 654"/>
                  <a:gd name="T2" fmla="*/ 622 w 800"/>
                  <a:gd name="T3" fmla="*/ 134 h 654"/>
                  <a:gd name="T4" fmla="*/ 569 w 800"/>
                  <a:gd name="T5" fmla="*/ 0 h 654"/>
                  <a:gd name="T6" fmla="*/ 231 w 800"/>
                  <a:gd name="T7" fmla="*/ 0 h 654"/>
                  <a:gd name="T8" fmla="*/ 178 w 800"/>
                  <a:gd name="T9" fmla="*/ 134 h 654"/>
                  <a:gd name="T10" fmla="*/ 160 w 800"/>
                  <a:gd name="T11" fmla="*/ 134 h 654"/>
                  <a:gd name="T12" fmla="*/ 160 w 800"/>
                  <a:gd name="T13" fmla="*/ 67 h 654"/>
                  <a:gd name="T14" fmla="*/ 80 w 800"/>
                  <a:gd name="T15" fmla="*/ 67 h 654"/>
                  <a:gd name="T16" fmla="*/ 80 w 800"/>
                  <a:gd name="T17" fmla="*/ 134 h 654"/>
                  <a:gd name="T18" fmla="*/ 64 w 800"/>
                  <a:gd name="T19" fmla="*/ 134 h 654"/>
                  <a:gd name="T20" fmla="*/ 0 w 800"/>
                  <a:gd name="T21" fmla="*/ 198 h 654"/>
                  <a:gd name="T22" fmla="*/ 0 w 800"/>
                  <a:gd name="T23" fmla="*/ 589 h 654"/>
                  <a:gd name="T24" fmla="*/ 64 w 800"/>
                  <a:gd name="T25" fmla="*/ 654 h 654"/>
                  <a:gd name="T26" fmla="*/ 736 w 800"/>
                  <a:gd name="T27" fmla="*/ 654 h 654"/>
                  <a:gd name="T28" fmla="*/ 800 w 800"/>
                  <a:gd name="T29" fmla="*/ 589 h 654"/>
                  <a:gd name="T30" fmla="*/ 800 w 800"/>
                  <a:gd name="T31" fmla="*/ 198 h 654"/>
                  <a:gd name="T32" fmla="*/ 736 w 800"/>
                  <a:gd name="T33" fmla="*/ 134 h 654"/>
                  <a:gd name="T34" fmla="*/ 133 w 800"/>
                  <a:gd name="T35" fmla="*/ 134 h 654"/>
                  <a:gd name="T36" fmla="*/ 107 w 800"/>
                  <a:gd name="T37" fmla="*/ 134 h 654"/>
                  <a:gd name="T38" fmla="*/ 107 w 800"/>
                  <a:gd name="T39" fmla="*/ 94 h 654"/>
                  <a:gd name="T40" fmla="*/ 133 w 800"/>
                  <a:gd name="T41" fmla="*/ 94 h 654"/>
                  <a:gd name="T42" fmla="*/ 133 w 800"/>
                  <a:gd name="T43" fmla="*/ 134 h 654"/>
                  <a:gd name="T44" fmla="*/ 400 w 800"/>
                  <a:gd name="T45" fmla="*/ 600 h 654"/>
                  <a:gd name="T46" fmla="*/ 160 w 800"/>
                  <a:gd name="T47" fmla="*/ 360 h 654"/>
                  <a:gd name="T48" fmla="*/ 400 w 800"/>
                  <a:gd name="T49" fmla="*/ 120 h 654"/>
                  <a:gd name="T50" fmla="*/ 640 w 800"/>
                  <a:gd name="T51" fmla="*/ 360 h 654"/>
                  <a:gd name="T52" fmla="*/ 400 w 800"/>
                  <a:gd name="T53" fmla="*/ 600 h 654"/>
                  <a:gd name="T54" fmla="*/ 693 w 800"/>
                  <a:gd name="T55" fmla="*/ 294 h 654"/>
                  <a:gd name="T56" fmla="*/ 640 w 800"/>
                  <a:gd name="T57" fmla="*/ 240 h 654"/>
                  <a:gd name="T58" fmla="*/ 693 w 800"/>
                  <a:gd name="T59" fmla="*/ 187 h 654"/>
                  <a:gd name="T60" fmla="*/ 747 w 800"/>
                  <a:gd name="T61" fmla="*/ 240 h 654"/>
                  <a:gd name="T62" fmla="*/ 693 w 800"/>
                  <a:gd name="T63" fmla="*/ 294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0" h="654">
                    <a:moveTo>
                      <a:pt x="736" y="134"/>
                    </a:moveTo>
                    <a:lnTo>
                      <a:pt x="622" y="134"/>
                    </a:lnTo>
                    <a:lnTo>
                      <a:pt x="569" y="0"/>
                    </a:lnTo>
                    <a:lnTo>
                      <a:pt x="231" y="0"/>
                    </a:lnTo>
                    <a:lnTo>
                      <a:pt x="178" y="134"/>
                    </a:lnTo>
                    <a:lnTo>
                      <a:pt x="160" y="134"/>
                    </a:lnTo>
                    <a:lnTo>
                      <a:pt x="160" y="67"/>
                    </a:lnTo>
                    <a:lnTo>
                      <a:pt x="80" y="67"/>
                    </a:lnTo>
                    <a:lnTo>
                      <a:pt x="80" y="134"/>
                    </a:lnTo>
                    <a:lnTo>
                      <a:pt x="64" y="134"/>
                    </a:lnTo>
                    <a:cubicBezTo>
                      <a:pt x="29" y="134"/>
                      <a:pt x="0" y="162"/>
                      <a:pt x="0" y="198"/>
                    </a:cubicBezTo>
                    <a:lnTo>
                      <a:pt x="0" y="589"/>
                    </a:lnTo>
                    <a:cubicBezTo>
                      <a:pt x="0" y="625"/>
                      <a:pt x="29" y="654"/>
                      <a:pt x="64" y="654"/>
                    </a:cubicBezTo>
                    <a:lnTo>
                      <a:pt x="736" y="654"/>
                    </a:lnTo>
                    <a:cubicBezTo>
                      <a:pt x="771" y="654"/>
                      <a:pt x="800" y="625"/>
                      <a:pt x="800" y="589"/>
                    </a:cubicBezTo>
                    <a:lnTo>
                      <a:pt x="800" y="198"/>
                    </a:lnTo>
                    <a:cubicBezTo>
                      <a:pt x="800" y="162"/>
                      <a:pt x="771" y="134"/>
                      <a:pt x="736" y="134"/>
                    </a:cubicBezTo>
                    <a:close/>
                    <a:moveTo>
                      <a:pt x="133" y="134"/>
                    </a:moveTo>
                    <a:lnTo>
                      <a:pt x="107" y="134"/>
                    </a:lnTo>
                    <a:lnTo>
                      <a:pt x="107" y="94"/>
                    </a:lnTo>
                    <a:lnTo>
                      <a:pt x="133" y="94"/>
                    </a:lnTo>
                    <a:lnTo>
                      <a:pt x="133" y="134"/>
                    </a:lnTo>
                    <a:close/>
                    <a:moveTo>
                      <a:pt x="400" y="600"/>
                    </a:moveTo>
                    <a:cubicBezTo>
                      <a:pt x="268" y="600"/>
                      <a:pt x="160" y="493"/>
                      <a:pt x="160" y="360"/>
                    </a:cubicBezTo>
                    <a:cubicBezTo>
                      <a:pt x="160" y="228"/>
                      <a:pt x="268" y="120"/>
                      <a:pt x="400" y="120"/>
                    </a:cubicBezTo>
                    <a:cubicBezTo>
                      <a:pt x="532" y="120"/>
                      <a:pt x="640" y="228"/>
                      <a:pt x="640" y="360"/>
                    </a:cubicBezTo>
                    <a:cubicBezTo>
                      <a:pt x="640" y="493"/>
                      <a:pt x="532" y="600"/>
                      <a:pt x="400" y="600"/>
                    </a:cubicBezTo>
                    <a:close/>
                    <a:moveTo>
                      <a:pt x="693" y="294"/>
                    </a:moveTo>
                    <a:cubicBezTo>
                      <a:pt x="664" y="294"/>
                      <a:pt x="640" y="270"/>
                      <a:pt x="640" y="240"/>
                    </a:cubicBezTo>
                    <a:cubicBezTo>
                      <a:pt x="640" y="211"/>
                      <a:pt x="664" y="187"/>
                      <a:pt x="693" y="187"/>
                    </a:cubicBezTo>
                    <a:cubicBezTo>
                      <a:pt x="723" y="187"/>
                      <a:pt x="747" y="211"/>
                      <a:pt x="747" y="240"/>
                    </a:cubicBezTo>
                    <a:cubicBezTo>
                      <a:pt x="747" y="270"/>
                      <a:pt x="723" y="294"/>
                      <a:pt x="693" y="29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grpSp>
        <p:sp>
          <p:nvSpPr>
            <p:cNvPr id="81" name="Donut 24">
              <a:extLst>
                <a:ext uri="{FF2B5EF4-FFF2-40B4-BE49-F238E27FC236}">
                  <a16:creationId xmlns:a16="http://schemas.microsoft.com/office/drawing/2014/main" id="{159AD679-9E82-43F7-8E5A-F2B9B7B8F098}"/>
                </a:ext>
              </a:extLst>
            </p:cNvPr>
            <p:cNvSpPr/>
            <p:nvPr userDrawn="1"/>
          </p:nvSpPr>
          <p:spPr bwMode="gray">
            <a:xfrm>
              <a:off x="299151" y="32005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dirty="0">
                <a:solidFill>
                  <a:schemeClr val="tx1"/>
                </a:solidFill>
              </a:endParaRPr>
            </a:p>
          </p:txBody>
        </p:sp>
        <p:sp>
          <p:nvSpPr>
            <p:cNvPr id="82" name="Freeform 5">
              <a:extLst>
                <a:ext uri="{FF2B5EF4-FFF2-40B4-BE49-F238E27FC236}">
                  <a16:creationId xmlns:a16="http://schemas.microsoft.com/office/drawing/2014/main" id="{F9B77A76-1D73-4D21-971D-ADF9C8341048}"/>
                </a:ext>
              </a:extLst>
            </p:cNvPr>
            <p:cNvSpPr>
              <a:spLocks noEditPoints="1"/>
            </p:cNvSpPr>
            <p:nvPr userDrawn="1"/>
          </p:nvSpPr>
          <p:spPr bwMode="gray">
            <a:xfrm>
              <a:off x="287524" y="5900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dirty="0"/>
            </a:p>
          </p:txBody>
        </p:sp>
      </p:grpSp>
      <p:grpSp>
        <p:nvGrpSpPr>
          <p:cNvPr id="38" name="Group 37">
            <a:extLst>
              <a:ext uri="{FF2B5EF4-FFF2-40B4-BE49-F238E27FC236}">
                <a16:creationId xmlns:a16="http://schemas.microsoft.com/office/drawing/2014/main" id="{2FC948B1-CE8A-45C2-9547-20572925E441}"/>
              </a:ext>
            </a:extLst>
          </p:cNvPr>
          <p:cNvGrpSpPr/>
          <p:nvPr userDrawn="1"/>
        </p:nvGrpSpPr>
        <p:grpSpPr bwMode="gray">
          <a:xfrm>
            <a:off x="-1987489" y="3445698"/>
            <a:ext cx="1572481" cy="3412302"/>
            <a:chOff x="2051720" y="348323"/>
            <a:chExt cx="1572481" cy="3412302"/>
          </a:xfrm>
        </p:grpSpPr>
        <p:sp>
          <p:nvSpPr>
            <p:cNvPr id="40" name="TextBox 39">
              <a:extLst>
                <a:ext uri="{FF2B5EF4-FFF2-40B4-BE49-F238E27FC236}">
                  <a16:creationId xmlns:a16="http://schemas.microsoft.com/office/drawing/2014/main" id="{00AC49FF-2180-4539-8FB8-9FD54A2A1613}"/>
                </a:ext>
              </a:extLst>
            </p:cNvPr>
            <p:cNvSpPr txBox="1"/>
            <p:nvPr/>
          </p:nvSpPr>
          <p:spPr bwMode="gray">
            <a:xfrm>
              <a:off x="2051720" y="1052191"/>
              <a:ext cx="1572481" cy="2708434"/>
            </a:xfrm>
            <a:prstGeom prst="rect">
              <a:avLst/>
            </a:prstGeom>
            <a:noFill/>
          </p:spPr>
          <p:txBody>
            <a:bodyPr wrap="square" lIns="0" tIns="0" rIns="0" bIns="0" rtlCol="0">
              <a:spAutoFit/>
            </a:bodyPr>
            <a:lstStyle/>
            <a:p>
              <a:r>
                <a:rPr lang="en-GB" sz="1100" dirty="0">
                  <a:solidFill>
                    <a:srgbClr val="000000"/>
                  </a:solidFill>
                </a:rPr>
                <a:t>To format</a:t>
              </a:r>
              <a:r>
                <a:rPr lang="en-GB" sz="1100" baseline="0" dirty="0">
                  <a:solidFill>
                    <a:srgbClr val="000000"/>
                  </a:solidFill>
                </a:rPr>
                <a:t> the body text, simply highlight the specific line(s) of text and click ‘tab’ or press ‘increase/decrease list level’ button. If you continue to click the ‘Tab’ button and the text turns </a:t>
              </a:r>
              <a:r>
                <a:rPr lang="en-GB" sz="1100" baseline="0" dirty="0">
                  <a:solidFill>
                    <a:srgbClr val="FF0000"/>
                  </a:solidFill>
                </a:rPr>
                <a:t>red</a:t>
              </a:r>
              <a:r>
                <a:rPr lang="en-GB" sz="1100" baseline="0" dirty="0">
                  <a:solidFill>
                    <a:srgbClr val="000000"/>
                  </a:solidFill>
                </a:rPr>
                <a:t> you have tabbed too far and should use the ‘decrease level’ button to return to compliant text.</a:t>
              </a:r>
            </a:p>
            <a:p>
              <a:endParaRPr lang="en-GB" sz="1100" baseline="0" dirty="0">
                <a:solidFill>
                  <a:srgbClr val="000000"/>
                </a:solidFill>
              </a:endParaRPr>
            </a:p>
            <a:p>
              <a:r>
                <a:rPr lang="en-GB" sz="1100" baseline="0" dirty="0">
                  <a:solidFill>
                    <a:srgbClr val="000000"/>
                  </a:solidFill>
                </a:rPr>
                <a:t>Do not use the bullet point button to format your text.</a:t>
              </a:r>
              <a:endParaRPr lang="en-GB" sz="1100" dirty="0">
                <a:solidFill>
                  <a:srgbClr val="000000"/>
                </a:solidFill>
              </a:endParaRPr>
            </a:p>
          </p:txBody>
        </p:sp>
        <p:grpSp>
          <p:nvGrpSpPr>
            <p:cNvPr id="41" name="Group 40">
              <a:extLst>
                <a:ext uri="{FF2B5EF4-FFF2-40B4-BE49-F238E27FC236}">
                  <a16:creationId xmlns:a16="http://schemas.microsoft.com/office/drawing/2014/main" id="{48C2AB69-0462-4BCE-BD56-9FC53AC4568F}"/>
                </a:ext>
              </a:extLst>
            </p:cNvPr>
            <p:cNvGrpSpPr/>
            <p:nvPr/>
          </p:nvGrpSpPr>
          <p:grpSpPr bwMode="gray">
            <a:xfrm>
              <a:off x="2051720" y="348323"/>
              <a:ext cx="551687" cy="608260"/>
              <a:chOff x="580210" y="472455"/>
              <a:chExt cx="551687" cy="608260"/>
            </a:xfrm>
          </p:grpSpPr>
          <p:sp>
            <p:nvSpPr>
              <p:cNvPr id="54" name="Donut 24">
                <a:extLst>
                  <a:ext uri="{FF2B5EF4-FFF2-40B4-BE49-F238E27FC236}">
                    <a16:creationId xmlns:a16="http://schemas.microsoft.com/office/drawing/2014/main" id="{0CA43353-DD50-4F34-BB1D-1BE991E8881F}"/>
                  </a:ext>
                </a:extLst>
              </p:cNvPr>
              <p:cNvSpPr/>
              <p:nvPr/>
            </p:nvSpPr>
            <p:spPr bwMode="gray">
              <a:xfrm>
                <a:off x="591837" y="47245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dirty="0">
                  <a:solidFill>
                    <a:schemeClr val="tx1"/>
                  </a:solidFill>
                </a:endParaRPr>
              </a:p>
            </p:txBody>
          </p:sp>
          <p:sp>
            <p:nvSpPr>
              <p:cNvPr id="55" name="Freeform 5">
                <a:extLst>
                  <a:ext uri="{FF2B5EF4-FFF2-40B4-BE49-F238E27FC236}">
                    <a16:creationId xmlns:a16="http://schemas.microsoft.com/office/drawing/2014/main" id="{E85D49CF-852E-4100-A564-6717CF1BEB17}"/>
                  </a:ext>
                </a:extLst>
              </p:cNvPr>
              <p:cNvSpPr>
                <a:spLocks noEditPoints="1"/>
              </p:cNvSpPr>
              <p:nvPr/>
            </p:nvSpPr>
            <p:spPr bwMode="gray">
              <a:xfrm>
                <a:off x="580210" y="7424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dirty="0"/>
              </a:p>
            </p:txBody>
          </p:sp>
        </p:grpSp>
        <p:grpSp>
          <p:nvGrpSpPr>
            <p:cNvPr id="42" name="Group 4">
              <a:extLst>
                <a:ext uri="{FF2B5EF4-FFF2-40B4-BE49-F238E27FC236}">
                  <a16:creationId xmlns:a16="http://schemas.microsoft.com/office/drawing/2014/main" id="{0E8CBD8F-7ECD-4433-BEFC-3EDDE7AC70DD}"/>
                </a:ext>
              </a:extLst>
            </p:cNvPr>
            <p:cNvGrpSpPr>
              <a:grpSpLocks noChangeAspect="1"/>
            </p:cNvGrpSpPr>
            <p:nvPr/>
          </p:nvGrpSpPr>
          <p:grpSpPr bwMode="gray">
            <a:xfrm>
              <a:off x="2160620" y="483078"/>
              <a:ext cx="330076" cy="242523"/>
              <a:chOff x="2018" y="401"/>
              <a:chExt cx="3016" cy="2216"/>
            </a:xfrm>
          </p:grpSpPr>
          <p:sp>
            <p:nvSpPr>
              <p:cNvPr id="43" name="Freeform 7">
                <a:extLst>
                  <a:ext uri="{FF2B5EF4-FFF2-40B4-BE49-F238E27FC236}">
                    <a16:creationId xmlns:a16="http://schemas.microsoft.com/office/drawing/2014/main" id="{1188A2AC-ED8E-41A5-8AFB-DF48E4C9344B}"/>
                  </a:ext>
                </a:extLst>
              </p:cNvPr>
              <p:cNvSpPr>
                <a:spLocks/>
              </p:cNvSpPr>
              <p:nvPr/>
            </p:nvSpPr>
            <p:spPr bwMode="gray">
              <a:xfrm>
                <a:off x="2360" y="401"/>
                <a:ext cx="847" cy="307"/>
              </a:xfrm>
              <a:custGeom>
                <a:avLst/>
                <a:gdLst>
                  <a:gd name="T0" fmla="*/ 2 w 4791"/>
                  <a:gd name="T1" fmla="*/ 2 h 1737"/>
                  <a:gd name="T2" fmla="*/ 4791 w 4791"/>
                  <a:gd name="T3" fmla="*/ 2 h 1737"/>
                  <a:gd name="T4" fmla="*/ 4791 w 4791"/>
                  <a:gd name="T5" fmla="*/ 1737 h 1737"/>
                  <a:gd name="T6" fmla="*/ 3 w 4791"/>
                  <a:gd name="T7" fmla="*/ 1737 h 1737"/>
                  <a:gd name="T8" fmla="*/ 2 w 4791"/>
                  <a:gd name="T9" fmla="*/ 2 h 1737"/>
                </a:gdLst>
                <a:ahLst/>
                <a:cxnLst>
                  <a:cxn ang="0">
                    <a:pos x="T0" y="T1"/>
                  </a:cxn>
                  <a:cxn ang="0">
                    <a:pos x="T2" y="T3"/>
                  </a:cxn>
                  <a:cxn ang="0">
                    <a:pos x="T4" y="T5"/>
                  </a:cxn>
                  <a:cxn ang="0">
                    <a:pos x="T6" y="T7"/>
                  </a:cxn>
                  <a:cxn ang="0">
                    <a:pos x="T8" y="T9"/>
                  </a:cxn>
                </a:cxnLst>
                <a:rect l="0" t="0" r="r" b="b"/>
                <a:pathLst>
                  <a:path w="4791" h="1737">
                    <a:moveTo>
                      <a:pt x="2" y="2"/>
                    </a:moveTo>
                    <a:cubicBezTo>
                      <a:pt x="1594" y="0"/>
                      <a:pt x="3199" y="1"/>
                      <a:pt x="4791" y="2"/>
                    </a:cubicBezTo>
                    <a:cubicBezTo>
                      <a:pt x="4791" y="580"/>
                      <a:pt x="4791" y="1158"/>
                      <a:pt x="4791" y="1737"/>
                    </a:cubicBezTo>
                    <a:cubicBezTo>
                      <a:pt x="3195" y="1737"/>
                      <a:pt x="1599" y="1736"/>
                      <a:pt x="3" y="1737"/>
                    </a:cubicBezTo>
                    <a:cubicBezTo>
                      <a:pt x="0" y="1159"/>
                      <a:pt x="2" y="580"/>
                      <a:pt x="2"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45" name="Freeform 8">
                <a:extLst>
                  <a:ext uri="{FF2B5EF4-FFF2-40B4-BE49-F238E27FC236}">
                    <a16:creationId xmlns:a16="http://schemas.microsoft.com/office/drawing/2014/main" id="{60C9EFF0-F857-42A0-8E23-78D800215860}"/>
                  </a:ext>
                </a:extLst>
              </p:cNvPr>
              <p:cNvSpPr>
                <a:spLocks/>
              </p:cNvSpPr>
              <p:nvPr/>
            </p:nvSpPr>
            <p:spPr bwMode="gray">
              <a:xfrm>
                <a:off x="3300" y="401"/>
                <a:ext cx="1734" cy="307"/>
              </a:xfrm>
              <a:custGeom>
                <a:avLst/>
                <a:gdLst>
                  <a:gd name="T0" fmla="*/ 1 w 9814"/>
                  <a:gd name="T1" fmla="*/ 2 h 1737"/>
                  <a:gd name="T2" fmla="*/ 9814 w 9814"/>
                  <a:gd name="T3" fmla="*/ 1 h 1737"/>
                  <a:gd name="T4" fmla="*/ 9814 w 9814"/>
                  <a:gd name="T5" fmla="*/ 1737 h 1737"/>
                  <a:gd name="T6" fmla="*/ 0 w 9814"/>
                  <a:gd name="T7" fmla="*/ 1737 h 1737"/>
                  <a:gd name="T8" fmla="*/ 1 w 9814"/>
                  <a:gd name="T9" fmla="*/ 2 h 1737"/>
                </a:gdLst>
                <a:ahLst/>
                <a:cxnLst>
                  <a:cxn ang="0">
                    <a:pos x="T0" y="T1"/>
                  </a:cxn>
                  <a:cxn ang="0">
                    <a:pos x="T2" y="T3"/>
                  </a:cxn>
                  <a:cxn ang="0">
                    <a:pos x="T4" y="T5"/>
                  </a:cxn>
                  <a:cxn ang="0">
                    <a:pos x="T6" y="T7"/>
                  </a:cxn>
                  <a:cxn ang="0">
                    <a:pos x="T8" y="T9"/>
                  </a:cxn>
                </a:cxnLst>
                <a:rect l="0" t="0" r="r" b="b"/>
                <a:pathLst>
                  <a:path w="9814" h="1737">
                    <a:moveTo>
                      <a:pt x="1" y="2"/>
                    </a:moveTo>
                    <a:cubicBezTo>
                      <a:pt x="3271" y="0"/>
                      <a:pt x="6543" y="1"/>
                      <a:pt x="9814" y="1"/>
                    </a:cubicBezTo>
                    <a:lnTo>
                      <a:pt x="9814" y="1737"/>
                    </a:lnTo>
                    <a:cubicBezTo>
                      <a:pt x="6543" y="1737"/>
                      <a:pt x="3272" y="1736"/>
                      <a:pt x="0" y="1737"/>
                    </a:cubicBezTo>
                    <a:cubicBezTo>
                      <a:pt x="0" y="1159"/>
                      <a:pt x="0" y="580"/>
                      <a:pt x="1"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46" name="Freeform 9">
                <a:extLst>
                  <a:ext uri="{FF2B5EF4-FFF2-40B4-BE49-F238E27FC236}">
                    <a16:creationId xmlns:a16="http://schemas.microsoft.com/office/drawing/2014/main" id="{46AAB82F-7572-4816-9576-70CEFBB25C1B}"/>
                  </a:ext>
                </a:extLst>
              </p:cNvPr>
              <p:cNvSpPr>
                <a:spLocks/>
              </p:cNvSpPr>
              <p:nvPr/>
            </p:nvSpPr>
            <p:spPr bwMode="gray">
              <a:xfrm>
                <a:off x="3300" y="877"/>
                <a:ext cx="1734" cy="311"/>
              </a:xfrm>
              <a:custGeom>
                <a:avLst/>
                <a:gdLst>
                  <a:gd name="T0" fmla="*/ 0 w 9814"/>
                  <a:gd name="T1" fmla="*/ 0 h 2561"/>
                  <a:gd name="T2" fmla="*/ 9814 w 9814"/>
                  <a:gd name="T3" fmla="*/ 1 h 2561"/>
                  <a:gd name="T4" fmla="*/ 9814 w 9814"/>
                  <a:gd name="T5" fmla="*/ 2561 h 2561"/>
                  <a:gd name="T6" fmla="*/ 0 w 9814"/>
                  <a:gd name="T7" fmla="*/ 2561 h 2561"/>
                  <a:gd name="T8" fmla="*/ 0 w 9814"/>
                  <a:gd name="T9" fmla="*/ 0 h 2561"/>
                </a:gdLst>
                <a:ahLst/>
                <a:cxnLst>
                  <a:cxn ang="0">
                    <a:pos x="T0" y="T1"/>
                  </a:cxn>
                  <a:cxn ang="0">
                    <a:pos x="T2" y="T3"/>
                  </a:cxn>
                  <a:cxn ang="0">
                    <a:pos x="T4" y="T5"/>
                  </a:cxn>
                  <a:cxn ang="0">
                    <a:pos x="T6" y="T7"/>
                  </a:cxn>
                  <a:cxn ang="0">
                    <a:pos x="T8" y="T9"/>
                  </a:cxn>
                </a:cxnLst>
                <a:rect l="0" t="0" r="r" b="b"/>
                <a:pathLst>
                  <a:path w="9814" h="2561">
                    <a:moveTo>
                      <a:pt x="0" y="0"/>
                    </a:moveTo>
                    <a:cubicBezTo>
                      <a:pt x="3271" y="1"/>
                      <a:pt x="6543" y="1"/>
                      <a:pt x="9814" y="1"/>
                    </a:cubicBezTo>
                    <a:lnTo>
                      <a:pt x="9814" y="2561"/>
                    </a:lnTo>
                    <a:cubicBezTo>
                      <a:pt x="6543" y="2561"/>
                      <a:pt x="3271" y="2560"/>
                      <a:pt x="0" y="2561"/>
                    </a:cubicBezTo>
                    <a:cubicBezTo>
                      <a:pt x="0" y="1708"/>
                      <a:pt x="0" y="854"/>
                      <a:pt x="0"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47" name="Freeform 10">
                <a:extLst>
                  <a:ext uri="{FF2B5EF4-FFF2-40B4-BE49-F238E27FC236}">
                    <a16:creationId xmlns:a16="http://schemas.microsoft.com/office/drawing/2014/main" id="{F3026C34-3EB2-4719-A9C4-D1A02D85607D}"/>
                  </a:ext>
                </a:extLst>
              </p:cNvPr>
              <p:cNvSpPr>
                <a:spLocks/>
              </p:cNvSpPr>
              <p:nvPr/>
            </p:nvSpPr>
            <p:spPr bwMode="gray">
              <a:xfrm>
                <a:off x="2018" y="944"/>
                <a:ext cx="1172" cy="892"/>
              </a:xfrm>
              <a:custGeom>
                <a:avLst/>
                <a:gdLst>
                  <a:gd name="T0" fmla="*/ 2824 w 6635"/>
                  <a:gd name="T1" fmla="*/ 0 h 5043"/>
                  <a:gd name="T2" fmla="*/ 2878 w 6635"/>
                  <a:gd name="T3" fmla="*/ 15 h 5043"/>
                  <a:gd name="T4" fmla="*/ 6627 w 6635"/>
                  <a:gd name="T5" fmla="*/ 2635 h 5043"/>
                  <a:gd name="T6" fmla="*/ 6570 w 6635"/>
                  <a:gd name="T7" fmla="*/ 2683 h 5043"/>
                  <a:gd name="T8" fmla="*/ 2824 w 6635"/>
                  <a:gd name="T9" fmla="*/ 5043 h 5043"/>
                  <a:gd name="T10" fmla="*/ 2823 w 6635"/>
                  <a:gd name="T11" fmla="*/ 3688 h 5043"/>
                  <a:gd name="T12" fmla="*/ 0 w 6635"/>
                  <a:gd name="T13" fmla="*/ 3688 h 5043"/>
                  <a:gd name="T14" fmla="*/ 0 w 6635"/>
                  <a:gd name="T15" fmla="*/ 1545 h 5043"/>
                  <a:gd name="T16" fmla="*/ 2823 w 6635"/>
                  <a:gd name="T17" fmla="*/ 1546 h 5043"/>
                  <a:gd name="T18" fmla="*/ 2824 w 6635"/>
                  <a:gd name="T19" fmla="*/ 0 h 5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35" h="5043">
                    <a:moveTo>
                      <a:pt x="2824" y="0"/>
                    </a:moveTo>
                    <a:cubicBezTo>
                      <a:pt x="2845" y="1"/>
                      <a:pt x="2861" y="1"/>
                      <a:pt x="2878" y="15"/>
                    </a:cubicBezTo>
                    <a:cubicBezTo>
                      <a:pt x="4127" y="888"/>
                      <a:pt x="5378" y="1763"/>
                      <a:pt x="6627" y="2635"/>
                    </a:cubicBezTo>
                    <a:cubicBezTo>
                      <a:pt x="6635" y="2656"/>
                      <a:pt x="6583" y="2671"/>
                      <a:pt x="6570" y="2683"/>
                    </a:cubicBezTo>
                    <a:cubicBezTo>
                      <a:pt x="5322" y="3470"/>
                      <a:pt x="4072" y="4256"/>
                      <a:pt x="2824" y="5043"/>
                    </a:cubicBezTo>
                    <a:cubicBezTo>
                      <a:pt x="2821" y="4592"/>
                      <a:pt x="2823" y="4140"/>
                      <a:pt x="2823" y="3688"/>
                    </a:cubicBezTo>
                    <a:cubicBezTo>
                      <a:pt x="1882" y="3688"/>
                      <a:pt x="941" y="3688"/>
                      <a:pt x="0" y="3688"/>
                    </a:cubicBezTo>
                    <a:lnTo>
                      <a:pt x="0" y="1545"/>
                    </a:lnTo>
                    <a:cubicBezTo>
                      <a:pt x="941" y="1545"/>
                      <a:pt x="1882" y="1545"/>
                      <a:pt x="2823" y="1546"/>
                    </a:cubicBezTo>
                    <a:cubicBezTo>
                      <a:pt x="2823" y="1031"/>
                      <a:pt x="2821" y="515"/>
                      <a:pt x="2824"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48" name="Freeform 11">
                <a:extLst>
                  <a:ext uri="{FF2B5EF4-FFF2-40B4-BE49-F238E27FC236}">
                    <a16:creationId xmlns:a16="http://schemas.microsoft.com/office/drawing/2014/main" id="{6791A5EC-66AB-441A-B952-364A6A7B27B5}"/>
                  </a:ext>
                </a:extLst>
              </p:cNvPr>
              <p:cNvSpPr>
                <a:spLocks/>
              </p:cNvSpPr>
              <p:nvPr/>
            </p:nvSpPr>
            <p:spPr bwMode="gray">
              <a:xfrm>
                <a:off x="3300" y="1356"/>
                <a:ext cx="1734" cy="311"/>
              </a:xfrm>
              <a:custGeom>
                <a:avLst/>
                <a:gdLst>
                  <a:gd name="T0" fmla="*/ 0 w 9814"/>
                  <a:gd name="T1" fmla="*/ 1 h 2561"/>
                  <a:gd name="T2" fmla="*/ 9814 w 9814"/>
                  <a:gd name="T3" fmla="*/ 1 h 2561"/>
                  <a:gd name="T4" fmla="*/ 9814 w 9814"/>
                  <a:gd name="T5" fmla="*/ 2561 h 2561"/>
                  <a:gd name="T6" fmla="*/ 1 w 9814"/>
                  <a:gd name="T7" fmla="*/ 2561 h 2561"/>
                  <a:gd name="T8" fmla="*/ 0 w 9814"/>
                  <a:gd name="T9" fmla="*/ 1 h 2561"/>
                </a:gdLst>
                <a:ahLst/>
                <a:cxnLst>
                  <a:cxn ang="0">
                    <a:pos x="T0" y="T1"/>
                  </a:cxn>
                  <a:cxn ang="0">
                    <a:pos x="T2" y="T3"/>
                  </a:cxn>
                  <a:cxn ang="0">
                    <a:pos x="T4" y="T5"/>
                  </a:cxn>
                  <a:cxn ang="0">
                    <a:pos x="T6" y="T7"/>
                  </a:cxn>
                  <a:cxn ang="0">
                    <a:pos x="T8" y="T9"/>
                  </a:cxn>
                </a:cxnLst>
                <a:rect l="0" t="0" r="r" b="b"/>
                <a:pathLst>
                  <a:path w="9814" h="2561">
                    <a:moveTo>
                      <a:pt x="0" y="1"/>
                    </a:moveTo>
                    <a:cubicBezTo>
                      <a:pt x="3271" y="0"/>
                      <a:pt x="6543" y="1"/>
                      <a:pt x="9814" y="1"/>
                    </a:cubicBezTo>
                    <a:lnTo>
                      <a:pt x="9814" y="2561"/>
                    </a:lnTo>
                    <a:cubicBezTo>
                      <a:pt x="6543" y="2561"/>
                      <a:pt x="3272" y="2561"/>
                      <a:pt x="1" y="2561"/>
                    </a:cubicBezTo>
                    <a:cubicBezTo>
                      <a:pt x="0" y="1708"/>
                      <a:pt x="0" y="854"/>
                      <a:pt x="0"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49" name="Freeform 13">
                <a:extLst>
                  <a:ext uri="{FF2B5EF4-FFF2-40B4-BE49-F238E27FC236}">
                    <a16:creationId xmlns:a16="http://schemas.microsoft.com/office/drawing/2014/main" id="{A03B2C75-FD65-4FDF-AE40-85FB25803222}"/>
                  </a:ext>
                </a:extLst>
              </p:cNvPr>
              <p:cNvSpPr>
                <a:spLocks/>
              </p:cNvSpPr>
              <p:nvPr/>
            </p:nvSpPr>
            <p:spPr bwMode="gray">
              <a:xfrm>
                <a:off x="3300" y="1836"/>
                <a:ext cx="1734" cy="306"/>
              </a:xfrm>
              <a:custGeom>
                <a:avLst/>
                <a:gdLst>
                  <a:gd name="T0" fmla="*/ 0 w 9814"/>
                  <a:gd name="T1" fmla="*/ 0 h 1736"/>
                  <a:gd name="T2" fmla="*/ 9814 w 9814"/>
                  <a:gd name="T3" fmla="*/ 0 h 1736"/>
                  <a:gd name="T4" fmla="*/ 9814 w 9814"/>
                  <a:gd name="T5" fmla="*/ 1736 h 1736"/>
                  <a:gd name="T6" fmla="*/ 0 w 9814"/>
                  <a:gd name="T7" fmla="*/ 1736 h 1736"/>
                  <a:gd name="T8" fmla="*/ 0 w 9814"/>
                  <a:gd name="T9" fmla="*/ 0 h 1736"/>
                </a:gdLst>
                <a:ahLst/>
                <a:cxnLst>
                  <a:cxn ang="0">
                    <a:pos x="T0" y="T1"/>
                  </a:cxn>
                  <a:cxn ang="0">
                    <a:pos x="T2" y="T3"/>
                  </a:cxn>
                  <a:cxn ang="0">
                    <a:pos x="T4" y="T5"/>
                  </a:cxn>
                  <a:cxn ang="0">
                    <a:pos x="T6" y="T7"/>
                  </a:cxn>
                  <a:cxn ang="0">
                    <a:pos x="T8" y="T9"/>
                  </a:cxn>
                </a:cxnLst>
                <a:rect l="0" t="0" r="r" b="b"/>
                <a:pathLst>
                  <a:path w="9814" h="1736">
                    <a:moveTo>
                      <a:pt x="0" y="0"/>
                    </a:moveTo>
                    <a:cubicBezTo>
                      <a:pt x="3272" y="0"/>
                      <a:pt x="6543" y="0"/>
                      <a:pt x="9814" y="0"/>
                    </a:cubicBezTo>
                    <a:lnTo>
                      <a:pt x="9814" y="1736"/>
                    </a:lnTo>
                    <a:cubicBezTo>
                      <a:pt x="6543" y="1736"/>
                      <a:pt x="3271" y="1736"/>
                      <a:pt x="0" y="1736"/>
                    </a:cubicBezTo>
                    <a:cubicBezTo>
                      <a:pt x="0" y="1157"/>
                      <a:pt x="0" y="578"/>
                      <a:pt x="0" y="0"/>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52" name="Freeform 14">
                <a:extLst>
                  <a:ext uri="{FF2B5EF4-FFF2-40B4-BE49-F238E27FC236}">
                    <a16:creationId xmlns:a16="http://schemas.microsoft.com/office/drawing/2014/main" id="{5F6E9C4C-9EDE-4CFD-AB0D-69F516E946CA}"/>
                  </a:ext>
                </a:extLst>
              </p:cNvPr>
              <p:cNvSpPr>
                <a:spLocks/>
              </p:cNvSpPr>
              <p:nvPr/>
            </p:nvSpPr>
            <p:spPr bwMode="gray">
              <a:xfrm>
                <a:off x="2361" y="2310"/>
                <a:ext cx="846" cy="307"/>
              </a:xfrm>
              <a:custGeom>
                <a:avLst/>
                <a:gdLst>
                  <a:gd name="T0" fmla="*/ 1 w 4790"/>
                  <a:gd name="T1" fmla="*/ 1 h 1737"/>
                  <a:gd name="T2" fmla="*/ 4790 w 4790"/>
                  <a:gd name="T3" fmla="*/ 1 h 1737"/>
                  <a:gd name="T4" fmla="*/ 4790 w 4790"/>
                  <a:gd name="T5" fmla="*/ 1736 h 1737"/>
                  <a:gd name="T6" fmla="*/ 1 w 4790"/>
                  <a:gd name="T7" fmla="*/ 1736 h 1737"/>
                  <a:gd name="T8" fmla="*/ 1 w 4790"/>
                  <a:gd name="T9" fmla="*/ 1 h 1737"/>
                </a:gdLst>
                <a:ahLst/>
                <a:cxnLst>
                  <a:cxn ang="0">
                    <a:pos x="T0" y="T1"/>
                  </a:cxn>
                  <a:cxn ang="0">
                    <a:pos x="T2" y="T3"/>
                  </a:cxn>
                  <a:cxn ang="0">
                    <a:pos x="T4" y="T5"/>
                  </a:cxn>
                  <a:cxn ang="0">
                    <a:pos x="T6" y="T7"/>
                  </a:cxn>
                  <a:cxn ang="0">
                    <a:pos x="T8" y="T9"/>
                  </a:cxn>
                </a:cxnLst>
                <a:rect l="0" t="0" r="r" b="b"/>
                <a:pathLst>
                  <a:path w="4790" h="1737">
                    <a:moveTo>
                      <a:pt x="1" y="1"/>
                    </a:moveTo>
                    <a:cubicBezTo>
                      <a:pt x="1592" y="0"/>
                      <a:pt x="3199" y="1"/>
                      <a:pt x="4790" y="1"/>
                    </a:cubicBezTo>
                    <a:cubicBezTo>
                      <a:pt x="4790" y="579"/>
                      <a:pt x="4790" y="1157"/>
                      <a:pt x="4790" y="1736"/>
                    </a:cubicBezTo>
                    <a:cubicBezTo>
                      <a:pt x="3194" y="1737"/>
                      <a:pt x="1597" y="1736"/>
                      <a:pt x="1" y="1736"/>
                    </a:cubicBezTo>
                    <a:cubicBezTo>
                      <a:pt x="1" y="1159"/>
                      <a:pt x="0" y="578"/>
                      <a:pt x="1"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53" name="Freeform 15">
                <a:extLst>
                  <a:ext uri="{FF2B5EF4-FFF2-40B4-BE49-F238E27FC236}">
                    <a16:creationId xmlns:a16="http://schemas.microsoft.com/office/drawing/2014/main" id="{23A62338-75C1-48BD-9FAC-F93CC98A147D}"/>
                  </a:ext>
                </a:extLst>
              </p:cNvPr>
              <p:cNvSpPr>
                <a:spLocks/>
              </p:cNvSpPr>
              <p:nvPr/>
            </p:nvSpPr>
            <p:spPr bwMode="gray">
              <a:xfrm>
                <a:off x="3300" y="2310"/>
                <a:ext cx="1734" cy="307"/>
              </a:xfrm>
              <a:custGeom>
                <a:avLst/>
                <a:gdLst>
                  <a:gd name="T0" fmla="*/ 1 w 9814"/>
                  <a:gd name="T1" fmla="*/ 1 h 1736"/>
                  <a:gd name="T2" fmla="*/ 9814 w 9814"/>
                  <a:gd name="T3" fmla="*/ 0 h 1736"/>
                  <a:gd name="T4" fmla="*/ 9814 w 9814"/>
                  <a:gd name="T5" fmla="*/ 1736 h 1736"/>
                  <a:gd name="T6" fmla="*/ 0 w 9814"/>
                  <a:gd name="T7" fmla="*/ 1736 h 1736"/>
                  <a:gd name="T8" fmla="*/ 1 w 9814"/>
                  <a:gd name="T9" fmla="*/ 1 h 1736"/>
                </a:gdLst>
                <a:ahLst/>
                <a:cxnLst>
                  <a:cxn ang="0">
                    <a:pos x="T0" y="T1"/>
                  </a:cxn>
                  <a:cxn ang="0">
                    <a:pos x="T2" y="T3"/>
                  </a:cxn>
                  <a:cxn ang="0">
                    <a:pos x="T4" y="T5"/>
                  </a:cxn>
                  <a:cxn ang="0">
                    <a:pos x="T6" y="T7"/>
                  </a:cxn>
                  <a:cxn ang="0">
                    <a:pos x="T8" y="T9"/>
                  </a:cxn>
                </a:cxnLst>
                <a:rect l="0" t="0" r="r" b="b"/>
                <a:pathLst>
                  <a:path w="9814" h="1736">
                    <a:moveTo>
                      <a:pt x="1" y="1"/>
                    </a:moveTo>
                    <a:cubicBezTo>
                      <a:pt x="3272" y="0"/>
                      <a:pt x="6543" y="1"/>
                      <a:pt x="9814" y="0"/>
                    </a:cubicBezTo>
                    <a:lnTo>
                      <a:pt x="9814" y="1736"/>
                    </a:lnTo>
                    <a:cubicBezTo>
                      <a:pt x="6542" y="1736"/>
                      <a:pt x="3271" y="1736"/>
                      <a:pt x="0" y="1736"/>
                    </a:cubicBezTo>
                    <a:cubicBezTo>
                      <a:pt x="1" y="1158"/>
                      <a:pt x="0" y="579"/>
                      <a:pt x="1" y="1"/>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grpSp>
      </p:grpSp>
    </p:spTree>
    <p:extLst>
      <p:ext uri="{BB962C8B-B14F-4D97-AF65-F5344CB8AC3E}">
        <p14:creationId xmlns:p14="http://schemas.microsoft.com/office/powerpoint/2010/main" val="1888808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x content #3">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ED742EDD-C380-4380-95CD-F7DA6579E5D8}"/>
              </a:ext>
            </a:extLst>
          </p:cNvPr>
          <p:cNvSpPr/>
          <p:nvPr userDrawn="1"/>
        </p:nvSpPr>
        <p:spPr bwMode="gray">
          <a:xfrm>
            <a:off x="0" y="0"/>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44" name="Rectangle 43" hidden="1">
            <a:extLst>
              <a:ext uri="{FF2B5EF4-FFF2-40B4-BE49-F238E27FC236}">
                <a16:creationId xmlns:a16="http://schemas.microsoft.com/office/drawing/2014/main" id="{D61A4901-E9B4-496D-AC16-461059F8F32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2" name="Title 1">
            <a:extLst>
              <a:ext uri="{FF2B5EF4-FFF2-40B4-BE49-F238E27FC236}">
                <a16:creationId xmlns:a16="http://schemas.microsoft.com/office/drawing/2014/main" id="{2856C770-F323-480F-AED5-938D06DBFAB7}"/>
              </a:ext>
            </a:extLst>
          </p:cNvPr>
          <p:cNvSpPr>
            <a:spLocks noGrp="1"/>
          </p:cNvSpPr>
          <p:nvPr>
            <p:ph type="title" hasCustomPrompt="1"/>
          </p:nvPr>
        </p:nvSpPr>
        <p:spPr bwMode="gray">
          <a:xfrm>
            <a:off x="881744" y="8620"/>
            <a:ext cx="5202000" cy="1296144"/>
          </a:xfrm>
        </p:spPr>
        <p:txBody>
          <a:bodyPr lIns="0" rIns="0" anchor="b">
            <a:normAutofit/>
          </a:bodyPr>
          <a:lstStyle>
            <a:lvl1pPr>
              <a:lnSpc>
                <a:spcPct val="80000"/>
              </a:lnSpc>
              <a:defRPr sz="3000">
                <a:ln>
                  <a:noFill/>
                </a:ln>
                <a:solidFill>
                  <a:schemeClr val="tx1"/>
                </a:solidFill>
              </a:defRPr>
            </a:lvl1pPr>
          </a:lstStyle>
          <a:p>
            <a:r>
              <a:rPr lang="en-US" dirty="0"/>
              <a:t>Click to edit slide title</a:t>
            </a:r>
            <a:endParaRPr lang="en-GB" dirty="0"/>
          </a:p>
        </p:txBody>
      </p:sp>
      <p:sp>
        <p:nvSpPr>
          <p:cNvPr id="3" name="Date Placeholder 2">
            <a:extLst>
              <a:ext uri="{FF2B5EF4-FFF2-40B4-BE49-F238E27FC236}">
                <a16:creationId xmlns:a16="http://schemas.microsoft.com/office/drawing/2014/main" id="{A1BD451D-8B7C-4789-993A-172D0706AF5E}"/>
              </a:ext>
            </a:extLst>
          </p:cNvPr>
          <p:cNvSpPr>
            <a:spLocks noGrp="1"/>
          </p:cNvSpPr>
          <p:nvPr>
            <p:ph type="dt" sz="half" idx="10"/>
          </p:nvPr>
        </p:nvSpPr>
        <p:spPr bwMode="gray"/>
        <p:txBody>
          <a:bodyPr/>
          <a:lstStyle/>
          <a:p>
            <a:r>
              <a:rPr lang="en-US"/>
              <a:t>March 23 2022 </a:t>
            </a:r>
            <a:endParaRPr lang="en-GB" dirty="0"/>
          </a:p>
        </p:txBody>
      </p:sp>
      <p:sp>
        <p:nvSpPr>
          <p:cNvPr id="4" name="Footer Placeholder 3">
            <a:extLst>
              <a:ext uri="{FF2B5EF4-FFF2-40B4-BE49-F238E27FC236}">
                <a16:creationId xmlns:a16="http://schemas.microsoft.com/office/drawing/2014/main" id="{51C24A0E-E745-4891-AAAA-FE3FAA48FCEA}"/>
              </a:ext>
            </a:extLst>
          </p:cNvPr>
          <p:cNvSpPr>
            <a:spLocks noGrp="1"/>
          </p:cNvSpPr>
          <p:nvPr>
            <p:ph type="ftr" sz="quarter" idx="11"/>
          </p:nvPr>
        </p:nvSpPr>
        <p:spPr bwMode="gray"/>
        <p:txBody>
          <a:bodyPr/>
          <a:lstStyle/>
          <a:p>
            <a:r>
              <a:rPr lang="en-US"/>
              <a:t>World Gold Council  | Webinar for Assurance Providers | May 2022</a:t>
            </a:r>
            <a:endParaRPr lang="en-GB" dirty="0"/>
          </a:p>
        </p:txBody>
      </p:sp>
      <p:sp>
        <p:nvSpPr>
          <p:cNvPr id="5" name="Slide Number Placeholder 4">
            <a:extLst>
              <a:ext uri="{FF2B5EF4-FFF2-40B4-BE49-F238E27FC236}">
                <a16:creationId xmlns:a16="http://schemas.microsoft.com/office/drawing/2014/main" id="{A894864D-A93D-4369-9B10-830529D3BE0C}"/>
              </a:ext>
            </a:extLst>
          </p:cNvPr>
          <p:cNvSpPr>
            <a:spLocks noGrp="1"/>
          </p:cNvSpPr>
          <p:nvPr>
            <p:ph type="sldNum" sz="quarter" idx="12"/>
          </p:nvPr>
        </p:nvSpPr>
        <p:spPr bwMode="gray"/>
        <p:txBody>
          <a:bodyPr/>
          <a:lstStyle/>
          <a:p>
            <a:fld id="{501147BB-AEC0-4063-9B38-B923881AE4E7}" type="slidenum">
              <a:rPr lang="en-GB" smtClean="0"/>
              <a:pPr/>
              <a:t>‹#›</a:t>
            </a:fld>
            <a:endParaRPr lang="en-GB" dirty="0"/>
          </a:p>
        </p:txBody>
      </p:sp>
      <p:sp>
        <p:nvSpPr>
          <p:cNvPr id="118" name="Rectangle 117">
            <a:extLst>
              <a:ext uri="{FF2B5EF4-FFF2-40B4-BE49-F238E27FC236}">
                <a16:creationId xmlns:a16="http://schemas.microsoft.com/office/drawing/2014/main" id="{21FF9E3B-43C7-43E1-832D-4CE2F0F74A70}"/>
              </a:ext>
            </a:extLst>
          </p:cNvPr>
          <p:cNvSpPr/>
          <p:nvPr userDrawn="1"/>
        </p:nvSpPr>
        <p:spPr bwMode="gray">
          <a:xfrm>
            <a:off x="881745" y="1403816"/>
            <a:ext cx="1561068" cy="45719"/>
          </a:xfrm>
          <a:prstGeom prst="rect">
            <a:avLst/>
          </a:prstGeom>
          <a:solidFill>
            <a:schemeClr val="tx2"/>
          </a:solidFill>
          <a:ln w="63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algn="l">
              <a:lnSpc>
                <a:spcPct val="90000"/>
              </a:lnSpc>
              <a:spcBef>
                <a:spcPts val="400"/>
              </a:spcBef>
              <a:spcAft>
                <a:spcPts val="400"/>
              </a:spcAft>
            </a:pPr>
            <a:endParaRPr lang="en-GB" sz="1000" dirty="0">
              <a:solidFill>
                <a:schemeClr val="tx2"/>
              </a:solidFill>
            </a:endParaRPr>
          </a:p>
        </p:txBody>
      </p:sp>
      <p:sp>
        <p:nvSpPr>
          <p:cNvPr id="33" name="Text Placeholder 43">
            <a:extLst>
              <a:ext uri="{FF2B5EF4-FFF2-40B4-BE49-F238E27FC236}">
                <a16:creationId xmlns:a16="http://schemas.microsoft.com/office/drawing/2014/main" id="{D3BCF8FA-0FDE-4326-BEBC-46A289ECCE7B}"/>
              </a:ext>
            </a:extLst>
          </p:cNvPr>
          <p:cNvSpPr>
            <a:spLocks noGrp="1"/>
          </p:cNvSpPr>
          <p:nvPr>
            <p:ph type="body" sz="quarter" idx="26" hasCustomPrompt="1"/>
          </p:nvPr>
        </p:nvSpPr>
        <p:spPr bwMode="gray">
          <a:xfrm>
            <a:off x="882000" y="5328000"/>
            <a:ext cx="4284662" cy="691949"/>
          </a:xfrm>
        </p:spPr>
        <p:txBody>
          <a:bodyPr lIns="0" rIns="0" anchor="b">
            <a:noAutofit/>
          </a:bodyPr>
          <a:lstStyle>
            <a:lvl1pPr marL="0" indent="0">
              <a:spcBef>
                <a:spcPts val="0"/>
              </a:spcBef>
              <a:spcAft>
                <a:spcPts val="0"/>
              </a:spcAft>
              <a:buNone/>
              <a:defRPr sz="800" b="0">
                <a:solidFill>
                  <a:schemeClr val="tx1"/>
                </a:solidFill>
              </a:defRPr>
            </a:lvl1pPr>
            <a:lvl2pPr marL="0" indent="0">
              <a:spcBef>
                <a:spcPts val="0"/>
              </a:spcBef>
              <a:spcAft>
                <a:spcPts val="0"/>
              </a:spcAft>
              <a:buNone/>
              <a:defRPr sz="800" b="1">
                <a:solidFill>
                  <a:schemeClr val="tx2"/>
                </a:solidFill>
              </a:defRPr>
            </a:lvl2pPr>
            <a:lvl3pPr marL="0" indent="0">
              <a:spcBef>
                <a:spcPts val="0"/>
              </a:spcBef>
              <a:spcAft>
                <a:spcPts val="0"/>
              </a:spcAft>
              <a:buNone/>
              <a:defRPr sz="800" b="1">
                <a:solidFill>
                  <a:schemeClr val="tx1"/>
                </a:solidFill>
              </a:defRPr>
            </a:lvl3pPr>
            <a:lvl4pPr>
              <a:defRPr>
                <a:solidFill>
                  <a:srgbClr val="FF0000"/>
                </a:solidFill>
              </a:defRPr>
            </a:lvl4pPr>
            <a:lvl5pPr>
              <a:defRPr>
                <a:solidFill>
                  <a:srgbClr val="FF0000"/>
                </a:solidFill>
              </a:defRPr>
            </a:lvl5pPr>
          </a:lstStyle>
          <a:p>
            <a:pPr lvl="0"/>
            <a:r>
              <a:rPr lang="en-GB" dirty="0"/>
              <a:t>Click to edit ‘source’ body text – see user tip to the left on how to style this text</a:t>
            </a:r>
          </a:p>
          <a:p>
            <a:pPr lvl="1"/>
            <a:r>
              <a:rPr lang="en-US" dirty="0"/>
              <a:t>Second level</a:t>
            </a:r>
          </a:p>
          <a:p>
            <a:pPr lvl="2"/>
            <a:r>
              <a:rPr lang="en-US" dirty="0"/>
              <a:t>Third level</a:t>
            </a:r>
            <a:endParaRPr lang="en-GB" dirty="0"/>
          </a:p>
        </p:txBody>
      </p:sp>
      <p:sp>
        <p:nvSpPr>
          <p:cNvPr id="34" name="Text Placeholder 43">
            <a:extLst>
              <a:ext uri="{FF2B5EF4-FFF2-40B4-BE49-F238E27FC236}">
                <a16:creationId xmlns:a16="http://schemas.microsoft.com/office/drawing/2014/main" id="{F99D8873-4939-464E-A40D-A83E85E67A5D}"/>
              </a:ext>
            </a:extLst>
          </p:cNvPr>
          <p:cNvSpPr>
            <a:spLocks noGrp="1"/>
          </p:cNvSpPr>
          <p:nvPr>
            <p:ph type="body" sz="quarter" idx="27" hasCustomPrompt="1"/>
          </p:nvPr>
        </p:nvSpPr>
        <p:spPr bwMode="gray">
          <a:xfrm>
            <a:off x="882000" y="1443600"/>
            <a:ext cx="5202000" cy="537032"/>
          </a:xfrm>
        </p:spPr>
        <p:txBody>
          <a:bodyPr lIns="0" rIns="0" bIns="90000" anchor="b">
            <a:noAutofit/>
          </a:bodyPr>
          <a:lstStyle>
            <a:lvl1pPr marL="0" indent="0">
              <a:spcBef>
                <a:spcPts val="0"/>
              </a:spcBef>
              <a:spcAft>
                <a:spcPts val="0"/>
              </a:spcAft>
              <a:buNone/>
              <a:defRPr sz="1600" b="1">
                <a:solidFill>
                  <a:schemeClr val="tx1"/>
                </a:solidFill>
              </a:defRPr>
            </a:lvl1pPr>
            <a:lvl2pPr marL="0" indent="0">
              <a:spcBef>
                <a:spcPts val="0"/>
              </a:spcBef>
              <a:spcAft>
                <a:spcPts val="0"/>
              </a:spcAft>
              <a:buNone/>
              <a:defRPr sz="800" b="0">
                <a:solidFill>
                  <a:schemeClr val="tx2"/>
                </a:solidFill>
              </a:defRPr>
            </a:lvl2pPr>
            <a:lvl3pPr marL="914423" indent="0">
              <a:buNone/>
              <a:defRPr>
                <a:solidFill>
                  <a:srgbClr val="FF0000"/>
                </a:solidFill>
              </a:defRPr>
            </a:lvl3pPr>
            <a:lvl4pPr>
              <a:defRPr>
                <a:solidFill>
                  <a:srgbClr val="FF0000"/>
                </a:solidFill>
              </a:defRPr>
            </a:lvl4pPr>
            <a:lvl5pPr>
              <a:defRPr>
                <a:solidFill>
                  <a:srgbClr val="FF0000"/>
                </a:solidFill>
              </a:defRPr>
            </a:lvl5pPr>
          </a:lstStyle>
          <a:p>
            <a:pPr lvl="0"/>
            <a:r>
              <a:rPr lang="en-US" dirty="0"/>
              <a:t>Click here to add sub or chart title</a:t>
            </a:r>
          </a:p>
          <a:p>
            <a:pPr lvl="1"/>
            <a:r>
              <a:rPr lang="en-US" dirty="0"/>
              <a:t>Second level</a:t>
            </a:r>
            <a:endParaRPr lang="en-GB" dirty="0"/>
          </a:p>
        </p:txBody>
      </p:sp>
      <p:sp>
        <p:nvSpPr>
          <p:cNvPr id="7" name="Content Placeholder 6"/>
          <p:cNvSpPr>
            <a:spLocks noGrp="1"/>
          </p:cNvSpPr>
          <p:nvPr>
            <p:ph sz="quarter" idx="28" hasCustomPrompt="1"/>
          </p:nvPr>
        </p:nvSpPr>
        <p:spPr bwMode="gray">
          <a:xfrm>
            <a:off x="882000" y="1990800"/>
            <a:ext cx="5202000" cy="3340800"/>
          </a:xfrm>
        </p:spPr>
        <p:txBody>
          <a:bodyPr/>
          <a:lstStyle>
            <a:lvl1pPr>
              <a:defRPr/>
            </a:lvl1pPr>
          </a:lstStyle>
          <a:p>
            <a:pPr lvl="0"/>
            <a:r>
              <a:rPr lang="en-GB" dirty="0"/>
              <a:t>Click to edit body text – see user tip to the left on how to style this text. Or click an icon below to add other content. Pictures should be 960 pixels W x 614 pixels H.</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9" name="Freeform: Shape 46">
            <a:extLst>
              <a:ext uri="{FF2B5EF4-FFF2-40B4-BE49-F238E27FC236}">
                <a16:creationId xmlns:a16="http://schemas.microsoft.com/office/drawing/2014/main" id="{D906689F-7367-4008-AB38-7F200B426F1B}"/>
              </a:ext>
            </a:extLst>
          </p:cNvPr>
          <p:cNvSpPr/>
          <p:nvPr userDrawn="1"/>
        </p:nvSpPr>
        <p:spPr bwMode="gray">
          <a:xfrm rot="16200000">
            <a:off x="4781618" y="164392"/>
            <a:ext cx="6879375" cy="6550593"/>
          </a:xfrm>
          <a:custGeom>
            <a:avLst/>
            <a:gdLst>
              <a:gd name="connsiteX0" fmla="*/ 6879375 w 6879375"/>
              <a:gd name="connsiteY0" fmla="*/ 0 h 6550593"/>
              <a:gd name="connsiteX1" fmla="*/ 6879375 w 6879375"/>
              <a:gd name="connsiteY1" fmla="*/ 5637429 h 6550593"/>
              <a:gd name="connsiteX2" fmla="*/ 6508353 w 6879375"/>
              <a:gd name="connsiteY2" fmla="*/ 5805165 h 6550593"/>
              <a:gd name="connsiteX3" fmla="*/ 2816119 w 6879375"/>
              <a:gd name="connsiteY3" fmla="*/ 6550593 h 6550593"/>
              <a:gd name="connsiteX4" fmla="*/ 445512 w 6879375"/>
              <a:gd name="connsiteY4" fmla="*/ 6251961 h 6550593"/>
              <a:gd name="connsiteX5" fmla="*/ 0 w 6879375"/>
              <a:gd name="connsiteY5" fmla="*/ 6125449 h 6550593"/>
              <a:gd name="connsiteX6" fmla="*/ 0 w 6879375"/>
              <a:gd name="connsiteY6" fmla="*/ 1212304 h 6550593"/>
              <a:gd name="connsiteX7" fmla="*/ 13111 w 6879375"/>
              <a:gd name="connsiteY7" fmla="*/ 1222108 h 6550593"/>
              <a:gd name="connsiteX8" fmla="*/ 2816119 w 6879375"/>
              <a:gd name="connsiteY8" fmla="*/ 2078308 h 6550593"/>
              <a:gd name="connsiteX9" fmla="*/ 6833489 w 6879375"/>
              <a:gd name="connsiteY9" fmla="*/ 64528 h 6550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9375" h="6550593">
                <a:moveTo>
                  <a:pt x="6879375" y="0"/>
                </a:moveTo>
                <a:lnTo>
                  <a:pt x="6879375" y="5637429"/>
                </a:lnTo>
                <a:lnTo>
                  <a:pt x="6508353" y="5805165"/>
                </a:lnTo>
                <a:cubicBezTo>
                  <a:pt x="5373509" y="6285165"/>
                  <a:pt x="4125811" y="6550593"/>
                  <a:pt x="2816119" y="6550593"/>
                </a:cubicBezTo>
                <a:cubicBezTo>
                  <a:pt x="1997560" y="6550593"/>
                  <a:pt x="1203219" y="6446909"/>
                  <a:pt x="445512" y="6251961"/>
                </a:cubicBezTo>
                <a:lnTo>
                  <a:pt x="0" y="6125449"/>
                </a:lnTo>
                <a:lnTo>
                  <a:pt x="0" y="1212304"/>
                </a:lnTo>
                <a:lnTo>
                  <a:pt x="13111" y="1222108"/>
                </a:lnTo>
                <a:cubicBezTo>
                  <a:pt x="813244" y="1762668"/>
                  <a:pt x="1777822" y="2078308"/>
                  <a:pt x="2816119" y="2078308"/>
                </a:cubicBezTo>
                <a:cubicBezTo>
                  <a:pt x="4460089" y="2078308"/>
                  <a:pt x="5919245" y="1287016"/>
                  <a:pt x="6833489" y="64528"/>
                </a:cubicBezTo>
                <a:close/>
              </a:path>
            </a:pathLst>
          </a:cu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30" name="Freeform: Shape 48">
            <a:extLst>
              <a:ext uri="{FF2B5EF4-FFF2-40B4-BE49-F238E27FC236}">
                <a16:creationId xmlns:a16="http://schemas.microsoft.com/office/drawing/2014/main" id="{686D68FB-9C1E-4382-B13C-E07D8E5436DE}"/>
              </a:ext>
            </a:extLst>
          </p:cNvPr>
          <p:cNvSpPr/>
          <p:nvPr userDrawn="1"/>
        </p:nvSpPr>
        <p:spPr bwMode="gray">
          <a:xfrm rot="16200000">
            <a:off x="10277209" y="305206"/>
            <a:ext cx="2219997" cy="1609585"/>
          </a:xfrm>
          <a:custGeom>
            <a:avLst/>
            <a:gdLst>
              <a:gd name="connsiteX0" fmla="*/ 2219997 w 2219997"/>
              <a:gd name="connsiteY0" fmla="*/ 5729 h 1609585"/>
              <a:gd name="connsiteX1" fmla="*/ 2219997 w 2219997"/>
              <a:gd name="connsiteY1" fmla="*/ 1104368 h 1609585"/>
              <a:gd name="connsiteX2" fmla="*/ 2106550 w 2219997"/>
              <a:gd name="connsiteY2" fmla="*/ 1092932 h 1609585"/>
              <a:gd name="connsiteX3" fmla="*/ 1200273 w 2219997"/>
              <a:gd name="connsiteY3" fmla="*/ 1574795 h 1609585"/>
              <a:gd name="connsiteX4" fmla="*/ 1179138 w 2219997"/>
              <a:gd name="connsiteY4" fmla="*/ 1609585 h 1609585"/>
              <a:gd name="connsiteX5" fmla="*/ 0 w 2219997"/>
              <a:gd name="connsiteY5" fmla="*/ 1609585 h 1609585"/>
              <a:gd name="connsiteX6" fmla="*/ 18958 w 2219997"/>
              <a:gd name="connsiteY6" fmla="*/ 1535855 h 1609585"/>
              <a:gd name="connsiteX7" fmla="*/ 2106550 w 2219997"/>
              <a:gd name="connsiteY7" fmla="*/ 0 h 1609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9997" h="1609585">
                <a:moveTo>
                  <a:pt x="2219997" y="5729"/>
                </a:moveTo>
                <a:lnTo>
                  <a:pt x="2219997" y="1104368"/>
                </a:lnTo>
                <a:lnTo>
                  <a:pt x="2106550" y="1092932"/>
                </a:lnTo>
                <a:cubicBezTo>
                  <a:pt x="1729294" y="1092932"/>
                  <a:pt x="1396681" y="1284073"/>
                  <a:pt x="1200273" y="1574795"/>
                </a:cubicBezTo>
                <a:lnTo>
                  <a:pt x="1179138" y="1609585"/>
                </a:lnTo>
                <a:lnTo>
                  <a:pt x="0" y="1609585"/>
                </a:lnTo>
                <a:lnTo>
                  <a:pt x="18958" y="1535855"/>
                </a:lnTo>
                <a:cubicBezTo>
                  <a:pt x="295714" y="646059"/>
                  <a:pt x="1125684" y="0"/>
                  <a:pt x="2106550" y="0"/>
                </a:cubicBezTo>
                <a:close/>
              </a:path>
            </a:pathLst>
          </a:custGeom>
          <a:solidFill>
            <a:schemeClr val="bg2">
              <a:lumMod val="65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31" name="Freeform: Shape 71">
            <a:extLst>
              <a:ext uri="{FF2B5EF4-FFF2-40B4-BE49-F238E27FC236}">
                <a16:creationId xmlns:a16="http://schemas.microsoft.com/office/drawing/2014/main" id="{9A63C470-8960-4422-BA9B-19D9E2C46DA9}"/>
              </a:ext>
            </a:extLst>
          </p:cNvPr>
          <p:cNvSpPr/>
          <p:nvPr userDrawn="1"/>
        </p:nvSpPr>
        <p:spPr bwMode="gray">
          <a:xfrm rot="16200000">
            <a:off x="273702" y="5339846"/>
            <a:ext cx="1244452" cy="1791856"/>
          </a:xfrm>
          <a:custGeom>
            <a:avLst/>
            <a:gdLst>
              <a:gd name="connsiteX0" fmla="*/ 1244452 w 1244452"/>
              <a:gd name="connsiteY0" fmla="*/ 0 h 1791856"/>
              <a:gd name="connsiteX1" fmla="*/ 1238015 w 1244452"/>
              <a:gd name="connsiteY1" fmla="*/ 127471 h 1791856"/>
              <a:gd name="connsiteX2" fmla="*/ 10390 w 1244452"/>
              <a:gd name="connsiteY2" fmla="*/ 1788053 h 1791856"/>
              <a:gd name="connsiteX3" fmla="*/ 0 w 1244452"/>
              <a:gd name="connsiteY3" fmla="*/ 1791856 h 1791856"/>
              <a:gd name="connsiteX4" fmla="*/ 0 w 1244452"/>
              <a:gd name="connsiteY4" fmla="*/ 568735 h 1791856"/>
              <a:gd name="connsiteX5" fmla="*/ 3454 w 1244452"/>
              <a:gd name="connsiteY5" fmla="*/ 564934 h 1791856"/>
              <a:gd name="connsiteX6" fmla="*/ 229672 w 1244452"/>
              <a:gd name="connsiteY6" fmla="*/ 23839 h 1791856"/>
              <a:gd name="connsiteX7" fmla="*/ 230876 w 1244452"/>
              <a:gd name="connsiteY7" fmla="*/ 0 h 1791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4452" h="1791856">
                <a:moveTo>
                  <a:pt x="1244452" y="0"/>
                </a:moveTo>
                <a:lnTo>
                  <a:pt x="1238015" y="127471"/>
                </a:lnTo>
                <a:cubicBezTo>
                  <a:pt x="1161888" y="877086"/>
                  <a:pt x="677333" y="1505960"/>
                  <a:pt x="10390" y="1788053"/>
                </a:cubicBezTo>
                <a:lnTo>
                  <a:pt x="0" y="1791856"/>
                </a:lnTo>
                <a:lnTo>
                  <a:pt x="0" y="568735"/>
                </a:lnTo>
                <a:lnTo>
                  <a:pt x="3454" y="564934"/>
                </a:lnTo>
                <a:cubicBezTo>
                  <a:pt x="127390" y="414758"/>
                  <a:pt x="208910" y="228279"/>
                  <a:pt x="229672" y="23839"/>
                </a:cubicBezTo>
                <a:lnTo>
                  <a:pt x="230876" y="0"/>
                </a:lnTo>
                <a:close/>
              </a:path>
            </a:pathLst>
          </a:cu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grpSp>
        <p:nvGrpSpPr>
          <p:cNvPr id="74" name="Group 73">
            <a:extLst>
              <a:ext uri="{FF2B5EF4-FFF2-40B4-BE49-F238E27FC236}">
                <a16:creationId xmlns:a16="http://schemas.microsoft.com/office/drawing/2014/main" id="{BB3F0136-75BA-4B2B-B30F-C9C846BDABDC}"/>
              </a:ext>
            </a:extLst>
          </p:cNvPr>
          <p:cNvGrpSpPr/>
          <p:nvPr userDrawn="1"/>
        </p:nvGrpSpPr>
        <p:grpSpPr bwMode="gray">
          <a:xfrm>
            <a:off x="-1987491" y="115408"/>
            <a:ext cx="1818795" cy="2906737"/>
            <a:chOff x="287524" y="320055"/>
            <a:chExt cx="1818794" cy="2906737"/>
          </a:xfrm>
        </p:grpSpPr>
        <p:sp>
          <p:nvSpPr>
            <p:cNvPr id="75" name="TextBox 74">
              <a:extLst>
                <a:ext uri="{FF2B5EF4-FFF2-40B4-BE49-F238E27FC236}">
                  <a16:creationId xmlns:a16="http://schemas.microsoft.com/office/drawing/2014/main" id="{D35A9981-4C9A-4AEB-84AA-E47CF24F4230}"/>
                </a:ext>
              </a:extLst>
            </p:cNvPr>
            <p:cNvSpPr txBox="1"/>
            <p:nvPr/>
          </p:nvSpPr>
          <p:spPr bwMode="gray">
            <a:xfrm>
              <a:off x="287524" y="1010801"/>
              <a:ext cx="1818794" cy="2215991"/>
            </a:xfrm>
            <a:prstGeom prst="rect">
              <a:avLst/>
            </a:prstGeom>
            <a:noFill/>
          </p:spPr>
          <p:txBody>
            <a:bodyPr wrap="square" lIns="0" tIns="0" rIns="0" bIns="0" rtlCol="0">
              <a:spAutoFit/>
            </a:bodyPr>
            <a:lstStyle/>
            <a:p>
              <a:r>
                <a:rPr lang="en-GB" sz="1100" dirty="0">
                  <a:solidFill>
                    <a:srgbClr val="000000"/>
                  </a:solidFill>
                </a:rPr>
                <a:t>To add or change a photographic image to the faded background.</a:t>
              </a:r>
            </a:p>
            <a:p>
              <a:r>
                <a:rPr lang="en-GB" sz="1100" dirty="0">
                  <a:solidFill>
                    <a:srgbClr val="000000"/>
                  </a:solidFill>
                </a:rPr>
                <a:t>&gt;Right</a:t>
              </a:r>
              <a:r>
                <a:rPr lang="en-GB" sz="1100" baseline="0" dirty="0">
                  <a:solidFill>
                    <a:srgbClr val="000000"/>
                  </a:solidFill>
                </a:rPr>
                <a:t> Click over slide</a:t>
              </a:r>
            </a:p>
            <a:p>
              <a:r>
                <a:rPr lang="en-GB" sz="1100" baseline="0" dirty="0">
                  <a:solidFill>
                    <a:srgbClr val="000000"/>
                  </a:solidFill>
                </a:rPr>
                <a:t>&gt;format background</a:t>
              </a:r>
            </a:p>
            <a:p>
              <a:r>
                <a:rPr lang="en-GB" sz="1100" baseline="0" dirty="0">
                  <a:solidFill>
                    <a:srgbClr val="000000"/>
                  </a:solidFill>
                </a:rPr>
                <a:t>&gt;fill</a:t>
              </a:r>
            </a:p>
            <a:p>
              <a:r>
                <a:rPr lang="en-GB" sz="1100" baseline="0" dirty="0">
                  <a:solidFill>
                    <a:srgbClr val="000000"/>
                  </a:solidFill>
                </a:rPr>
                <a:t>&gt;picture or texture fill</a:t>
              </a:r>
            </a:p>
            <a:p>
              <a:r>
                <a:rPr lang="en-GB" sz="1100" baseline="0" dirty="0">
                  <a:solidFill>
                    <a:srgbClr val="000000"/>
                  </a:solidFill>
                </a:rPr>
                <a:t>&gt;select image from  </a:t>
              </a:r>
              <a:br>
                <a:rPr lang="en-GB" sz="1100" baseline="0" dirty="0">
                  <a:solidFill>
                    <a:srgbClr val="000000"/>
                  </a:solidFill>
                </a:rPr>
              </a:br>
              <a:r>
                <a:rPr lang="en-GB" sz="1100" baseline="0" dirty="0">
                  <a:solidFill>
                    <a:srgbClr val="000000"/>
                  </a:solidFill>
                </a:rPr>
                <a:t>  your file</a:t>
              </a:r>
            </a:p>
            <a:p>
              <a:r>
                <a:rPr lang="en-GB" sz="900" baseline="0" dirty="0">
                  <a:solidFill>
                    <a:srgbClr val="000000"/>
                  </a:solidFill>
                </a:rPr>
                <a:t>*Pictures should be ideally </a:t>
              </a:r>
              <a:br>
                <a:rPr lang="en-GB" sz="900" baseline="0" dirty="0">
                  <a:solidFill>
                    <a:srgbClr val="000000"/>
                  </a:solidFill>
                </a:rPr>
              </a:br>
              <a:r>
                <a:rPr lang="en-GB" sz="900" baseline="0" dirty="0">
                  <a:solidFill>
                    <a:srgbClr val="000000"/>
                  </a:solidFill>
                </a:rPr>
                <a:t>1920 pixels W x 1080 pixels H</a:t>
              </a:r>
            </a:p>
            <a:p>
              <a:endParaRPr lang="en-GB" sz="900" baseline="0" dirty="0">
                <a:solidFill>
                  <a:srgbClr val="000000"/>
                </a:solidFill>
              </a:endParaRPr>
            </a:p>
            <a:p>
              <a:r>
                <a:rPr lang="en-GB" sz="900" baseline="0" dirty="0">
                  <a:solidFill>
                    <a:srgbClr val="000000"/>
                  </a:solidFill>
                </a:rPr>
                <a:t>Alternatively leave background with a solid white fill.</a:t>
              </a:r>
              <a:endParaRPr lang="en-GB" sz="900" dirty="0">
                <a:solidFill>
                  <a:srgbClr val="000000"/>
                </a:solidFill>
              </a:endParaRPr>
            </a:p>
          </p:txBody>
        </p:sp>
        <p:grpSp>
          <p:nvGrpSpPr>
            <p:cNvPr id="76" name="Group 75">
              <a:extLst>
                <a:ext uri="{FF2B5EF4-FFF2-40B4-BE49-F238E27FC236}">
                  <a16:creationId xmlns:a16="http://schemas.microsoft.com/office/drawing/2014/main" id="{FF2554C2-7F4B-4AFC-96FA-CD357E31B732}"/>
                </a:ext>
              </a:extLst>
            </p:cNvPr>
            <p:cNvGrpSpPr>
              <a:grpSpLocks noChangeAspect="1"/>
            </p:cNvGrpSpPr>
            <p:nvPr userDrawn="1"/>
          </p:nvGrpSpPr>
          <p:grpSpPr bwMode="gray">
            <a:xfrm>
              <a:off x="407162" y="448083"/>
              <a:ext cx="335767" cy="274418"/>
              <a:chOff x="431" y="79"/>
              <a:chExt cx="4882" cy="3990"/>
            </a:xfrm>
            <a:solidFill>
              <a:schemeClr val="accent1"/>
            </a:solidFill>
          </p:grpSpPr>
          <p:sp>
            <p:nvSpPr>
              <p:cNvPr id="79" name="Oval 9">
                <a:extLst>
                  <a:ext uri="{FF2B5EF4-FFF2-40B4-BE49-F238E27FC236}">
                    <a16:creationId xmlns:a16="http://schemas.microsoft.com/office/drawing/2014/main" id="{1892404B-D3D9-4862-AD9C-93C78243EB6A}"/>
                  </a:ext>
                </a:extLst>
              </p:cNvPr>
              <p:cNvSpPr>
                <a:spLocks noChangeArrowheads="1"/>
              </p:cNvSpPr>
              <p:nvPr/>
            </p:nvSpPr>
            <p:spPr bwMode="gray">
              <a:xfrm>
                <a:off x="1895" y="1299"/>
                <a:ext cx="1953" cy="195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80" name="Freeform 10">
                <a:extLst>
                  <a:ext uri="{FF2B5EF4-FFF2-40B4-BE49-F238E27FC236}">
                    <a16:creationId xmlns:a16="http://schemas.microsoft.com/office/drawing/2014/main" id="{C1207B22-712B-4320-BFD8-BF75F770658E}"/>
                  </a:ext>
                </a:extLst>
              </p:cNvPr>
              <p:cNvSpPr>
                <a:spLocks noEditPoints="1"/>
              </p:cNvSpPr>
              <p:nvPr/>
            </p:nvSpPr>
            <p:spPr bwMode="gray">
              <a:xfrm>
                <a:off x="431" y="79"/>
                <a:ext cx="4882" cy="3990"/>
              </a:xfrm>
              <a:custGeom>
                <a:avLst/>
                <a:gdLst>
                  <a:gd name="T0" fmla="*/ 736 w 800"/>
                  <a:gd name="T1" fmla="*/ 134 h 654"/>
                  <a:gd name="T2" fmla="*/ 622 w 800"/>
                  <a:gd name="T3" fmla="*/ 134 h 654"/>
                  <a:gd name="T4" fmla="*/ 569 w 800"/>
                  <a:gd name="T5" fmla="*/ 0 h 654"/>
                  <a:gd name="T6" fmla="*/ 231 w 800"/>
                  <a:gd name="T7" fmla="*/ 0 h 654"/>
                  <a:gd name="T8" fmla="*/ 178 w 800"/>
                  <a:gd name="T9" fmla="*/ 134 h 654"/>
                  <a:gd name="T10" fmla="*/ 160 w 800"/>
                  <a:gd name="T11" fmla="*/ 134 h 654"/>
                  <a:gd name="T12" fmla="*/ 160 w 800"/>
                  <a:gd name="T13" fmla="*/ 67 h 654"/>
                  <a:gd name="T14" fmla="*/ 80 w 800"/>
                  <a:gd name="T15" fmla="*/ 67 h 654"/>
                  <a:gd name="T16" fmla="*/ 80 w 800"/>
                  <a:gd name="T17" fmla="*/ 134 h 654"/>
                  <a:gd name="T18" fmla="*/ 64 w 800"/>
                  <a:gd name="T19" fmla="*/ 134 h 654"/>
                  <a:gd name="T20" fmla="*/ 0 w 800"/>
                  <a:gd name="T21" fmla="*/ 198 h 654"/>
                  <a:gd name="T22" fmla="*/ 0 w 800"/>
                  <a:gd name="T23" fmla="*/ 589 h 654"/>
                  <a:gd name="T24" fmla="*/ 64 w 800"/>
                  <a:gd name="T25" fmla="*/ 654 h 654"/>
                  <a:gd name="T26" fmla="*/ 736 w 800"/>
                  <a:gd name="T27" fmla="*/ 654 h 654"/>
                  <a:gd name="T28" fmla="*/ 800 w 800"/>
                  <a:gd name="T29" fmla="*/ 589 h 654"/>
                  <a:gd name="T30" fmla="*/ 800 w 800"/>
                  <a:gd name="T31" fmla="*/ 198 h 654"/>
                  <a:gd name="T32" fmla="*/ 736 w 800"/>
                  <a:gd name="T33" fmla="*/ 134 h 654"/>
                  <a:gd name="T34" fmla="*/ 133 w 800"/>
                  <a:gd name="T35" fmla="*/ 134 h 654"/>
                  <a:gd name="T36" fmla="*/ 107 w 800"/>
                  <a:gd name="T37" fmla="*/ 134 h 654"/>
                  <a:gd name="T38" fmla="*/ 107 w 800"/>
                  <a:gd name="T39" fmla="*/ 94 h 654"/>
                  <a:gd name="T40" fmla="*/ 133 w 800"/>
                  <a:gd name="T41" fmla="*/ 94 h 654"/>
                  <a:gd name="T42" fmla="*/ 133 w 800"/>
                  <a:gd name="T43" fmla="*/ 134 h 654"/>
                  <a:gd name="T44" fmla="*/ 400 w 800"/>
                  <a:gd name="T45" fmla="*/ 600 h 654"/>
                  <a:gd name="T46" fmla="*/ 160 w 800"/>
                  <a:gd name="T47" fmla="*/ 360 h 654"/>
                  <a:gd name="T48" fmla="*/ 400 w 800"/>
                  <a:gd name="T49" fmla="*/ 120 h 654"/>
                  <a:gd name="T50" fmla="*/ 640 w 800"/>
                  <a:gd name="T51" fmla="*/ 360 h 654"/>
                  <a:gd name="T52" fmla="*/ 400 w 800"/>
                  <a:gd name="T53" fmla="*/ 600 h 654"/>
                  <a:gd name="T54" fmla="*/ 693 w 800"/>
                  <a:gd name="T55" fmla="*/ 294 h 654"/>
                  <a:gd name="T56" fmla="*/ 640 w 800"/>
                  <a:gd name="T57" fmla="*/ 240 h 654"/>
                  <a:gd name="T58" fmla="*/ 693 w 800"/>
                  <a:gd name="T59" fmla="*/ 187 h 654"/>
                  <a:gd name="T60" fmla="*/ 747 w 800"/>
                  <a:gd name="T61" fmla="*/ 240 h 654"/>
                  <a:gd name="T62" fmla="*/ 693 w 800"/>
                  <a:gd name="T63" fmla="*/ 294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0" h="654">
                    <a:moveTo>
                      <a:pt x="736" y="134"/>
                    </a:moveTo>
                    <a:lnTo>
                      <a:pt x="622" y="134"/>
                    </a:lnTo>
                    <a:lnTo>
                      <a:pt x="569" y="0"/>
                    </a:lnTo>
                    <a:lnTo>
                      <a:pt x="231" y="0"/>
                    </a:lnTo>
                    <a:lnTo>
                      <a:pt x="178" y="134"/>
                    </a:lnTo>
                    <a:lnTo>
                      <a:pt x="160" y="134"/>
                    </a:lnTo>
                    <a:lnTo>
                      <a:pt x="160" y="67"/>
                    </a:lnTo>
                    <a:lnTo>
                      <a:pt x="80" y="67"/>
                    </a:lnTo>
                    <a:lnTo>
                      <a:pt x="80" y="134"/>
                    </a:lnTo>
                    <a:lnTo>
                      <a:pt x="64" y="134"/>
                    </a:lnTo>
                    <a:cubicBezTo>
                      <a:pt x="29" y="134"/>
                      <a:pt x="0" y="162"/>
                      <a:pt x="0" y="198"/>
                    </a:cubicBezTo>
                    <a:lnTo>
                      <a:pt x="0" y="589"/>
                    </a:lnTo>
                    <a:cubicBezTo>
                      <a:pt x="0" y="625"/>
                      <a:pt x="29" y="654"/>
                      <a:pt x="64" y="654"/>
                    </a:cubicBezTo>
                    <a:lnTo>
                      <a:pt x="736" y="654"/>
                    </a:lnTo>
                    <a:cubicBezTo>
                      <a:pt x="771" y="654"/>
                      <a:pt x="800" y="625"/>
                      <a:pt x="800" y="589"/>
                    </a:cubicBezTo>
                    <a:lnTo>
                      <a:pt x="800" y="198"/>
                    </a:lnTo>
                    <a:cubicBezTo>
                      <a:pt x="800" y="162"/>
                      <a:pt x="771" y="134"/>
                      <a:pt x="736" y="134"/>
                    </a:cubicBezTo>
                    <a:close/>
                    <a:moveTo>
                      <a:pt x="133" y="134"/>
                    </a:moveTo>
                    <a:lnTo>
                      <a:pt x="107" y="134"/>
                    </a:lnTo>
                    <a:lnTo>
                      <a:pt x="107" y="94"/>
                    </a:lnTo>
                    <a:lnTo>
                      <a:pt x="133" y="94"/>
                    </a:lnTo>
                    <a:lnTo>
                      <a:pt x="133" y="134"/>
                    </a:lnTo>
                    <a:close/>
                    <a:moveTo>
                      <a:pt x="400" y="600"/>
                    </a:moveTo>
                    <a:cubicBezTo>
                      <a:pt x="268" y="600"/>
                      <a:pt x="160" y="493"/>
                      <a:pt x="160" y="360"/>
                    </a:cubicBezTo>
                    <a:cubicBezTo>
                      <a:pt x="160" y="228"/>
                      <a:pt x="268" y="120"/>
                      <a:pt x="400" y="120"/>
                    </a:cubicBezTo>
                    <a:cubicBezTo>
                      <a:pt x="532" y="120"/>
                      <a:pt x="640" y="228"/>
                      <a:pt x="640" y="360"/>
                    </a:cubicBezTo>
                    <a:cubicBezTo>
                      <a:pt x="640" y="493"/>
                      <a:pt x="532" y="600"/>
                      <a:pt x="400" y="600"/>
                    </a:cubicBezTo>
                    <a:close/>
                    <a:moveTo>
                      <a:pt x="693" y="294"/>
                    </a:moveTo>
                    <a:cubicBezTo>
                      <a:pt x="664" y="294"/>
                      <a:pt x="640" y="270"/>
                      <a:pt x="640" y="240"/>
                    </a:cubicBezTo>
                    <a:cubicBezTo>
                      <a:pt x="640" y="211"/>
                      <a:pt x="664" y="187"/>
                      <a:pt x="693" y="187"/>
                    </a:cubicBezTo>
                    <a:cubicBezTo>
                      <a:pt x="723" y="187"/>
                      <a:pt x="747" y="211"/>
                      <a:pt x="747" y="240"/>
                    </a:cubicBezTo>
                    <a:cubicBezTo>
                      <a:pt x="747" y="270"/>
                      <a:pt x="723" y="294"/>
                      <a:pt x="693" y="29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grpSp>
        <p:sp>
          <p:nvSpPr>
            <p:cNvPr id="77" name="Donut 24">
              <a:extLst>
                <a:ext uri="{FF2B5EF4-FFF2-40B4-BE49-F238E27FC236}">
                  <a16:creationId xmlns:a16="http://schemas.microsoft.com/office/drawing/2014/main" id="{159AD679-9E82-43F7-8E5A-F2B9B7B8F098}"/>
                </a:ext>
              </a:extLst>
            </p:cNvPr>
            <p:cNvSpPr/>
            <p:nvPr userDrawn="1"/>
          </p:nvSpPr>
          <p:spPr bwMode="gray">
            <a:xfrm>
              <a:off x="299151" y="32005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dirty="0">
                <a:solidFill>
                  <a:schemeClr val="tx1"/>
                </a:solidFill>
              </a:endParaRPr>
            </a:p>
          </p:txBody>
        </p:sp>
        <p:sp>
          <p:nvSpPr>
            <p:cNvPr id="78" name="Freeform 5">
              <a:extLst>
                <a:ext uri="{FF2B5EF4-FFF2-40B4-BE49-F238E27FC236}">
                  <a16:creationId xmlns:a16="http://schemas.microsoft.com/office/drawing/2014/main" id="{F9B77A76-1D73-4D21-971D-ADF9C8341048}"/>
                </a:ext>
              </a:extLst>
            </p:cNvPr>
            <p:cNvSpPr>
              <a:spLocks noEditPoints="1"/>
            </p:cNvSpPr>
            <p:nvPr userDrawn="1"/>
          </p:nvSpPr>
          <p:spPr bwMode="gray">
            <a:xfrm>
              <a:off x="287524" y="5900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dirty="0"/>
            </a:p>
          </p:txBody>
        </p:sp>
      </p:grpSp>
      <p:grpSp>
        <p:nvGrpSpPr>
          <p:cNvPr id="36" name="Group 35">
            <a:extLst>
              <a:ext uri="{FF2B5EF4-FFF2-40B4-BE49-F238E27FC236}">
                <a16:creationId xmlns:a16="http://schemas.microsoft.com/office/drawing/2014/main" id="{2FC948B1-CE8A-45C2-9547-20572925E441}"/>
              </a:ext>
            </a:extLst>
          </p:cNvPr>
          <p:cNvGrpSpPr/>
          <p:nvPr userDrawn="1"/>
        </p:nvGrpSpPr>
        <p:grpSpPr bwMode="gray">
          <a:xfrm>
            <a:off x="-1987489" y="3445698"/>
            <a:ext cx="1572481" cy="3412302"/>
            <a:chOff x="2051720" y="348323"/>
            <a:chExt cx="1572481" cy="3412302"/>
          </a:xfrm>
        </p:grpSpPr>
        <p:sp>
          <p:nvSpPr>
            <p:cNvPr id="37" name="TextBox 36">
              <a:extLst>
                <a:ext uri="{FF2B5EF4-FFF2-40B4-BE49-F238E27FC236}">
                  <a16:creationId xmlns:a16="http://schemas.microsoft.com/office/drawing/2014/main" id="{00AC49FF-2180-4539-8FB8-9FD54A2A1613}"/>
                </a:ext>
              </a:extLst>
            </p:cNvPr>
            <p:cNvSpPr txBox="1"/>
            <p:nvPr/>
          </p:nvSpPr>
          <p:spPr bwMode="gray">
            <a:xfrm>
              <a:off x="2051720" y="1052191"/>
              <a:ext cx="1572481" cy="2708434"/>
            </a:xfrm>
            <a:prstGeom prst="rect">
              <a:avLst/>
            </a:prstGeom>
            <a:noFill/>
          </p:spPr>
          <p:txBody>
            <a:bodyPr wrap="square" lIns="0" tIns="0" rIns="0" bIns="0" rtlCol="0">
              <a:spAutoFit/>
            </a:bodyPr>
            <a:lstStyle/>
            <a:p>
              <a:r>
                <a:rPr lang="en-GB" sz="1100" dirty="0">
                  <a:solidFill>
                    <a:srgbClr val="000000"/>
                  </a:solidFill>
                </a:rPr>
                <a:t>To format</a:t>
              </a:r>
              <a:r>
                <a:rPr lang="en-GB" sz="1100" baseline="0" dirty="0">
                  <a:solidFill>
                    <a:srgbClr val="000000"/>
                  </a:solidFill>
                </a:rPr>
                <a:t> the body text, simply highlight the specific line(s) of text and click ‘tab’ or press ‘increase/decrease list level’ button. If you continue to click the ‘Tab’ button and the text turns </a:t>
              </a:r>
              <a:r>
                <a:rPr lang="en-GB" sz="1100" baseline="0" dirty="0">
                  <a:solidFill>
                    <a:srgbClr val="FF0000"/>
                  </a:solidFill>
                </a:rPr>
                <a:t>red</a:t>
              </a:r>
              <a:r>
                <a:rPr lang="en-GB" sz="1100" baseline="0" dirty="0">
                  <a:solidFill>
                    <a:srgbClr val="000000"/>
                  </a:solidFill>
                </a:rPr>
                <a:t> you have tabbed too far and should use the ‘decrease level’ button to return to compliant text.</a:t>
              </a:r>
            </a:p>
            <a:p>
              <a:endParaRPr lang="en-GB" sz="1100" baseline="0" dirty="0">
                <a:solidFill>
                  <a:srgbClr val="000000"/>
                </a:solidFill>
              </a:endParaRPr>
            </a:p>
            <a:p>
              <a:r>
                <a:rPr lang="en-GB" sz="1100" baseline="0" dirty="0">
                  <a:solidFill>
                    <a:srgbClr val="000000"/>
                  </a:solidFill>
                </a:rPr>
                <a:t>Do not use the bullet point button to format your text.</a:t>
              </a:r>
              <a:endParaRPr lang="en-GB" sz="1100" dirty="0">
                <a:solidFill>
                  <a:srgbClr val="000000"/>
                </a:solidFill>
              </a:endParaRPr>
            </a:p>
          </p:txBody>
        </p:sp>
        <p:grpSp>
          <p:nvGrpSpPr>
            <p:cNvPr id="38" name="Group 37">
              <a:extLst>
                <a:ext uri="{FF2B5EF4-FFF2-40B4-BE49-F238E27FC236}">
                  <a16:creationId xmlns:a16="http://schemas.microsoft.com/office/drawing/2014/main" id="{48C2AB69-0462-4BCE-BD56-9FC53AC4568F}"/>
                </a:ext>
              </a:extLst>
            </p:cNvPr>
            <p:cNvGrpSpPr/>
            <p:nvPr/>
          </p:nvGrpSpPr>
          <p:grpSpPr bwMode="gray">
            <a:xfrm>
              <a:off x="2051720" y="348323"/>
              <a:ext cx="551687" cy="608260"/>
              <a:chOff x="580210" y="472455"/>
              <a:chExt cx="551687" cy="608260"/>
            </a:xfrm>
          </p:grpSpPr>
          <p:sp>
            <p:nvSpPr>
              <p:cNvPr id="55" name="Donut 24">
                <a:extLst>
                  <a:ext uri="{FF2B5EF4-FFF2-40B4-BE49-F238E27FC236}">
                    <a16:creationId xmlns:a16="http://schemas.microsoft.com/office/drawing/2014/main" id="{0CA43353-DD50-4F34-BB1D-1BE991E8881F}"/>
                  </a:ext>
                </a:extLst>
              </p:cNvPr>
              <p:cNvSpPr/>
              <p:nvPr/>
            </p:nvSpPr>
            <p:spPr bwMode="gray">
              <a:xfrm>
                <a:off x="591837" y="47245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dirty="0">
                  <a:solidFill>
                    <a:schemeClr val="tx1"/>
                  </a:solidFill>
                </a:endParaRPr>
              </a:p>
            </p:txBody>
          </p:sp>
          <p:sp>
            <p:nvSpPr>
              <p:cNvPr id="56" name="Freeform 5">
                <a:extLst>
                  <a:ext uri="{FF2B5EF4-FFF2-40B4-BE49-F238E27FC236}">
                    <a16:creationId xmlns:a16="http://schemas.microsoft.com/office/drawing/2014/main" id="{E85D49CF-852E-4100-A564-6717CF1BEB17}"/>
                  </a:ext>
                </a:extLst>
              </p:cNvPr>
              <p:cNvSpPr>
                <a:spLocks noEditPoints="1"/>
              </p:cNvSpPr>
              <p:nvPr/>
            </p:nvSpPr>
            <p:spPr bwMode="gray">
              <a:xfrm>
                <a:off x="580210" y="7424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dirty="0"/>
              </a:p>
            </p:txBody>
          </p:sp>
        </p:grpSp>
        <p:grpSp>
          <p:nvGrpSpPr>
            <p:cNvPr id="39" name="Group 4">
              <a:extLst>
                <a:ext uri="{FF2B5EF4-FFF2-40B4-BE49-F238E27FC236}">
                  <a16:creationId xmlns:a16="http://schemas.microsoft.com/office/drawing/2014/main" id="{0E8CBD8F-7ECD-4433-BEFC-3EDDE7AC70DD}"/>
                </a:ext>
              </a:extLst>
            </p:cNvPr>
            <p:cNvGrpSpPr>
              <a:grpSpLocks noChangeAspect="1"/>
            </p:cNvGrpSpPr>
            <p:nvPr/>
          </p:nvGrpSpPr>
          <p:grpSpPr bwMode="gray">
            <a:xfrm>
              <a:off x="2160620" y="483078"/>
              <a:ext cx="330076" cy="242523"/>
              <a:chOff x="2018" y="401"/>
              <a:chExt cx="3016" cy="2216"/>
            </a:xfrm>
          </p:grpSpPr>
          <p:sp>
            <p:nvSpPr>
              <p:cNvPr id="40" name="Freeform 7">
                <a:extLst>
                  <a:ext uri="{FF2B5EF4-FFF2-40B4-BE49-F238E27FC236}">
                    <a16:creationId xmlns:a16="http://schemas.microsoft.com/office/drawing/2014/main" id="{1188A2AC-ED8E-41A5-8AFB-DF48E4C9344B}"/>
                  </a:ext>
                </a:extLst>
              </p:cNvPr>
              <p:cNvSpPr>
                <a:spLocks/>
              </p:cNvSpPr>
              <p:nvPr/>
            </p:nvSpPr>
            <p:spPr bwMode="gray">
              <a:xfrm>
                <a:off x="2360" y="401"/>
                <a:ext cx="847" cy="307"/>
              </a:xfrm>
              <a:custGeom>
                <a:avLst/>
                <a:gdLst>
                  <a:gd name="T0" fmla="*/ 2 w 4791"/>
                  <a:gd name="T1" fmla="*/ 2 h 1737"/>
                  <a:gd name="T2" fmla="*/ 4791 w 4791"/>
                  <a:gd name="T3" fmla="*/ 2 h 1737"/>
                  <a:gd name="T4" fmla="*/ 4791 w 4791"/>
                  <a:gd name="T5" fmla="*/ 1737 h 1737"/>
                  <a:gd name="T6" fmla="*/ 3 w 4791"/>
                  <a:gd name="T7" fmla="*/ 1737 h 1737"/>
                  <a:gd name="T8" fmla="*/ 2 w 4791"/>
                  <a:gd name="T9" fmla="*/ 2 h 1737"/>
                </a:gdLst>
                <a:ahLst/>
                <a:cxnLst>
                  <a:cxn ang="0">
                    <a:pos x="T0" y="T1"/>
                  </a:cxn>
                  <a:cxn ang="0">
                    <a:pos x="T2" y="T3"/>
                  </a:cxn>
                  <a:cxn ang="0">
                    <a:pos x="T4" y="T5"/>
                  </a:cxn>
                  <a:cxn ang="0">
                    <a:pos x="T6" y="T7"/>
                  </a:cxn>
                  <a:cxn ang="0">
                    <a:pos x="T8" y="T9"/>
                  </a:cxn>
                </a:cxnLst>
                <a:rect l="0" t="0" r="r" b="b"/>
                <a:pathLst>
                  <a:path w="4791" h="1737">
                    <a:moveTo>
                      <a:pt x="2" y="2"/>
                    </a:moveTo>
                    <a:cubicBezTo>
                      <a:pt x="1594" y="0"/>
                      <a:pt x="3199" y="1"/>
                      <a:pt x="4791" y="2"/>
                    </a:cubicBezTo>
                    <a:cubicBezTo>
                      <a:pt x="4791" y="580"/>
                      <a:pt x="4791" y="1158"/>
                      <a:pt x="4791" y="1737"/>
                    </a:cubicBezTo>
                    <a:cubicBezTo>
                      <a:pt x="3195" y="1737"/>
                      <a:pt x="1599" y="1736"/>
                      <a:pt x="3" y="1737"/>
                    </a:cubicBezTo>
                    <a:cubicBezTo>
                      <a:pt x="0" y="1159"/>
                      <a:pt x="2" y="580"/>
                      <a:pt x="2"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41" name="Freeform 8">
                <a:extLst>
                  <a:ext uri="{FF2B5EF4-FFF2-40B4-BE49-F238E27FC236}">
                    <a16:creationId xmlns:a16="http://schemas.microsoft.com/office/drawing/2014/main" id="{60C9EFF0-F857-42A0-8E23-78D800215860}"/>
                  </a:ext>
                </a:extLst>
              </p:cNvPr>
              <p:cNvSpPr>
                <a:spLocks/>
              </p:cNvSpPr>
              <p:nvPr/>
            </p:nvSpPr>
            <p:spPr bwMode="gray">
              <a:xfrm>
                <a:off x="3300" y="401"/>
                <a:ext cx="1734" cy="307"/>
              </a:xfrm>
              <a:custGeom>
                <a:avLst/>
                <a:gdLst>
                  <a:gd name="T0" fmla="*/ 1 w 9814"/>
                  <a:gd name="T1" fmla="*/ 2 h 1737"/>
                  <a:gd name="T2" fmla="*/ 9814 w 9814"/>
                  <a:gd name="T3" fmla="*/ 1 h 1737"/>
                  <a:gd name="T4" fmla="*/ 9814 w 9814"/>
                  <a:gd name="T5" fmla="*/ 1737 h 1737"/>
                  <a:gd name="T6" fmla="*/ 0 w 9814"/>
                  <a:gd name="T7" fmla="*/ 1737 h 1737"/>
                  <a:gd name="T8" fmla="*/ 1 w 9814"/>
                  <a:gd name="T9" fmla="*/ 2 h 1737"/>
                </a:gdLst>
                <a:ahLst/>
                <a:cxnLst>
                  <a:cxn ang="0">
                    <a:pos x="T0" y="T1"/>
                  </a:cxn>
                  <a:cxn ang="0">
                    <a:pos x="T2" y="T3"/>
                  </a:cxn>
                  <a:cxn ang="0">
                    <a:pos x="T4" y="T5"/>
                  </a:cxn>
                  <a:cxn ang="0">
                    <a:pos x="T6" y="T7"/>
                  </a:cxn>
                  <a:cxn ang="0">
                    <a:pos x="T8" y="T9"/>
                  </a:cxn>
                </a:cxnLst>
                <a:rect l="0" t="0" r="r" b="b"/>
                <a:pathLst>
                  <a:path w="9814" h="1737">
                    <a:moveTo>
                      <a:pt x="1" y="2"/>
                    </a:moveTo>
                    <a:cubicBezTo>
                      <a:pt x="3271" y="0"/>
                      <a:pt x="6543" y="1"/>
                      <a:pt x="9814" y="1"/>
                    </a:cubicBezTo>
                    <a:lnTo>
                      <a:pt x="9814" y="1737"/>
                    </a:lnTo>
                    <a:cubicBezTo>
                      <a:pt x="6543" y="1737"/>
                      <a:pt x="3272" y="1736"/>
                      <a:pt x="0" y="1737"/>
                    </a:cubicBezTo>
                    <a:cubicBezTo>
                      <a:pt x="0" y="1159"/>
                      <a:pt x="0" y="580"/>
                      <a:pt x="1"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42" name="Freeform 9">
                <a:extLst>
                  <a:ext uri="{FF2B5EF4-FFF2-40B4-BE49-F238E27FC236}">
                    <a16:creationId xmlns:a16="http://schemas.microsoft.com/office/drawing/2014/main" id="{46AAB82F-7572-4816-9576-70CEFBB25C1B}"/>
                  </a:ext>
                </a:extLst>
              </p:cNvPr>
              <p:cNvSpPr>
                <a:spLocks/>
              </p:cNvSpPr>
              <p:nvPr/>
            </p:nvSpPr>
            <p:spPr bwMode="gray">
              <a:xfrm>
                <a:off x="3300" y="877"/>
                <a:ext cx="1734" cy="311"/>
              </a:xfrm>
              <a:custGeom>
                <a:avLst/>
                <a:gdLst>
                  <a:gd name="T0" fmla="*/ 0 w 9814"/>
                  <a:gd name="T1" fmla="*/ 0 h 2561"/>
                  <a:gd name="T2" fmla="*/ 9814 w 9814"/>
                  <a:gd name="T3" fmla="*/ 1 h 2561"/>
                  <a:gd name="T4" fmla="*/ 9814 w 9814"/>
                  <a:gd name="T5" fmla="*/ 2561 h 2561"/>
                  <a:gd name="T6" fmla="*/ 0 w 9814"/>
                  <a:gd name="T7" fmla="*/ 2561 h 2561"/>
                  <a:gd name="T8" fmla="*/ 0 w 9814"/>
                  <a:gd name="T9" fmla="*/ 0 h 2561"/>
                </a:gdLst>
                <a:ahLst/>
                <a:cxnLst>
                  <a:cxn ang="0">
                    <a:pos x="T0" y="T1"/>
                  </a:cxn>
                  <a:cxn ang="0">
                    <a:pos x="T2" y="T3"/>
                  </a:cxn>
                  <a:cxn ang="0">
                    <a:pos x="T4" y="T5"/>
                  </a:cxn>
                  <a:cxn ang="0">
                    <a:pos x="T6" y="T7"/>
                  </a:cxn>
                  <a:cxn ang="0">
                    <a:pos x="T8" y="T9"/>
                  </a:cxn>
                </a:cxnLst>
                <a:rect l="0" t="0" r="r" b="b"/>
                <a:pathLst>
                  <a:path w="9814" h="2561">
                    <a:moveTo>
                      <a:pt x="0" y="0"/>
                    </a:moveTo>
                    <a:cubicBezTo>
                      <a:pt x="3271" y="1"/>
                      <a:pt x="6543" y="1"/>
                      <a:pt x="9814" y="1"/>
                    </a:cubicBezTo>
                    <a:lnTo>
                      <a:pt x="9814" y="2561"/>
                    </a:lnTo>
                    <a:cubicBezTo>
                      <a:pt x="6543" y="2561"/>
                      <a:pt x="3271" y="2560"/>
                      <a:pt x="0" y="2561"/>
                    </a:cubicBezTo>
                    <a:cubicBezTo>
                      <a:pt x="0" y="1708"/>
                      <a:pt x="0" y="854"/>
                      <a:pt x="0"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43" name="Freeform 10">
                <a:extLst>
                  <a:ext uri="{FF2B5EF4-FFF2-40B4-BE49-F238E27FC236}">
                    <a16:creationId xmlns:a16="http://schemas.microsoft.com/office/drawing/2014/main" id="{F3026C34-3EB2-4719-A9C4-D1A02D85607D}"/>
                  </a:ext>
                </a:extLst>
              </p:cNvPr>
              <p:cNvSpPr>
                <a:spLocks/>
              </p:cNvSpPr>
              <p:nvPr/>
            </p:nvSpPr>
            <p:spPr bwMode="gray">
              <a:xfrm>
                <a:off x="2018" y="944"/>
                <a:ext cx="1172" cy="892"/>
              </a:xfrm>
              <a:custGeom>
                <a:avLst/>
                <a:gdLst>
                  <a:gd name="T0" fmla="*/ 2824 w 6635"/>
                  <a:gd name="T1" fmla="*/ 0 h 5043"/>
                  <a:gd name="T2" fmla="*/ 2878 w 6635"/>
                  <a:gd name="T3" fmla="*/ 15 h 5043"/>
                  <a:gd name="T4" fmla="*/ 6627 w 6635"/>
                  <a:gd name="T5" fmla="*/ 2635 h 5043"/>
                  <a:gd name="T6" fmla="*/ 6570 w 6635"/>
                  <a:gd name="T7" fmla="*/ 2683 h 5043"/>
                  <a:gd name="T8" fmla="*/ 2824 w 6635"/>
                  <a:gd name="T9" fmla="*/ 5043 h 5043"/>
                  <a:gd name="T10" fmla="*/ 2823 w 6635"/>
                  <a:gd name="T11" fmla="*/ 3688 h 5043"/>
                  <a:gd name="T12" fmla="*/ 0 w 6635"/>
                  <a:gd name="T13" fmla="*/ 3688 h 5043"/>
                  <a:gd name="T14" fmla="*/ 0 w 6635"/>
                  <a:gd name="T15" fmla="*/ 1545 h 5043"/>
                  <a:gd name="T16" fmla="*/ 2823 w 6635"/>
                  <a:gd name="T17" fmla="*/ 1546 h 5043"/>
                  <a:gd name="T18" fmla="*/ 2824 w 6635"/>
                  <a:gd name="T19" fmla="*/ 0 h 5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35" h="5043">
                    <a:moveTo>
                      <a:pt x="2824" y="0"/>
                    </a:moveTo>
                    <a:cubicBezTo>
                      <a:pt x="2845" y="1"/>
                      <a:pt x="2861" y="1"/>
                      <a:pt x="2878" y="15"/>
                    </a:cubicBezTo>
                    <a:cubicBezTo>
                      <a:pt x="4127" y="888"/>
                      <a:pt x="5378" y="1763"/>
                      <a:pt x="6627" y="2635"/>
                    </a:cubicBezTo>
                    <a:cubicBezTo>
                      <a:pt x="6635" y="2656"/>
                      <a:pt x="6583" y="2671"/>
                      <a:pt x="6570" y="2683"/>
                    </a:cubicBezTo>
                    <a:cubicBezTo>
                      <a:pt x="5322" y="3470"/>
                      <a:pt x="4072" y="4256"/>
                      <a:pt x="2824" y="5043"/>
                    </a:cubicBezTo>
                    <a:cubicBezTo>
                      <a:pt x="2821" y="4592"/>
                      <a:pt x="2823" y="4140"/>
                      <a:pt x="2823" y="3688"/>
                    </a:cubicBezTo>
                    <a:cubicBezTo>
                      <a:pt x="1882" y="3688"/>
                      <a:pt x="941" y="3688"/>
                      <a:pt x="0" y="3688"/>
                    </a:cubicBezTo>
                    <a:lnTo>
                      <a:pt x="0" y="1545"/>
                    </a:lnTo>
                    <a:cubicBezTo>
                      <a:pt x="941" y="1545"/>
                      <a:pt x="1882" y="1545"/>
                      <a:pt x="2823" y="1546"/>
                    </a:cubicBezTo>
                    <a:cubicBezTo>
                      <a:pt x="2823" y="1031"/>
                      <a:pt x="2821" y="515"/>
                      <a:pt x="2824"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45" name="Freeform 11">
                <a:extLst>
                  <a:ext uri="{FF2B5EF4-FFF2-40B4-BE49-F238E27FC236}">
                    <a16:creationId xmlns:a16="http://schemas.microsoft.com/office/drawing/2014/main" id="{6791A5EC-66AB-441A-B952-364A6A7B27B5}"/>
                  </a:ext>
                </a:extLst>
              </p:cNvPr>
              <p:cNvSpPr>
                <a:spLocks/>
              </p:cNvSpPr>
              <p:nvPr/>
            </p:nvSpPr>
            <p:spPr bwMode="gray">
              <a:xfrm>
                <a:off x="3300" y="1356"/>
                <a:ext cx="1734" cy="311"/>
              </a:xfrm>
              <a:custGeom>
                <a:avLst/>
                <a:gdLst>
                  <a:gd name="T0" fmla="*/ 0 w 9814"/>
                  <a:gd name="T1" fmla="*/ 1 h 2561"/>
                  <a:gd name="T2" fmla="*/ 9814 w 9814"/>
                  <a:gd name="T3" fmla="*/ 1 h 2561"/>
                  <a:gd name="T4" fmla="*/ 9814 w 9814"/>
                  <a:gd name="T5" fmla="*/ 2561 h 2561"/>
                  <a:gd name="T6" fmla="*/ 1 w 9814"/>
                  <a:gd name="T7" fmla="*/ 2561 h 2561"/>
                  <a:gd name="T8" fmla="*/ 0 w 9814"/>
                  <a:gd name="T9" fmla="*/ 1 h 2561"/>
                </a:gdLst>
                <a:ahLst/>
                <a:cxnLst>
                  <a:cxn ang="0">
                    <a:pos x="T0" y="T1"/>
                  </a:cxn>
                  <a:cxn ang="0">
                    <a:pos x="T2" y="T3"/>
                  </a:cxn>
                  <a:cxn ang="0">
                    <a:pos x="T4" y="T5"/>
                  </a:cxn>
                  <a:cxn ang="0">
                    <a:pos x="T6" y="T7"/>
                  </a:cxn>
                  <a:cxn ang="0">
                    <a:pos x="T8" y="T9"/>
                  </a:cxn>
                </a:cxnLst>
                <a:rect l="0" t="0" r="r" b="b"/>
                <a:pathLst>
                  <a:path w="9814" h="2561">
                    <a:moveTo>
                      <a:pt x="0" y="1"/>
                    </a:moveTo>
                    <a:cubicBezTo>
                      <a:pt x="3271" y="0"/>
                      <a:pt x="6543" y="1"/>
                      <a:pt x="9814" y="1"/>
                    </a:cubicBezTo>
                    <a:lnTo>
                      <a:pt x="9814" y="2561"/>
                    </a:lnTo>
                    <a:cubicBezTo>
                      <a:pt x="6543" y="2561"/>
                      <a:pt x="3272" y="2561"/>
                      <a:pt x="1" y="2561"/>
                    </a:cubicBezTo>
                    <a:cubicBezTo>
                      <a:pt x="0" y="1708"/>
                      <a:pt x="0" y="854"/>
                      <a:pt x="0"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52" name="Freeform 13">
                <a:extLst>
                  <a:ext uri="{FF2B5EF4-FFF2-40B4-BE49-F238E27FC236}">
                    <a16:creationId xmlns:a16="http://schemas.microsoft.com/office/drawing/2014/main" id="{A03B2C75-FD65-4FDF-AE40-85FB25803222}"/>
                  </a:ext>
                </a:extLst>
              </p:cNvPr>
              <p:cNvSpPr>
                <a:spLocks/>
              </p:cNvSpPr>
              <p:nvPr/>
            </p:nvSpPr>
            <p:spPr bwMode="gray">
              <a:xfrm>
                <a:off x="3300" y="1836"/>
                <a:ext cx="1734" cy="306"/>
              </a:xfrm>
              <a:custGeom>
                <a:avLst/>
                <a:gdLst>
                  <a:gd name="T0" fmla="*/ 0 w 9814"/>
                  <a:gd name="T1" fmla="*/ 0 h 1736"/>
                  <a:gd name="T2" fmla="*/ 9814 w 9814"/>
                  <a:gd name="T3" fmla="*/ 0 h 1736"/>
                  <a:gd name="T4" fmla="*/ 9814 w 9814"/>
                  <a:gd name="T5" fmla="*/ 1736 h 1736"/>
                  <a:gd name="T6" fmla="*/ 0 w 9814"/>
                  <a:gd name="T7" fmla="*/ 1736 h 1736"/>
                  <a:gd name="T8" fmla="*/ 0 w 9814"/>
                  <a:gd name="T9" fmla="*/ 0 h 1736"/>
                </a:gdLst>
                <a:ahLst/>
                <a:cxnLst>
                  <a:cxn ang="0">
                    <a:pos x="T0" y="T1"/>
                  </a:cxn>
                  <a:cxn ang="0">
                    <a:pos x="T2" y="T3"/>
                  </a:cxn>
                  <a:cxn ang="0">
                    <a:pos x="T4" y="T5"/>
                  </a:cxn>
                  <a:cxn ang="0">
                    <a:pos x="T6" y="T7"/>
                  </a:cxn>
                  <a:cxn ang="0">
                    <a:pos x="T8" y="T9"/>
                  </a:cxn>
                </a:cxnLst>
                <a:rect l="0" t="0" r="r" b="b"/>
                <a:pathLst>
                  <a:path w="9814" h="1736">
                    <a:moveTo>
                      <a:pt x="0" y="0"/>
                    </a:moveTo>
                    <a:cubicBezTo>
                      <a:pt x="3272" y="0"/>
                      <a:pt x="6543" y="0"/>
                      <a:pt x="9814" y="0"/>
                    </a:cubicBezTo>
                    <a:lnTo>
                      <a:pt x="9814" y="1736"/>
                    </a:lnTo>
                    <a:cubicBezTo>
                      <a:pt x="6543" y="1736"/>
                      <a:pt x="3271" y="1736"/>
                      <a:pt x="0" y="1736"/>
                    </a:cubicBezTo>
                    <a:cubicBezTo>
                      <a:pt x="0" y="1157"/>
                      <a:pt x="0" y="578"/>
                      <a:pt x="0" y="0"/>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53" name="Freeform 14">
                <a:extLst>
                  <a:ext uri="{FF2B5EF4-FFF2-40B4-BE49-F238E27FC236}">
                    <a16:creationId xmlns:a16="http://schemas.microsoft.com/office/drawing/2014/main" id="{5F6E9C4C-9EDE-4CFD-AB0D-69F516E946CA}"/>
                  </a:ext>
                </a:extLst>
              </p:cNvPr>
              <p:cNvSpPr>
                <a:spLocks/>
              </p:cNvSpPr>
              <p:nvPr/>
            </p:nvSpPr>
            <p:spPr bwMode="gray">
              <a:xfrm>
                <a:off x="2361" y="2310"/>
                <a:ext cx="846" cy="307"/>
              </a:xfrm>
              <a:custGeom>
                <a:avLst/>
                <a:gdLst>
                  <a:gd name="T0" fmla="*/ 1 w 4790"/>
                  <a:gd name="T1" fmla="*/ 1 h 1737"/>
                  <a:gd name="T2" fmla="*/ 4790 w 4790"/>
                  <a:gd name="T3" fmla="*/ 1 h 1737"/>
                  <a:gd name="T4" fmla="*/ 4790 w 4790"/>
                  <a:gd name="T5" fmla="*/ 1736 h 1737"/>
                  <a:gd name="T6" fmla="*/ 1 w 4790"/>
                  <a:gd name="T7" fmla="*/ 1736 h 1737"/>
                  <a:gd name="T8" fmla="*/ 1 w 4790"/>
                  <a:gd name="T9" fmla="*/ 1 h 1737"/>
                </a:gdLst>
                <a:ahLst/>
                <a:cxnLst>
                  <a:cxn ang="0">
                    <a:pos x="T0" y="T1"/>
                  </a:cxn>
                  <a:cxn ang="0">
                    <a:pos x="T2" y="T3"/>
                  </a:cxn>
                  <a:cxn ang="0">
                    <a:pos x="T4" y="T5"/>
                  </a:cxn>
                  <a:cxn ang="0">
                    <a:pos x="T6" y="T7"/>
                  </a:cxn>
                  <a:cxn ang="0">
                    <a:pos x="T8" y="T9"/>
                  </a:cxn>
                </a:cxnLst>
                <a:rect l="0" t="0" r="r" b="b"/>
                <a:pathLst>
                  <a:path w="4790" h="1737">
                    <a:moveTo>
                      <a:pt x="1" y="1"/>
                    </a:moveTo>
                    <a:cubicBezTo>
                      <a:pt x="1592" y="0"/>
                      <a:pt x="3199" y="1"/>
                      <a:pt x="4790" y="1"/>
                    </a:cubicBezTo>
                    <a:cubicBezTo>
                      <a:pt x="4790" y="579"/>
                      <a:pt x="4790" y="1157"/>
                      <a:pt x="4790" y="1736"/>
                    </a:cubicBezTo>
                    <a:cubicBezTo>
                      <a:pt x="3194" y="1737"/>
                      <a:pt x="1597" y="1736"/>
                      <a:pt x="1" y="1736"/>
                    </a:cubicBezTo>
                    <a:cubicBezTo>
                      <a:pt x="1" y="1159"/>
                      <a:pt x="0" y="578"/>
                      <a:pt x="1"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sp>
            <p:nvSpPr>
              <p:cNvPr id="54" name="Freeform 15">
                <a:extLst>
                  <a:ext uri="{FF2B5EF4-FFF2-40B4-BE49-F238E27FC236}">
                    <a16:creationId xmlns:a16="http://schemas.microsoft.com/office/drawing/2014/main" id="{23A62338-75C1-48BD-9FAC-F93CC98A147D}"/>
                  </a:ext>
                </a:extLst>
              </p:cNvPr>
              <p:cNvSpPr>
                <a:spLocks/>
              </p:cNvSpPr>
              <p:nvPr/>
            </p:nvSpPr>
            <p:spPr bwMode="gray">
              <a:xfrm>
                <a:off x="3300" y="2310"/>
                <a:ext cx="1734" cy="307"/>
              </a:xfrm>
              <a:custGeom>
                <a:avLst/>
                <a:gdLst>
                  <a:gd name="T0" fmla="*/ 1 w 9814"/>
                  <a:gd name="T1" fmla="*/ 1 h 1736"/>
                  <a:gd name="T2" fmla="*/ 9814 w 9814"/>
                  <a:gd name="T3" fmla="*/ 0 h 1736"/>
                  <a:gd name="T4" fmla="*/ 9814 w 9814"/>
                  <a:gd name="T5" fmla="*/ 1736 h 1736"/>
                  <a:gd name="T6" fmla="*/ 0 w 9814"/>
                  <a:gd name="T7" fmla="*/ 1736 h 1736"/>
                  <a:gd name="T8" fmla="*/ 1 w 9814"/>
                  <a:gd name="T9" fmla="*/ 1 h 1736"/>
                </a:gdLst>
                <a:ahLst/>
                <a:cxnLst>
                  <a:cxn ang="0">
                    <a:pos x="T0" y="T1"/>
                  </a:cxn>
                  <a:cxn ang="0">
                    <a:pos x="T2" y="T3"/>
                  </a:cxn>
                  <a:cxn ang="0">
                    <a:pos x="T4" y="T5"/>
                  </a:cxn>
                  <a:cxn ang="0">
                    <a:pos x="T6" y="T7"/>
                  </a:cxn>
                  <a:cxn ang="0">
                    <a:pos x="T8" y="T9"/>
                  </a:cxn>
                </a:cxnLst>
                <a:rect l="0" t="0" r="r" b="b"/>
                <a:pathLst>
                  <a:path w="9814" h="1736">
                    <a:moveTo>
                      <a:pt x="1" y="1"/>
                    </a:moveTo>
                    <a:cubicBezTo>
                      <a:pt x="3272" y="0"/>
                      <a:pt x="6543" y="1"/>
                      <a:pt x="9814" y="0"/>
                    </a:cubicBezTo>
                    <a:lnTo>
                      <a:pt x="9814" y="1736"/>
                    </a:lnTo>
                    <a:cubicBezTo>
                      <a:pt x="6542" y="1736"/>
                      <a:pt x="3271" y="1736"/>
                      <a:pt x="0" y="1736"/>
                    </a:cubicBezTo>
                    <a:cubicBezTo>
                      <a:pt x="1" y="1158"/>
                      <a:pt x="0" y="579"/>
                      <a:pt x="1" y="1"/>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dirty="0"/>
              </a:p>
            </p:txBody>
          </p:sp>
        </p:grpSp>
      </p:grpSp>
    </p:spTree>
    <p:extLst>
      <p:ext uri="{BB962C8B-B14F-4D97-AF65-F5344CB8AC3E}">
        <p14:creationId xmlns:p14="http://schemas.microsoft.com/office/powerpoint/2010/main" val="843908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69216D4-D43B-4EA0-946B-FA1C2D859BE1}"/>
              </a:ext>
            </a:extLst>
          </p:cNvPr>
          <p:cNvSpPr>
            <a:spLocks noGrp="1"/>
          </p:cNvSpPr>
          <p:nvPr>
            <p:ph type="title"/>
          </p:nvPr>
        </p:nvSpPr>
        <p:spPr bwMode="gray">
          <a:xfrm>
            <a:off x="882000" y="7200"/>
            <a:ext cx="10435288" cy="1296000"/>
          </a:xfrm>
          <a:prstGeom prst="rect">
            <a:avLst/>
          </a:prstGeom>
        </p:spPr>
        <p:txBody>
          <a:bodyPr vert="horz" lIns="0" tIns="0" rIns="0" bIns="0" rtlCol="0" anchor="b">
            <a:no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35F10558-861D-448F-884C-283F873DA6E8}"/>
              </a:ext>
            </a:extLst>
          </p:cNvPr>
          <p:cNvSpPr>
            <a:spLocks noGrp="1"/>
          </p:cNvSpPr>
          <p:nvPr>
            <p:ph type="body" idx="1"/>
          </p:nvPr>
        </p:nvSpPr>
        <p:spPr bwMode="gray">
          <a:xfrm>
            <a:off x="875419" y="1989140"/>
            <a:ext cx="10441869" cy="4032251"/>
          </a:xfrm>
          <a:prstGeom prst="rect">
            <a:avLst/>
          </a:prstGeom>
        </p:spPr>
        <p:txBody>
          <a:bodyPr vert="horz" lIns="0" tIns="0" rIns="0" bIns="0" rtlCol="0">
            <a:norm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 level</a:t>
            </a:r>
          </a:p>
          <a:p>
            <a:pPr lvl="8"/>
            <a:r>
              <a:rPr lang="en-US" dirty="0"/>
              <a:t>Ninth level</a:t>
            </a:r>
            <a:endParaRPr lang="en-GB" dirty="0"/>
          </a:p>
        </p:txBody>
      </p:sp>
      <p:sp>
        <p:nvSpPr>
          <p:cNvPr id="4" name="Date Placeholder 3">
            <a:extLst>
              <a:ext uri="{FF2B5EF4-FFF2-40B4-BE49-F238E27FC236}">
                <a16:creationId xmlns:a16="http://schemas.microsoft.com/office/drawing/2014/main" id="{A467EFC6-79BA-484E-B804-456547BA44C3}"/>
              </a:ext>
            </a:extLst>
          </p:cNvPr>
          <p:cNvSpPr>
            <a:spLocks noGrp="1"/>
          </p:cNvSpPr>
          <p:nvPr>
            <p:ph type="dt" sz="half" idx="2"/>
          </p:nvPr>
        </p:nvSpPr>
        <p:spPr bwMode="gray">
          <a:xfrm>
            <a:off x="8933420" y="6573998"/>
            <a:ext cx="2743200" cy="112713"/>
          </a:xfrm>
          <a:prstGeom prst="rect">
            <a:avLst/>
          </a:prstGeom>
        </p:spPr>
        <p:txBody>
          <a:bodyPr vert="horz" wrap="none" lIns="0" tIns="0" rIns="180000" bIns="0" rtlCol="0" anchor="t"/>
          <a:lstStyle>
            <a:lvl1pPr algn="r">
              <a:defRPr sz="601">
                <a:solidFill>
                  <a:schemeClr val="tx1">
                    <a:lumMod val="50000"/>
                    <a:lumOff val="50000"/>
                  </a:schemeClr>
                </a:solidFill>
              </a:defRPr>
            </a:lvl1pPr>
          </a:lstStyle>
          <a:p>
            <a:r>
              <a:rPr lang="en-US"/>
              <a:t>March 23 2022 </a:t>
            </a:r>
            <a:endParaRPr lang="en-GB" dirty="0"/>
          </a:p>
        </p:txBody>
      </p:sp>
      <p:sp>
        <p:nvSpPr>
          <p:cNvPr id="5" name="Footer Placeholder 4">
            <a:extLst>
              <a:ext uri="{FF2B5EF4-FFF2-40B4-BE49-F238E27FC236}">
                <a16:creationId xmlns:a16="http://schemas.microsoft.com/office/drawing/2014/main" id="{135377CF-B9E7-4E5D-A86E-004989EA4753}"/>
              </a:ext>
            </a:extLst>
          </p:cNvPr>
          <p:cNvSpPr>
            <a:spLocks noGrp="1"/>
          </p:cNvSpPr>
          <p:nvPr>
            <p:ph type="ftr" sz="quarter" idx="3"/>
          </p:nvPr>
        </p:nvSpPr>
        <p:spPr bwMode="gray">
          <a:xfrm>
            <a:off x="874712" y="6470651"/>
            <a:ext cx="10801907" cy="105917"/>
          </a:xfrm>
          <a:prstGeom prst="rect">
            <a:avLst/>
          </a:prstGeom>
        </p:spPr>
        <p:txBody>
          <a:bodyPr vert="horz" wrap="none" lIns="0" tIns="0" rIns="180000" bIns="0" rtlCol="0" anchor="t">
            <a:normAutofit/>
          </a:bodyPr>
          <a:lstStyle>
            <a:lvl1pPr algn="r">
              <a:defRPr sz="601">
                <a:solidFill>
                  <a:schemeClr val="tx1">
                    <a:lumMod val="50000"/>
                    <a:lumOff val="50000"/>
                  </a:schemeClr>
                </a:solidFill>
              </a:defRPr>
            </a:lvl1pPr>
          </a:lstStyle>
          <a:p>
            <a:r>
              <a:rPr lang="en-US"/>
              <a:t>World Gold Council  | Webinar for Assurance Providers | May 2022</a:t>
            </a:r>
            <a:endParaRPr lang="en-GB" dirty="0"/>
          </a:p>
        </p:txBody>
      </p:sp>
      <p:sp>
        <p:nvSpPr>
          <p:cNvPr id="6" name="Slide Number Placeholder 5">
            <a:extLst>
              <a:ext uri="{FF2B5EF4-FFF2-40B4-BE49-F238E27FC236}">
                <a16:creationId xmlns:a16="http://schemas.microsoft.com/office/drawing/2014/main" id="{58538F8B-A9FF-4235-B242-432418F02B29}"/>
              </a:ext>
            </a:extLst>
          </p:cNvPr>
          <p:cNvSpPr>
            <a:spLocks noGrp="1"/>
          </p:cNvSpPr>
          <p:nvPr>
            <p:ph type="sldNum" sz="quarter" idx="4"/>
          </p:nvPr>
        </p:nvSpPr>
        <p:spPr bwMode="gray">
          <a:xfrm>
            <a:off x="11676620" y="6390002"/>
            <a:ext cx="505273" cy="365125"/>
          </a:xfrm>
          <a:prstGeom prst="rect">
            <a:avLst/>
          </a:prstGeom>
        </p:spPr>
        <p:txBody>
          <a:bodyPr vert="horz" wrap="none" lIns="0" tIns="0" rIns="0" bIns="0" rtlCol="0" anchor="ctr"/>
          <a:lstStyle>
            <a:lvl1pPr algn="l">
              <a:defRPr sz="1600" b="1">
                <a:solidFill>
                  <a:schemeClr val="tx1">
                    <a:lumMod val="50000"/>
                    <a:lumOff val="50000"/>
                  </a:schemeClr>
                </a:solidFill>
              </a:defRPr>
            </a:lvl1pPr>
          </a:lstStyle>
          <a:p>
            <a:fld id="{501147BB-AEC0-4063-9B38-B923881AE4E7}" type="slidenum">
              <a:rPr lang="en-GB" smtClean="0"/>
              <a:pPr/>
              <a:t>‹#›</a:t>
            </a:fld>
            <a:endParaRPr lang="en-GB" dirty="0"/>
          </a:p>
        </p:txBody>
      </p:sp>
      <p:grpSp>
        <p:nvGrpSpPr>
          <p:cNvPr id="7" name="Group 6">
            <a:extLst>
              <a:ext uri="{FF2B5EF4-FFF2-40B4-BE49-F238E27FC236}">
                <a16:creationId xmlns:a16="http://schemas.microsoft.com/office/drawing/2014/main" id="{345CF0B9-CCAD-4791-BA77-E6F1D6CFC8C2}"/>
              </a:ext>
            </a:extLst>
          </p:cNvPr>
          <p:cNvGrpSpPr/>
          <p:nvPr userDrawn="1"/>
        </p:nvGrpSpPr>
        <p:grpSpPr bwMode="gray">
          <a:xfrm>
            <a:off x="947428" y="-743656"/>
            <a:ext cx="10297144" cy="608260"/>
            <a:chOff x="9285029" y="2626465"/>
            <a:chExt cx="10297144" cy="608260"/>
          </a:xfrm>
        </p:grpSpPr>
        <p:grpSp>
          <p:nvGrpSpPr>
            <p:cNvPr id="8" name="Group 7">
              <a:extLst>
                <a:ext uri="{FF2B5EF4-FFF2-40B4-BE49-F238E27FC236}">
                  <a16:creationId xmlns:a16="http://schemas.microsoft.com/office/drawing/2014/main" id="{7844DEAB-3E9A-4613-BF47-D303740840F6}"/>
                </a:ext>
              </a:extLst>
            </p:cNvPr>
            <p:cNvGrpSpPr/>
            <p:nvPr/>
          </p:nvGrpSpPr>
          <p:grpSpPr bwMode="gray">
            <a:xfrm>
              <a:off x="9285029" y="2626465"/>
              <a:ext cx="551687" cy="608260"/>
              <a:chOff x="9285029" y="2626465"/>
              <a:chExt cx="551687" cy="608260"/>
            </a:xfrm>
          </p:grpSpPr>
          <p:cxnSp>
            <p:nvCxnSpPr>
              <p:cNvPr id="17" name="Straight Connector 16">
                <a:extLst>
                  <a:ext uri="{FF2B5EF4-FFF2-40B4-BE49-F238E27FC236}">
                    <a16:creationId xmlns:a16="http://schemas.microsoft.com/office/drawing/2014/main" id="{D2CC707D-C8D2-4F0C-9CF1-01397FE3DC5E}"/>
                  </a:ext>
                </a:extLst>
              </p:cNvPr>
              <p:cNvCxnSpPr>
                <a:cxnSpLocks/>
              </p:cNvCxnSpPr>
              <p:nvPr/>
            </p:nvCxnSpPr>
            <p:spPr bwMode="gray">
              <a:xfrm flipH="1">
                <a:off x="9463347" y="2958949"/>
                <a:ext cx="276569"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67597810-FE77-47FA-BA2F-8420AFE52993}"/>
                  </a:ext>
                </a:extLst>
              </p:cNvPr>
              <p:cNvSpPr/>
              <p:nvPr/>
            </p:nvSpPr>
            <p:spPr bwMode="gray">
              <a:xfrm>
                <a:off x="9371147" y="2799251"/>
                <a:ext cx="368759" cy="207450"/>
              </a:xfrm>
              <a:prstGeom prst="rect">
                <a:avLst/>
              </a:prstGeom>
              <a:no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dirty="0"/>
              </a:p>
            </p:txBody>
          </p:sp>
          <p:sp>
            <p:nvSpPr>
              <p:cNvPr id="11" name="Rectangle 10">
                <a:extLst>
                  <a:ext uri="{FF2B5EF4-FFF2-40B4-BE49-F238E27FC236}">
                    <a16:creationId xmlns:a16="http://schemas.microsoft.com/office/drawing/2014/main" id="{2E402107-363A-4988-9D07-D12E3AE5693F}"/>
                  </a:ext>
                </a:extLst>
              </p:cNvPr>
              <p:cNvSpPr>
                <a:spLocks noChangeAspect="1"/>
              </p:cNvSpPr>
              <p:nvPr/>
            </p:nvSpPr>
            <p:spPr bwMode="gray">
              <a:xfrm>
                <a:off x="9389470" y="2822301"/>
                <a:ext cx="52029" cy="29270"/>
              </a:xfrm>
              <a:prstGeom prst="rect">
                <a:avLst/>
              </a:prstGeom>
              <a:solidFill>
                <a:srgbClr val="00000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dirty="0"/>
              </a:p>
            </p:txBody>
          </p:sp>
          <p:sp>
            <p:nvSpPr>
              <p:cNvPr id="12" name="Rectangle 11">
                <a:extLst>
                  <a:ext uri="{FF2B5EF4-FFF2-40B4-BE49-F238E27FC236}">
                    <a16:creationId xmlns:a16="http://schemas.microsoft.com/office/drawing/2014/main" id="{FA1D18BF-0C76-4C2A-9408-7E9F6D5C5297}"/>
                  </a:ext>
                </a:extLst>
              </p:cNvPr>
              <p:cNvSpPr>
                <a:spLocks noChangeAspect="1"/>
              </p:cNvSpPr>
              <p:nvPr/>
            </p:nvSpPr>
            <p:spPr bwMode="gray">
              <a:xfrm>
                <a:off x="9389470" y="2875990"/>
                <a:ext cx="52029" cy="29270"/>
              </a:xfrm>
              <a:prstGeom prst="rect">
                <a:avLst/>
              </a:prstGeom>
              <a:no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dirty="0"/>
              </a:p>
            </p:txBody>
          </p:sp>
          <p:sp>
            <p:nvSpPr>
              <p:cNvPr id="13" name="Rectangle 12">
                <a:extLst>
                  <a:ext uri="{FF2B5EF4-FFF2-40B4-BE49-F238E27FC236}">
                    <a16:creationId xmlns:a16="http://schemas.microsoft.com/office/drawing/2014/main" id="{A6ED2205-0E7F-4F04-AE35-9ACC13DB8548}"/>
                  </a:ext>
                </a:extLst>
              </p:cNvPr>
              <p:cNvSpPr>
                <a:spLocks noChangeAspect="1"/>
              </p:cNvSpPr>
              <p:nvPr/>
            </p:nvSpPr>
            <p:spPr bwMode="gray">
              <a:xfrm>
                <a:off x="9389470" y="2929679"/>
                <a:ext cx="52029" cy="29270"/>
              </a:xfrm>
              <a:prstGeom prst="rect">
                <a:avLst/>
              </a:prstGeom>
              <a:no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dirty="0"/>
              </a:p>
            </p:txBody>
          </p:sp>
          <p:sp>
            <p:nvSpPr>
              <p:cNvPr id="14" name="Rectangle 13">
                <a:extLst>
                  <a:ext uri="{FF2B5EF4-FFF2-40B4-BE49-F238E27FC236}">
                    <a16:creationId xmlns:a16="http://schemas.microsoft.com/office/drawing/2014/main" id="{289108ED-7A50-4415-AF5B-C0A3D30A8AD4}"/>
                  </a:ext>
                </a:extLst>
              </p:cNvPr>
              <p:cNvSpPr>
                <a:spLocks/>
              </p:cNvSpPr>
              <p:nvPr/>
            </p:nvSpPr>
            <p:spPr bwMode="gray">
              <a:xfrm>
                <a:off x="9389470" y="2983368"/>
                <a:ext cx="52029" cy="23047"/>
              </a:xfrm>
              <a:prstGeom prst="rect">
                <a:avLst/>
              </a:prstGeom>
              <a:no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dirty="0"/>
              </a:p>
            </p:txBody>
          </p:sp>
          <p:cxnSp>
            <p:nvCxnSpPr>
              <p:cNvPr id="15" name="Straight Connector 14">
                <a:extLst>
                  <a:ext uri="{FF2B5EF4-FFF2-40B4-BE49-F238E27FC236}">
                    <a16:creationId xmlns:a16="http://schemas.microsoft.com/office/drawing/2014/main" id="{3576567A-8BB2-44E6-8602-FABE1DA7161E}"/>
                  </a:ext>
                </a:extLst>
              </p:cNvPr>
              <p:cNvCxnSpPr>
                <a:cxnSpLocks/>
              </p:cNvCxnSpPr>
              <p:nvPr/>
            </p:nvCxnSpPr>
            <p:spPr bwMode="gray">
              <a:xfrm>
                <a:off x="9463347" y="2799251"/>
                <a:ext cx="0" cy="20745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E0516F82-206A-4FD9-9DA7-5239A184F9A1}"/>
                  </a:ext>
                </a:extLst>
              </p:cNvPr>
              <p:cNvGrpSpPr/>
              <p:nvPr/>
            </p:nvGrpSpPr>
            <p:grpSpPr bwMode="gray">
              <a:xfrm>
                <a:off x="9509455" y="2825812"/>
                <a:ext cx="173433" cy="97567"/>
                <a:chOff x="9720476" y="1722658"/>
                <a:chExt cx="270899" cy="97567"/>
              </a:xfrm>
            </p:grpSpPr>
            <p:sp>
              <p:nvSpPr>
                <p:cNvPr id="20" name="Rectangle 19">
                  <a:extLst>
                    <a:ext uri="{FF2B5EF4-FFF2-40B4-BE49-F238E27FC236}">
                      <a16:creationId xmlns:a16="http://schemas.microsoft.com/office/drawing/2014/main" id="{EE965802-5D3A-47B7-AA99-640EDDBDF192}"/>
                    </a:ext>
                  </a:extLst>
                </p:cNvPr>
                <p:cNvSpPr>
                  <a:spLocks noChangeAspect="1"/>
                </p:cNvSpPr>
                <p:nvPr/>
              </p:nvSpPr>
              <p:spPr bwMode="gray">
                <a:xfrm>
                  <a:off x="9720476" y="1722658"/>
                  <a:ext cx="270899" cy="97567"/>
                </a:xfrm>
                <a:prstGeom prst="rect">
                  <a:avLst/>
                </a:prstGeom>
                <a:solidFill>
                  <a:schemeClr val="tx1"/>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dirty="0"/>
                </a:p>
              </p:txBody>
            </p:sp>
            <p:cxnSp>
              <p:nvCxnSpPr>
                <p:cNvPr id="21" name="Straight Connector 20">
                  <a:extLst>
                    <a:ext uri="{FF2B5EF4-FFF2-40B4-BE49-F238E27FC236}">
                      <a16:creationId xmlns:a16="http://schemas.microsoft.com/office/drawing/2014/main" id="{B4517916-83CE-44FC-AE31-A0DE042CF2D4}"/>
                    </a:ext>
                  </a:extLst>
                </p:cNvPr>
                <p:cNvCxnSpPr/>
                <p:nvPr/>
              </p:nvCxnSpPr>
              <p:spPr bwMode="gray">
                <a:xfrm>
                  <a:off x="9747915" y="1744682"/>
                  <a:ext cx="216022"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0C6E7B6-4101-403B-96F5-6F87F1FF1C43}"/>
                    </a:ext>
                  </a:extLst>
                </p:cNvPr>
                <p:cNvCxnSpPr>
                  <a:cxnSpLocks/>
                </p:cNvCxnSpPr>
                <p:nvPr/>
              </p:nvCxnSpPr>
              <p:spPr bwMode="gray">
                <a:xfrm>
                  <a:off x="9810532" y="1770736"/>
                  <a:ext cx="153404"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2D7FC52-0CC5-4C12-9200-3F26C5D3B7CF}"/>
                    </a:ext>
                  </a:extLst>
                </p:cNvPr>
                <p:cNvCxnSpPr>
                  <a:cxnSpLocks/>
                </p:cNvCxnSpPr>
                <p:nvPr/>
              </p:nvCxnSpPr>
              <p:spPr bwMode="gray">
                <a:xfrm>
                  <a:off x="9810538" y="1797691"/>
                  <a:ext cx="153404"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D8EBFC0-05FC-458F-BC91-30B887894092}"/>
                    </a:ext>
                  </a:extLst>
                </p:cNvPr>
                <p:cNvCxnSpPr>
                  <a:cxnSpLocks/>
                </p:cNvCxnSpPr>
                <p:nvPr/>
              </p:nvCxnSpPr>
              <p:spPr bwMode="gray">
                <a:xfrm>
                  <a:off x="9747912" y="1771442"/>
                  <a:ext cx="35999"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60F07BC-D05A-489D-BBA4-9810671D1BAA}"/>
                    </a:ext>
                  </a:extLst>
                </p:cNvPr>
                <p:cNvCxnSpPr>
                  <a:cxnSpLocks/>
                </p:cNvCxnSpPr>
                <p:nvPr/>
              </p:nvCxnSpPr>
              <p:spPr bwMode="gray">
                <a:xfrm>
                  <a:off x="9748012" y="1797691"/>
                  <a:ext cx="35999"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grpSp>
          <p:sp>
            <p:nvSpPr>
              <p:cNvPr id="18" name="Donut 24">
                <a:extLst>
                  <a:ext uri="{FF2B5EF4-FFF2-40B4-BE49-F238E27FC236}">
                    <a16:creationId xmlns:a16="http://schemas.microsoft.com/office/drawing/2014/main" id="{AB29C4A8-F560-4631-AEE9-31EAAF688F2A}"/>
                  </a:ext>
                </a:extLst>
              </p:cNvPr>
              <p:cNvSpPr/>
              <p:nvPr/>
            </p:nvSpPr>
            <p:spPr bwMode="gray">
              <a:xfrm>
                <a:off x="9296656" y="262646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dirty="0">
                  <a:solidFill>
                    <a:schemeClr val="tx1"/>
                  </a:solidFill>
                </a:endParaRPr>
              </a:p>
            </p:txBody>
          </p:sp>
          <p:sp>
            <p:nvSpPr>
              <p:cNvPr id="19" name="Freeform 5">
                <a:extLst>
                  <a:ext uri="{FF2B5EF4-FFF2-40B4-BE49-F238E27FC236}">
                    <a16:creationId xmlns:a16="http://schemas.microsoft.com/office/drawing/2014/main" id="{FED213BF-D921-4F85-B47D-D1203F3C8DF0}"/>
                  </a:ext>
                </a:extLst>
              </p:cNvPr>
              <p:cNvSpPr>
                <a:spLocks noEditPoints="1"/>
              </p:cNvSpPr>
              <p:nvPr/>
            </p:nvSpPr>
            <p:spPr bwMode="gray">
              <a:xfrm>
                <a:off x="9285029" y="289649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dirty="0"/>
              </a:p>
            </p:txBody>
          </p:sp>
        </p:grpSp>
        <p:sp>
          <p:nvSpPr>
            <p:cNvPr id="9" name="TextBox 8">
              <a:extLst>
                <a:ext uri="{FF2B5EF4-FFF2-40B4-BE49-F238E27FC236}">
                  <a16:creationId xmlns:a16="http://schemas.microsoft.com/office/drawing/2014/main" id="{EC8019EB-8428-49EA-BA82-40A07C58144C}"/>
                </a:ext>
              </a:extLst>
            </p:cNvPr>
            <p:cNvSpPr txBox="1"/>
            <p:nvPr/>
          </p:nvSpPr>
          <p:spPr bwMode="gray">
            <a:xfrm>
              <a:off x="9928916" y="2690890"/>
              <a:ext cx="9653257" cy="507831"/>
            </a:xfrm>
            <a:prstGeom prst="rect">
              <a:avLst/>
            </a:prstGeom>
            <a:noFill/>
          </p:spPr>
          <p:txBody>
            <a:bodyPr wrap="square" lIns="0" tIns="0" rIns="0" bIns="0" rtlCol="0" anchor="ctr">
              <a:spAutoFit/>
            </a:bodyPr>
            <a:lstStyle/>
            <a:p>
              <a:r>
                <a:rPr lang="en-GB" sz="1100" dirty="0">
                  <a:solidFill>
                    <a:srgbClr val="000000"/>
                  </a:solidFill>
                </a:rPr>
                <a:t>A number of pre-designed layouts have been created for this presentation. To choose the right layout go to</a:t>
              </a:r>
            </a:p>
            <a:p>
              <a:r>
                <a:rPr lang="en-GB" sz="1100" dirty="0">
                  <a:solidFill>
                    <a:srgbClr val="000000"/>
                  </a:solidFill>
                </a:rPr>
                <a:t>&gt;View  &gt;Normal  &gt;Right Click over the thumbnail of the slide on the left of the screen  &gt;Layout  (Choose the most appropriate layout for your slide content).</a:t>
              </a:r>
            </a:p>
            <a:p>
              <a:endParaRPr lang="en-GB" sz="1100" dirty="0">
                <a:solidFill>
                  <a:srgbClr val="000000"/>
                </a:solidFill>
              </a:endParaRPr>
            </a:p>
          </p:txBody>
        </p:sp>
      </p:grpSp>
      <p:grpSp>
        <p:nvGrpSpPr>
          <p:cNvPr id="26" name="Group 25">
            <a:extLst>
              <a:ext uri="{FF2B5EF4-FFF2-40B4-BE49-F238E27FC236}">
                <a16:creationId xmlns:a16="http://schemas.microsoft.com/office/drawing/2014/main" id="{BDF2328D-E2A1-4B24-95F0-16867573D1CB}"/>
              </a:ext>
            </a:extLst>
          </p:cNvPr>
          <p:cNvGrpSpPr/>
          <p:nvPr userDrawn="1"/>
        </p:nvGrpSpPr>
        <p:grpSpPr bwMode="gray">
          <a:xfrm>
            <a:off x="12396043" y="0"/>
            <a:ext cx="1476164" cy="1875686"/>
            <a:chOff x="287524" y="3864469"/>
            <a:chExt cx="1476164" cy="1875686"/>
          </a:xfrm>
        </p:grpSpPr>
        <p:sp>
          <p:nvSpPr>
            <p:cNvPr id="27" name="Freeform 26">
              <a:extLst>
                <a:ext uri="{FF2B5EF4-FFF2-40B4-BE49-F238E27FC236}">
                  <a16:creationId xmlns:a16="http://schemas.microsoft.com/office/drawing/2014/main" id="{0F4EE051-4DDC-44CF-AA55-82C9CB3D6E2A}"/>
                </a:ext>
              </a:extLst>
            </p:cNvPr>
            <p:cNvSpPr>
              <a:spLocks noEditPoints="1"/>
            </p:cNvSpPr>
            <p:nvPr/>
          </p:nvSpPr>
          <p:spPr bwMode="gray">
            <a:xfrm>
              <a:off x="431322" y="3974566"/>
              <a:ext cx="317509" cy="282526"/>
            </a:xfrm>
            <a:custGeom>
              <a:avLst/>
              <a:gdLst>
                <a:gd name="T0" fmla="*/ 3581 w 7865"/>
                <a:gd name="T1" fmla="*/ 6104 h 6997"/>
                <a:gd name="T2" fmla="*/ 2588 w 7865"/>
                <a:gd name="T3" fmla="*/ 6102 h 6997"/>
                <a:gd name="T4" fmla="*/ 669 w 7865"/>
                <a:gd name="T5" fmla="*/ 4043 h 6997"/>
                <a:gd name="T6" fmla="*/ 1281 w 7865"/>
                <a:gd name="T7" fmla="*/ 2950 h 6997"/>
                <a:gd name="T8" fmla="*/ 2330 w 7865"/>
                <a:gd name="T9" fmla="*/ 3195 h 6997"/>
                <a:gd name="T10" fmla="*/ 3529 w 7865"/>
                <a:gd name="T11" fmla="*/ 3307 h 6997"/>
                <a:gd name="T12" fmla="*/ 4104 w 7865"/>
                <a:gd name="T13" fmla="*/ 3503 h 6997"/>
                <a:gd name="T14" fmla="*/ 4487 w 7865"/>
                <a:gd name="T15" fmla="*/ 2990 h 6997"/>
                <a:gd name="T16" fmla="*/ 4056 w 7865"/>
                <a:gd name="T17" fmla="*/ 2484 h 6997"/>
                <a:gd name="T18" fmla="*/ 3343 w 7865"/>
                <a:gd name="T19" fmla="*/ 2664 h 6997"/>
                <a:gd name="T20" fmla="*/ 2031 w 7865"/>
                <a:gd name="T21" fmla="*/ 2485 h 6997"/>
                <a:gd name="T22" fmla="*/ 1617 w 7865"/>
                <a:gd name="T23" fmla="*/ 2345 h 6997"/>
                <a:gd name="T24" fmla="*/ 1010 w 7865"/>
                <a:gd name="T25" fmla="*/ 1862 h 6997"/>
                <a:gd name="T26" fmla="*/ 1024 w 7865"/>
                <a:gd name="T27" fmla="*/ 1326 h 6997"/>
                <a:gd name="T28" fmla="*/ 1866 w 7865"/>
                <a:gd name="T29" fmla="*/ 792 h 6997"/>
                <a:gd name="T30" fmla="*/ 2685 w 7865"/>
                <a:gd name="T31" fmla="*/ 653 h 6997"/>
                <a:gd name="T32" fmla="*/ 1519 w 7865"/>
                <a:gd name="T33" fmla="*/ 1825 h 6997"/>
                <a:gd name="T34" fmla="*/ 2199 w 7865"/>
                <a:gd name="T35" fmla="*/ 2030 h 6997"/>
                <a:gd name="T36" fmla="*/ 3234 w 7865"/>
                <a:gd name="T37" fmla="*/ 996 h 6997"/>
                <a:gd name="T38" fmla="*/ 3352 w 7865"/>
                <a:gd name="T39" fmla="*/ 936 h 6997"/>
                <a:gd name="T40" fmla="*/ 5991 w 7865"/>
                <a:gd name="T41" fmla="*/ 3586 h 6997"/>
                <a:gd name="T42" fmla="*/ 5909 w 7865"/>
                <a:gd name="T43" fmla="*/ 3777 h 6997"/>
                <a:gd name="T44" fmla="*/ 7577 w 7865"/>
                <a:gd name="T45" fmla="*/ 3790 h 6997"/>
                <a:gd name="T46" fmla="*/ 6382 w 7865"/>
                <a:gd name="T47" fmla="*/ 2398 h 6997"/>
                <a:gd name="T48" fmla="*/ 4984 w 7865"/>
                <a:gd name="T49" fmla="*/ 1639 h 6997"/>
                <a:gd name="T50" fmla="*/ 3730 w 7865"/>
                <a:gd name="T51" fmla="*/ 435 h 6997"/>
                <a:gd name="T52" fmla="*/ 3401 w 7865"/>
                <a:gd name="T53" fmla="*/ 89 h 6997"/>
                <a:gd name="T54" fmla="*/ 3185 w 7865"/>
                <a:gd name="T55" fmla="*/ 0 h 6997"/>
                <a:gd name="T56" fmla="*/ 1421 w 7865"/>
                <a:gd name="T57" fmla="*/ 282 h 6997"/>
                <a:gd name="T58" fmla="*/ 370 w 7865"/>
                <a:gd name="T59" fmla="*/ 1282 h 6997"/>
                <a:gd name="T60" fmla="*/ 681 w 7865"/>
                <a:gd name="T61" fmla="*/ 2467 h 6997"/>
                <a:gd name="T62" fmla="*/ 474 w 7865"/>
                <a:gd name="T63" fmla="*/ 2859 h 6997"/>
                <a:gd name="T64" fmla="*/ 39 w 7865"/>
                <a:gd name="T65" fmla="*/ 3616 h 6997"/>
                <a:gd name="T66" fmla="*/ 407 w 7865"/>
                <a:gd name="T67" fmla="*/ 4808 h 6997"/>
                <a:gd name="T68" fmla="*/ 2140 w 7865"/>
                <a:gd name="T69" fmla="*/ 6550 h 6997"/>
                <a:gd name="T70" fmla="*/ 3859 w 7865"/>
                <a:gd name="T71" fmla="*/ 6699 h 6997"/>
                <a:gd name="T72" fmla="*/ 6008 w 7865"/>
                <a:gd name="T73" fmla="*/ 4576 h 6997"/>
                <a:gd name="T74" fmla="*/ 6465 w 7865"/>
                <a:gd name="T75" fmla="*/ 4585 h 6997"/>
                <a:gd name="T76" fmla="*/ 7228 w 7865"/>
                <a:gd name="T77" fmla="*/ 5581 h 6997"/>
                <a:gd name="T78" fmla="*/ 7302 w 7865"/>
                <a:gd name="T79" fmla="*/ 6506 h 6997"/>
                <a:gd name="T80" fmla="*/ 7483 w 7865"/>
                <a:gd name="T81" fmla="*/ 6889 h 6997"/>
                <a:gd name="T82" fmla="*/ 7704 w 7865"/>
                <a:gd name="T83" fmla="*/ 6573 h 6997"/>
                <a:gd name="T84" fmla="*/ 7856 w 7865"/>
                <a:gd name="T85" fmla="*/ 5326 h 6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865" h="6997">
                  <a:moveTo>
                    <a:pt x="5909" y="3777"/>
                  </a:moveTo>
                  <a:cubicBezTo>
                    <a:pt x="5133" y="4552"/>
                    <a:pt x="4357" y="5328"/>
                    <a:pt x="3581" y="6104"/>
                  </a:cubicBezTo>
                  <a:cubicBezTo>
                    <a:pt x="3470" y="6217"/>
                    <a:pt x="3319" y="6292"/>
                    <a:pt x="3161" y="6309"/>
                  </a:cubicBezTo>
                  <a:cubicBezTo>
                    <a:pt x="2950" y="6334"/>
                    <a:pt x="2736" y="6253"/>
                    <a:pt x="2588" y="6102"/>
                  </a:cubicBezTo>
                  <a:cubicBezTo>
                    <a:pt x="2008" y="5521"/>
                    <a:pt x="1427" y="4941"/>
                    <a:pt x="847" y="4360"/>
                  </a:cubicBezTo>
                  <a:cubicBezTo>
                    <a:pt x="760" y="4273"/>
                    <a:pt x="697" y="4163"/>
                    <a:pt x="669" y="4043"/>
                  </a:cubicBezTo>
                  <a:cubicBezTo>
                    <a:pt x="616" y="3815"/>
                    <a:pt x="673" y="3563"/>
                    <a:pt x="838" y="3393"/>
                  </a:cubicBezTo>
                  <a:cubicBezTo>
                    <a:pt x="985" y="3245"/>
                    <a:pt x="1133" y="3098"/>
                    <a:pt x="1281" y="2950"/>
                  </a:cubicBezTo>
                  <a:cubicBezTo>
                    <a:pt x="1294" y="2936"/>
                    <a:pt x="1307" y="2923"/>
                    <a:pt x="1321" y="2911"/>
                  </a:cubicBezTo>
                  <a:cubicBezTo>
                    <a:pt x="1641" y="3049"/>
                    <a:pt x="1988" y="3136"/>
                    <a:pt x="2330" y="3195"/>
                  </a:cubicBezTo>
                  <a:cubicBezTo>
                    <a:pt x="2680" y="3253"/>
                    <a:pt x="3035" y="3285"/>
                    <a:pt x="3389" y="3299"/>
                  </a:cubicBezTo>
                  <a:cubicBezTo>
                    <a:pt x="3435" y="3303"/>
                    <a:pt x="3483" y="3300"/>
                    <a:pt x="3529" y="3307"/>
                  </a:cubicBezTo>
                  <a:cubicBezTo>
                    <a:pt x="3553" y="3331"/>
                    <a:pt x="3573" y="3359"/>
                    <a:pt x="3599" y="3382"/>
                  </a:cubicBezTo>
                  <a:cubicBezTo>
                    <a:pt x="3733" y="3506"/>
                    <a:pt x="3929" y="3551"/>
                    <a:pt x="4104" y="3503"/>
                  </a:cubicBezTo>
                  <a:cubicBezTo>
                    <a:pt x="4214" y="3473"/>
                    <a:pt x="4313" y="3406"/>
                    <a:pt x="4381" y="3315"/>
                  </a:cubicBezTo>
                  <a:cubicBezTo>
                    <a:pt x="4452" y="3223"/>
                    <a:pt x="4489" y="3107"/>
                    <a:pt x="4487" y="2990"/>
                  </a:cubicBezTo>
                  <a:cubicBezTo>
                    <a:pt x="4485" y="2876"/>
                    <a:pt x="4445" y="2762"/>
                    <a:pt x="4374" y="2673"/>
                  </a:cubicBezTo>
                  <a:cubicBezTo>
                    <a:pt x="4296" y="2574"/>
                    <a:pt x="4180" y="2505"/>
                    <a:pt x="4056" y="2484"/>
                  </a:cubicBezTo>
                  <a:cubicBezTo>
                    <a:pt x="3866" y="2451"/>
                    <a:pt x="3663" y="2520"/>
                    <a:pt x="3541" y="2671"/>
                  </a:cubicBezTo>
                  <a:cubicBezTo>
                    <a:pt x="3475" y="2673"/>
                    <a:pt x="3408" y="2668"/>
                    <a:pt x="3343" y="2664"/>
                  </a:cubicBezTo>
                  <a:cubicBezTo>
                    <a:pt x="3159" y="2656"/>
                    <a:pt x="2977" y="2640"/>
                    <a:pt x="2794" y="2620"/>
                  </a:cubicBezTo>
                  <a:cubicBezTo>
                    <a:pt x="2536" y="2591"/>
                    <a:pt x="2282" y="2550"/>
                    <a:pt x="2031" y="2485"/>
                  </a:cubicBezTo>
                  <a:cubicBezTo>
                    <a:pt x="1959" y="2466"/>
                    <a:pt x="1889" y="2446"/>
                    <a:pt x="1819" y="2420"/>
                  </a:cubicBezTo>
                  <a:cubicBezTo>
                    <a:pt x="1750" y="2400"/>
                    <a:pt x="1683" y="2373"/>
                    <a:pt x="1617" y="2345"/>
                  </a:cubicBezTo>
                  <a:cubicBezTo>
                    <a:pt x="1451" y="2272"/>
                    <a:pt x="1283" y="2180"/>
                    <a:pt x="1152" y="2053"/>
                  </a:cubicBezTo>
                  <a:cubicBezTo>
                    <a:pt x="1095" y="1995"/>
                    <a:pt x="1045" y="1935"/>
                    <a:pt x="1010" y="1862"/>
                  </a:cubicBezTo>
                  <a:cubicBezTo>
                    <a:pt x="975" y="1792"/>
                    <a:pt x="960" y="1716"/>
                    <a:pt x="956" y="1638"/>
                  </a:cubicBezTo>
                  <a:cubicBezTo>
                    <a:pt x="950" y="1530"/>
                    <a:pt x="971" y="1421"/>
                    <a:pt x="1024" y="1326"/>
                  </a:cubicBezTo>
                  <a:cubicBezTo>
                    <a:pt x="1097" y="1195"/>
                    <a:pt x="1218" y="1096"/>
                    <a:pt x="1343" y="1018"/>
                  </a:cubicBezTo>
                  <a:cubicBezTo>
                    <a:pt x="1506" y="916"/>
                    <a:pt x="1682" y="846"/>
                    <a:pt x="1866" y="792"/>
                  </a:cubicBezTo>
                  <a:cubicBezTo>
                    <a:pt x="2090" y="726"/>
                    <a:pt x="2318" y="685"/>
                    <a:pt x="2550" y="660"/>
                  </a:cubicBezTo>
                  <a:cubicBezTo>
                    <a:pt x="2596" y="655"/>
                    <a:pt x="2639" y="647"/>
                    <a:pt x="2685" y="653"/>
                  </a:cubicBezTo>
                  <a:cubicBezTo>
                    <a:pt x="2680" y="661"/>
                    <a:pt x="2674" y="668"/>
                    <a:pt x="2668" y="675"/>
                  </a:cubicBezTo>
                  <a:cubicBezTo>
                    <a:pt x="2286" y="1058"/>
                    <a:pt x="1901" y="1441"/>
                    <a:pt x="1519" y="1825"/>
                  </a:cubicBezTo>
                  <a:cubicBezTo>
                    <a:pt x="1651" y="1877"/>
                    <a:pt x="1783" y="1932"/>
                    <a:pt x="1920" y="1969"/>
                  </a:cubicBezTo>
                  <a:cubicBezTo>
                    <a:pt x="2012" y="1992"/>
                    <a:pt x="2105" y="2016"/>
                    <a:pt x="2199" y="2030"/>
                  </a:cubicBezTo>
                  <a:cubicBezTo>
                    <a:pt x="2205" y="2025"/>
                    <a:pt x="2211" y="2019"/>
                    <a:pt x="2217" y="2014"/>
                  </a:cubicBezTo>
                  <a:cubicBezTo>
                    <a:pt x="2556" y="1675"/>
                    <a:pt x="2895" y="1335"/>
                    <a:pt x="3234" y="996"/>
                  </a:cubicBezTo>
                  <a:cubicBezTo>
                    <a:pt x="3264" y="967"/>
                    <a:pt x="3292" y="937"/>
                    <a:pt x="3323" y="909"/>
                  </a:cubicBezTo>
                  <a:cubicBezTo>
                    <a:pt x="3333" y="918"/>
                    <a:pt x="3342" y="927"/>
                    <a:pt x="3352" y="936"/>
                  </a:cubicBezTo>
                  <a:cubicBezTo>
                    <a:pt x="3687" y="1274"/>
                    <a:pt x="4024" y="1610"/>
                    <a:pt x="4359" y="1947"/>
                  </a:cubicBezTo>
                  <a:cubicBezTo>
                    <a:pt x="4902" y="2494"/>
                    <a:pt x="5448" y="3039"/>
                    <a:pt x="5991" y="3586"/>
                  </a:cubicBezTo>
                  <a:cubicBezTo>
                    <a:pt x="6010" y="3603"/>
                    <a:pt x="6028" y="3621"/>
                    <a:pt x="6043" y="3641"/>
                  </a:cubicBezTo>
                  <a:cubicBezTo>
                    <a:pt x="6000" y="3688"/>
                    <a:pt x="5953" y="3731"/>
                    <a:pt x="5909" y="3777"/>
                  </a:cubicBezTo>
                  <a:close/>
                  <a:moveTo>
                    <a:pt x="7852" y="4813"/>
                  </a:moveTo>
                  <a:cubicBezTo>
                    <a:pt x="7826" y="4459"/>
                    <a:pt x="7732" y="4110"/>
                    <a:pt x="7577" y="3790"/>
                  </a:cubicBezTo>
                  <a:cubicBezTo>
                    <a:pt x="7462" y="3549"/>
                    <a:pt x="7313" y="3323"/>
                    <a:pt x="7143" y="3117"/>
                  </a:cubicBezTo>
                  <a:cubicBezTo>
                    <a:pt x="6920" y="2846"/>
                    <a:pt x="6662" y="2609"/>
                    <a:pt x="6382" y="2398"/>
                  </a:cubicBezTo>
                  <a:cubicBezTo>
                    <a:pt x="6128" y="2207"/>
                    <a:pt x="5857" y="2039"/>
                    <a:pt x="5575" y="1895"/>
                  </a:cubicBezTo>
                  <a:cubicBezTo>
                    <a:pt x="5384" y="1798"/>
                    <a:pt x="5186" y="1708"/>
                    <a:pt x="4984" y="1639"/>
                  </a:cubicBezTo>
                  <a:cubicBezTo>
                    <a:pt x="4958" y="1630"/>
                    <a:pt x="4924" y="1624"/>
                    <a:pt x="4906" y="1604"/>
                  </a:cubicBezTo>
                  <a:cubicBezTo>
                    <a:pt x="4515" y="1213"/>
                    <a:pt x="4121" y="826"/>
                    <a:pt x="3730" y="435"/>
                  </a:cubicBezTo>
                  <a:cubicBezTo>
                    <a:pt x="3645" y="350"/>
                    <a:pt x="3559" y="265"/>
                    <a:pt x="3473" y="180"/>
                  </a:cubicBezTo>
                  <a:cubicBezTo>
                    <a:pt x="3444" y="153"/>
                    <a:pt x="3428" y="117"/>
                    <a:pt x="3401" y="89"/>
                  </a:cubicBezTo>
                  <a:cubicBezTo>
                    <a:pt x="3379" y="68"/>
                    <a:pt x="3355" y="47"/>
                    <a:pt x="3327" y="34"/>
                  </a:cubicBezTo>
                  <a:cubicBezTo>
                    <a:pt x="3281" y="16"/>
                    <a:pt x="3236" y="0"/>
                    <a:pt x="3185" y="0"/>
                  </a:cubicBezTo>
                  <a:cubicBezTo>
                    <a:pt x="2933" y="0"/>
                    <a:pt x="2680" y="12"/>
                    <a:pt x="2429" y="41"/>
                  </a:cubicBezTo>
                  <a:cubicBezTo>
                    <a:pt x="2088" y="82"/>
                    <a:pt x="1741" y="155"/>
                    <a:pt x="1421" y="282"/>
                  </a:cubicBezTo>
                  <a:cubicBezTo>
                    <a:pt x="1166" y="383"/>
                    <a:pt x="929" y="515"/>
                    <a:pt x="731" y="707"/>
                  </a:cubicBezTo>
                  <a:cubicBezTo>
                    <a:pt x="566" y="866"/>
                    <a:pt x="435" y="1061"/>
                    <a:pt x="370" y="1282"/>
                  </a:cubicBezTo>
                  <a:cubicBezTo>
                    <a:pt x="293" y="1542"/>
                    <a:pt x="316" y="1827"/>
                    <a:pt x="422" y="2075"/>
                  </a:cubicBezTo>
                  <a:cubicBezTo>
                    <a:pt x="484" y="2220"/>
                    <a:pt x="573" y="2352"/>
                    <a:pt x="681" y="2467"/>
                  </a:cubicBezTo>
                  <a:cubicBezTo>
                    <a:pt x="710" y="2501"/>
                    <a:pt x="742" y="2529"/>
                    <a:pt x="776" y="2557"/>
                  </a:cubicBezTo>
                  <a:cubicBezTo>
                    <a:pt x="676" y="2658"/>
                    <a:pt x="575" y="2758"/>
                    <a:pt x="474" y="2859"/>
                  </a:cubicBezTo>
                  <a:cubicBezTo>
                    <a:pt x="424" y="2910"/>
                    <a:pt x="373" y="2958"/>
                    <a:pt x="327" y="3013"/>
                  </a:cubicBezTo>
                  <a:cubicBezTo>
                    <a:pt x="181" y="3185"/>
                    <a:pt x="81" y="3394"/>
                    <a:pt x="39" y="3616"/>
                  </a:cubicBezTo>
                  <a:cubicBezTo>
                    <a:pt x="0" y="3814"/>
                    <a:pt x="8" y="4022"/>
                    <a:pt x="62" y="4217"/>
                  </a:cubicBezTo>
                  <a:cubicBezTo>
                    <a:pt x="122" y="4440"/>
                    <a:pt x="243" y="4646"/>
                    <a:pt x="407" y="4808"/>
                  </a:cubicBezTo>
                  <a:cubicBezTo>
                    <a:pt x="693" y="5097"/>
                    <a:pt x="981" y="5385"/>
                    <a:pt x="1268" y="5673"/>
                  </a:cubicBezTo>
                  <a:cubicBezTo>
                    <a:pt x="1558" y="5966"/>
                    <a:pt x="1849" y="6258"/>
                    <a:pt x="2140" y="6550"/>
                  </a:cubicBezTo>
                  <a:cubicBezTo>
                    <a:pt x="2309" y="6723"/>
                    <a:pt x="2527" y="6848"/>
                    <a:pt x="2762" y="6905"/>
                  </a:cubicBezTo>
                  <a:cubicBezTo>
                    <a:pt x="3136" y="6997"/>
                    <a:pt x="3545" y="6925"/>
                    <a:pt x="3859" y="6699"/>
                  </a:cubicBezTo>
                  <a:cubicBezTo>
                    <a:pt x="3935" y="6646"/>
                    <a:pt x="4002" y="6582"/>
                    <a:pt x="4067" y="6517"/>
                  </a:cubicBezTo>
                  <a:cubicBezTo>
                    <a:pt x="4714" y="5870"/>
                    <a:pt x="5361" y="5223"/>
                    <a:pt x="6008" y="4576"/>
                  </a:cubicBezTo>
                  <a:cubicBezTo>
                    <a:pt x="6027" y="4557"/>
                    <a:pt x="6045" y="4535"/>
                    <a:pt x="6067" y="4519"/>
                  </a:cubicBezTo>
                  <a:cubicBezTo>
                    <a:pt x="6201" y="4516"/>
                    <a:pt x="6338" y="4541"/>
                    <a:pt x="6465" y="4585"/>
                  </a:cubicBezTo>
                  <a:cubicBezTo>
                    <a:pt x="6656" y="4651"/>
                    <a:pt x="6825" y="4772"/>
                    <a:pt x="6949" y="4931"/>
                  </a:cubicBezTo>
                  <a:cubicBezTo>
                    <a:pt x="7097" y="5118"/>
                    <a:pt x="7183" y="5349"/>
                    <a:pt x="7228" y="5581"/>
                  </a:cubicBezTo>
                  <a:cubicBezTo>
                    <a:pt x="7267" y="5772"/>
                    <a:pt x="7279" y="5970"/>
                    <a:pt x="7279" y="6164"/>
                  </a:cubicBezTo>
                  <a:cubicBezTo>
                    <a:pt x="7280" y="6279"/>
                    <a:pt x="7286" y="6392"/>
                    <a:pt x="7302" y="6506"/>
                  </a:cubicBezTo>
                  <a:cubicBezTo>
                    <a:pt x="7317" y="6606"/>
                    <a:pt x="7338" y="6715"/>
                    <a:pt x="7387" y="6805"/>
                  </a:cubicBezTo>
                  <a:cubicBezTo>
                    <a:pt x="7407" y="6841"/>
                    <a:pt x="7439" y="6883"/>
                    <a:pt x="7483" y="6889"/>
                  </a:cubicBezTo>
                  <a:cubicBezTo>
                    <a:pt x="7524" y="6894"/>
                    <a:pt x="7562" y="6861"/>
                    <a:pt x="7586" y="6830"/>
                  </a:cubicBezTo>
                  <a:cubicBezTo>
                    <a:pt x="7643" y="6756"/>
                    <a:pt x="7676" y="6661"/>
                    <a:pt x="7704" y="6573"/>
                  </a:cubicBezTo>
                  <a:cubicBezTo>
                    <a:pt x="7779" y="6323"/>
                    <a:pt x="7810" y="6051"/>
                    <a:pt x="7833" y="5792"/>
                  </a:cubicBezTo>
                  <a:cubicBezTo>
                    <a:pt x="7844" y="5637"/>
                    <a:pt x="7854" y="5482"/>
                    <a:pt x="7856" y="5326"/>
                  </a:cubicBezTo>
                  <a:cubicBezTo>
                    <a:pt x="7860" y="5156"/>
                    <a:pt x="7865" y="4982"/>
                    <a:pt x="7852" y="4813"/>
                  </a:cubicBezTo>
                  <a:close/>
                </a:path>
              </a:pathLst>
            </a:custGeom>
            <a:solidFill>
              <a:srgbClr val="100F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8" name="TextBox 27">
              <a:extLst>
                <a:ext uri="{FF2B5EF4-FFF2-40B4-BE49-F238E27FC236}">
                  <a16:creationId xmlns:a16="http://schemas.microsoft.com/office/drawing/2014/main" id="{220111A8-D0C0-4D3A-991B-E4522579D2EA}"/>
                </a:ext>
              </a:extLst>
            </p:cNvPr>
            <p:cNvSpPr txBox="1"/>
            <p:nvPr/>
          </p:nvSpPr>
          <p:spPr bwMode="gray">
            <a:xfrm>
              <a:off x="287524" y="4555215"/>
              <a:ext cx="1476164" cy="1184940"/>
            </a:xfrm>
            <a:prstGeom prst="rect">
              <a:avLst/>
            </a:prstGeom>
            <a:noFill/>
          </p:spPr>
          <p:txBody>
            <a:bodyPr wrap="square" lIns="0" tIns="0" rIns="0" bIns="0" rtlCol="0">
              <a:spAutoFit/>
            </a:bodyPr>
            <a:lstStyle/>
            <a:p>
              <a:r>
                <a:rPr lang="en-GB" sz="1100" dirty="0">
                  <a:solidFill>
                    <a:srgbClr val="000000"/>
                  </a:solidFill>
                </a:rPr>
                <a:t>Our WGC </a:t>
              </a:r>
              <a:r>
                <a:rPr lang="en-GB" sz="1100" baseline="0" dirty="0">
                  <a:solidFill>
                    <a:srgbClr val="000000"/>
                  </a:solidFill>
                </a:rPr>
                <a:t>brand colours have been set for you in this template. All our brand colours can be found on the top line of the colour ‘Theme’ palette.</a:t>
              </a:r>
              <a:endParaRPr lang="en-GB" sz="1100" dirty="0">
                <a:solidFill>
                  <a:srgbClr val="000000"/>
                </a:solidFill>
              </a:endParaRPr>
            </a:p>
          </p:txBody>
        </p:sp>
        <p:sp>
          <p:nvSpPr>
            <p:cNvPr id="29" name="Donut 24">
              <a:extLst>
                <a:ext uri="{FF2B5EF4-FFF2-40B4-BE49-F238E27FC236}">
                  <a16:creationId xmlns:a16="http://schemas.microsoft.com/office/drawing/2014/main" id="{BC11C277-E4D1-4A52-93F9-BD6704A869E7}"/>
                </a:ext>
              </a:extLst>
            </p:cNvPr>
            <p:cNvSpPr/>
            <p:nvPr userDrawn="1"/>
          </p:nvSpPr>
          <p:spPr bwMode="gray">
            <a:xfrm>
              <a:off x="323528" y="3864469"/>
              <a:ext cx="540060" cy="540060"/>
            </a:xfrm>
            <a:prstGeom prst="donut">
              <a:avLst>
                <a:gd name="adj" fmla="val 7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0" name="Freeform 5">
              <a:extLst>
                <a:ext uri="{FF2B5EF4-FFF2-40B4-BE49-F238E27FC236}">
                  <a16:creationId xmlns:a16="http://schemas.microsoft.com/office/drawing/2014/main" id="{6ADD5256-68B7-4CB2-9214-5FEE18BBAEE6}"/>
                </a:ext>
              </a:extLst>
            </p:cNvPr>
            <p:cNvSpPr>
              <a:spLocks noEditPoints="1"/>
            </p:cNvSpPr>
            <p:nvPr userDrawn="1"/>
          </p:nvSpPr>
          <p:spPr bwMode="gray">
            <a:xfrm>
              <a:off x="311901" y="4134499"/>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740632451"/>
      </p:ext>
    </p:extLst>
  </p:cSld>
  <p:clrMap bg1="lt1" tx1="dk1" bg2="lt2" tx2="dk2" accent1="accent1" accent2="accent2" accent3="accent3" accent4="accent4" accent5="accent5" accent6="accent6" hlink="hlink" folHlink="folHlink"/>
  <p:sldLayoutIdLst>
    <p:sldLayoutId id="2147483665" r:id="rId1"/>
    <p:sldLayoutId id="2147483754" r:id="rId2"/>
    <p:sldLayoutId id="2147483696" r:id="rId3"/>
    <p:sldLayoutId id="2147483728" r:id="rId4"/>
    <p:sldLayoutId id="2147483729" r:id="rId5"/>
    <p:sldLayoutId id="2147483753" r:id="rId6"/>
    <p:sldLayoutId id="2147483686" r:id="rId7"/>
    <p:sldLayoutId id="2147483733" r:id="rId8"/>
    <p:sldLayoutId id="2147483735" r:id="rId9"/>
    <p:sldLayoutId id="2147483734" r:id="rId10"/>
    <p:sldLayoutId id="2147483736" r:id="rId11"/>
    <p:sldLayoutId id="2147483731" r:id="rId12"/>
    <p:sldLayoutId id="2147483726" r:id="rId13"/>
    <p:sldLayoutId id="2147483727" r:id="rId14"/>
    <p:sldLayoutId id="2147483730" r:id="rId15"/>
    <p:sldLayoutId id="2147483718" r:id="rId16"/>
    <p:sldLayoutId id="2147483737" r:id="rId17"/>
    <p:sldLayoutId id="2147483738" r:id="rId18"/>
    <p:sldLayoutId id="2147483741" r:id="rId19"/>
    <p:sldLayoutId id="2147483742" r:id="rId20"/>
    <p:sldLayoutId id="2147483743" r:id="rId21"/>
    <p:sldLayoutId id="2147483689" r:id="rId22"/>
    <p:sldLayoutId id="2147483739" r:id="rId23"/>
    <p:sldLayoutId id="2147483740" r:id="rId24"/>
    <p:sldLayoutId id="2147483744" r:id="rId25"/>
    <p:sldLayoutId id="2147483746" r:id="rId26"/>
    <p:sldLayoutId id="2147483745" r:id="rId27"/>
    <p:sldLayoutId id="2147483725" r:id="rId28"/>
    <p:sldLayoutId id="2147483747" r:id="rId29"/>
    <p:sldLayoutId id="2147483751" r:id="rId30"/>
    <p:sldLayoutId id="2147483748" r:id="rId31"/>
    <p:sldLayoutId id="2147483749" r:id="rId32"/>
    <p:sldLayoutId id="2147483750" r:id="rId33"/>
    <p:sldLayoutId id="2147483716" r:id="rId34"/>
    <p:sldLayoutId id="2147483752" r:id="rId35"/>
    <p:sldLayoutId id="2147483664" r:id="rId36"/>
    <p:sldLayoutId id="2147483756" r:id="rId3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23" rtl="0" eaLnBrk="1" latinLnBrk="0" hangingPunct="1">
        <a:lnSpc>
          <a:spcPct val="80000"/>
        </a:lnSpc>
        <a:spcBef>
          <a:spcPts val="0"/>
        </a:spcBef>
        <a:spcAft>
          <a:spcPts val="0"/>
        </a:spcAft>
        <a:buNone/>
        <a:defRPr sz="3000" b="1" kern="1200">
          <a:solidFill>
            <a:schemeClr val="tx1"/>
          </a:solidFill>
          <a:latin typeface="+mj-lt"/>
          <a:ea typeface="+mj-ea"/>
          <a:cs typeface="+mj-cs"/>
        </a:defRPr>
      </a:lvl1pPr>
    </p:titleStyle>
    <p:bodyStyle>
      <a:lvl1pPr marL="0" indent="0" algn="l" defTabSz="914423" rtl="0" eaLnBrk="1" latinLnBrk="0" hangingPunct="1">
        <a:lnSpc>
          <a:spcPct val="90000"/>
        </a:lnSpc>
        <a:spcBef>
          <a:spcPts val="1000"/>
        </a:spcBef>
        <a:spcAft>
          <a:spcPts val="400"/>
        </a:spcAft>
        <a:buFont typeface="Arial" panose="020B0604020202020204" pitchFamily="34" charset="0"/>
        <a:buNone/>
        <a:defRPr sz="2000" b="1" kern="1200">
          <a:solidFill>
            <a:schemeClr val="tx2"/>
          </a:solidFill>
          <a:latin typeface="+mn-lt"/>
          <a:ea typeface="+mn-ea"/>
          <a:cs typeface="+mn-cs"/>
        </a:defRPr>
      </a:lvl1pPr>
      <a:lvl2pPr marL="0" indent="0" algn="l" defTabSz="914423" rtl="0" eaLnBrk="1" latinLnBrk="0" hangingPunct="1">
        <a:lnSpc>
          <a:spcPct val="9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2pPr>
      <a:lvl3pPr marL="284400" indent="-284400" algn="l" defTabSz="914423" rtl="0" eaLnBrk="1" latinLnBrk="0" hangingPunct="1">
        <a:lnSpc>
          <a:spcPct val="90000"/>
        </a:lnSpc>
        <a:spcBef>
          <a:spcPts val="400"/>
        </a:spcBef>
        <a:spcAft>
          <a:spcPts val="400"/>
        </a:spcAft>
        <a:buClr>
          <a:schemeClr val="tx2"/>
        </a:buClr>
        <a:buFont typeface="Arial" panose="020B0604020202020204" pitchFamily="34" charset="0"/>
        <a:buChar char="•"/>
        <a:defRPr sz="1600" kern="1200">
          <a:solidFill>
            <a:schemeClr val="tx1"/>
          </a:solidFill>
          <a:latin typeface="+mn-lt"/>
          <a:ea typeface="+mn-ea"/>
          <a:cs typeface="+mn-cs"/>
        </a:defRPr>
      </a:lvl3pPr>
      <a:lvl4pPr marL="568800" indent="-284400" algn="l" defTabSz="914423" rtl="0" eaLnBrk="1" latinLnBrk="0" hangingPunct="1">
        <a:lnSpc>
          <a:spcPct val="90000"/>
        </a:lnSpc>
        <a:spcBef>
          <a:spcPts val="200"/>
        </a:spcBef>
        <a:spcAft>
          <a:spcPts val="200"/>
        </a:spcAft>
        <a:buClr>
          <a:schemeClr val="tx2"/>
        </a:buClr>
        <a:buFont typeface="Arial" panose="020B0604020202020204" pitchFamily="34" charset="0"/>
        <a:buChar char="•"/>
        <a:defRPr sz="1600" kern="1200">
          <a:solidFill>
            <a:schemeClr val="tx1"/>
          </a:solidFill>
          <a:latin typeface="+mn-lt"/>
          <a:ea typeface="+mn-ea"/>
          <a:cs typeface="+mn-cs"/>
        </a:defRPr>
      </a:lvl4pPr>
      <a:lvl5pPr marL="0" indent="0" algn="l" defTabSz="914423" rtl="0" eaLnBrk="1" latinLnBrk="0" hangingPunct="1">
        <a:lnSpc>
          <a:spcPct val="90000"/>
        </a:lnSpc>
        <a:spcBef>
          <a:spcPts val="400"/>
        </a:spcBef>
        <a:spcAft>
          <a:spcPts val="400"/>
        </a:spcAft>
        <a:buFont typeface="Arial" panose="020B0604020202020204" pitchFamily="34" charset="0"/>
        <a:buNone/>
        <a:defRPr sz="1600" kern="1200">
          <a:solidFill>
            <a:schemeClr val="tx2"/>
          </a:solidFill>
          <a:latin typeface="+mn-lt"/>
          <a:ea typeface="+mn-ea"/>
          <a:cs typeface="+mn-cs"/>
        </a:defRPr>
      </a:lvl5pPr>
      <a:lvl6pPr marL="0" indent="0" algn="l" defTabSz="914423" rtl="0" eaLnBrk="1" latinLnBrk="0" hangingPunct="1">
        <a:lnSpc>
          <a:spcPct val="90000"/>
        </a:lnSpc>
        <a:spcBef>
          <a:spcPts val="600"/>
        </a:spcBef>
        <a:spcAft>
          <a:spcPts val="600"/>
        </a:spcAft>
        <a:buFont typeface="Arial" panose="020B0604020202020204" pitchFamily="34" charset="0"/>
        <a:buNone/>
        <a:defRPr sz="1800" b="1" kern="1200">
          <a:solidFill>
            <a:schemeClr val="tx1"/>
          </a:solidFill>
          <a:latin typeface="+mn-lt"/>
          <a:ea typeface="+mn-ea"/>
          <a:cs typeface="+mn-cs"/>
        </a:defRPr>
      </a:lvl6pPr>
      <a:lvl7pPr marL="0" indent="0" algn="l" defTabSz="914423" rtl="0" eaLnBrk="1" latinLnBrk="0" hangingPunct="1">
        <a:lnSpc>
          <a:spcPct val="90000"/>
        </a:lnSpc>
        <a:spcBef>
          <a:spcPts val="200"/>
        </a:spcBef>
        <a:spcAft>
          <a:spcPts val="200"/>
        </a:spcAft>
        <a:buFont typeface="Arial" panose="020B0604020202020204" pitchFamily="34" charset="0"/>
        <a:buNone/>
        <a:defRPr sz="1400" kern="1200">
          <a:solidFill>
            <a:schemeClr val="tx1"/>
          </a:solidFill>
          <a:latin typeface="+mn-lt"/>
          <a:ea typeface="+mn-ea"/>
          <a:cs typeface="+mn-cs"/>
        </a:defRPr>
      </a:lvl7pPr>
      <a:lvl8pPr marL="0" indent="0" algn="l" defTabSz="914423" rtl="0" eaLnBrk="1" latinLnBrk="0" hangingPunct="1">
        <a:lnSpc>
          <a:spcPct val="90000"/>
        </a:lnSpc>
        <a:spcBef>
          <a:spcPts val="500"/>
        </a:spcBef>
        <a:buFont typeface="Arial" panose="020B0604020202020204" pitchFamily="34" charset="0"/>
        <a:buNone/>
        <a:defRPr sz="1200" kern="1200">
          <a:solidFill>
            <a:srgbClr val="FF0000"/>
          </a:solidFill>
          <a:latin typeface="+mn-lt"/>
          <a:ea typeface="+mn-ea"/>
          <a:cs typeface="+mn-cs"/>
        </a:defRPr>
      </a:lvl8pPr>
      <a:lvl9pPr marL="0" indent="0" algn="l" defTabSz="914423" rtl="0" eaLnBrk="1" latinLnBrk="0" hangingPunct="1">
        <a:lnSpc>
          <a:spcPct val="90000"/>
        </a:lnSpc>
        <a:spcBef>
          <a:spcPts val="500"/>
        </a:spcBef>
        <a:buFont typeface="Arial" panose="020B0604020202020204" pitchFamily="34" charset="0"/>
        <a:buNone/>
        <a:defRPr sz="1200" kern="1200">
          <a:solidFill>
            <a:srgbClr val="FF0000"/>
          </a:solidFill>
          <a:latin typeface="+mn-lt"/>
          <a:ea typeface="+mn-ea"/>
          <a:cs typeface="+mn-cs"/>
        </a:defRPr>
      </a:lvl9pPr>
    </p:bodyStyle>
    <p:otherStyle>
      <a:defPPr>
        <a:defRPr lang="en-US"/>
      </a:defPPr>
      <a:lvl1pPr marL="0" algn="l" defTabSz="914423" rtl="0" eaLnBrk="1" latinLnBrk="0" hangingPunct="1">
        <a:defRPr sz="1801" kern="1200">
          <a:solidFill>
            <a:schemeClr val="tx1"/>
          </a:solidFill>
          <a:latin typeface="+mn-lt"/>
          <a:ea typeface="+mn-ea"/>
          <a:cs typeface="+mn-cs"/>
        </a:defRPr>
      </a:lvl1pPr>
      <a:lvl2pPr marL="457211" algn="l" defTabSz="914423" rtl="0" eaLnBrk="1" latinLnBrk="0" hangingPunct="1">
        <a:defRPr sz="1801" kern="1200">
          <a:solidFill>
            <a:schemeClr val="tx1"/>
          </a:solidFill>
          <a:latin typeface="+mn-lt"/>
          <a:ea typeface="+mn-ea"/>
          <a:cs typeface="+mn-cs"/>
        </a:defRPr>
      </a:lvl2pPr>
      <a:lvl3pPr marL="914423" algn="l" defTabSz="914423" rtl="0" eaLnBrk="1" latinLnBrk="0" hangingPunct="1">
        <a:defRPr sz="1801" kern="1200">
          <a:solidFill>
            <a:schemeClr val="tx1"/>
          </a:solidFill>
          <a:latin typeface="+mn-lt"/>
          <a:ea typeface="+mn-ea"/>
          <a:cs typeface="+mn-cs"/>
        </a:defRPr>
      </a:lvl3pPr>
      <a:lvl4pPr marL="1371634" algn="l" defTabSz="914423" rtl="0" eaLnBrk="1" latinLnBrk="0" hangingPunct="1">
        <a:defRPr sz="1801" kern="1200">
          <a:solidFill>
            <a:schemeClr val="tx1"/>
          </a:solidFill>
          <a:latin typeface="+mn-lt"/>
          <a:ea typeface="+mn-ea"/>
          <a:cs typeface="+mn-cs"/>
        </a:defRPr>
      </a:lvl4pPr>
      <a:lvl5pPr marL="1828846" algn="l" defTabSz="914423" rtl="0" eaLnBrk="1" latinLnBrk="0" hangingPunct="1">
        <a:defRPr sz="1801" kern="1200">
          <a:solidFill>
            <a:schemeClr val="tx1"/>
          </a:solidFill>
          <a:latin typeface="+mn-lt"/>
          <a:ea typeface="+mn-ea"/>
          <a:cs typeface="+mn-cs"/>
        </a:defRPr>
      </a:lvl5pPr>
      <a:lvl6pPr marL="2286057" algn="l" defTabSz="914423" rtl="0" eaLnBrk="1" latinLnBrk="0" hangingPunct="1">
        <a:defRPr sz="1801" kern="1200">
          <a:solidFill>
            <a:schemeClr val="tx1"/>
          </a:solidFill>
          <a:latin typeface="+mn-lt"/>
          <a:ea typeface="+mn-ea"/>
          <a:cs typeface="+mn-cs"/>
        </a:defRPr>
      </a:lvl6pPr>
      <a:lvl7pPr marL="2743269" algn="l" defTabSz="914423" rtl="0" eaLnBrk="1" latinLnBrk="0" hangingPunct="1">
        <a:defRPr sz="1801" kern="1200">
          <a:solidFill>
            <a:schemeClr val="tx1"/>
          </a:solidFill>
          <a:latin typeface="+mn-lt"/>
          <a:ea typeface="+mn-ea"/>
          <a:cs typeface="+mn-cs"/>
        </a:defRPr>
      </a:lvl7pPr>
      <a:lvl8pPr marL="3200480" algn="l" defTabSz="914423" rtl="0" eaLnBrk="1" latinLnBrk="0" hangingPunct="1">
        <a:defRPr sz="1801" kern="1200">
          <a:solidFill>
            <a:schemeClr val="tx1"/>
          </a:solidFill>
          <a:latin typeface="+mn-lt"/>
          <a:ea typeface="+mn-ea"/>
          <a:cs typeface="+mn-cs"/>
        </a:defRPr>
      </a:lvl8pPr>
      <a:lvl9pPr marL="3657691" algn="l" defTabSz="914423"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7129" userDrawn="1">
          <p15:clr>
            <a:srgbClr val="F26B43"/>
          </p15:clr>
        </p15:guide>
        <p15:guide id="4" pos="551" userDrawn="1">
          <p15:clr>
            <a:srgbClr val="F26B43"/>
          </p15:clr>
        </p15:guide>
        <p15:guide id="5" orient="horz" pos="3793" userDrawn="1">
          <p15:clr>
            <a:srgbClr val="F26B43"/>
          </p15:clr>
        </p15:guide>
        <p15:guide id="6" orient="horz" pos="1253" userDrawn="1">
          <p15:clr>
            <a:srgbClr val="F26B43"/>
          </p15:clr>
        </p15:guide>
        <p15:guide id="7" pos="3250" userDrawn="1">
          <p15:clr>
            <a:srgbClr val="F26B43"/>
          </p15:clr>
        </p15:guide>
        <p15:guide id="8" pos="4430" userDrawn="1">
          <p15:clr>
            <a:srgbClr val="F26B43"/>
          </p15:clr>
        </p15:guide>
        <p15:guide id="9" orient="horz" pos="913" userDrawn="1">
          <p15:clr>
            <a:srgbClr val="F26B43"/>
          </p15:clr>
        </p15:guide>
        <p15:guide id="10" orient="horz" pos="336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hyperlink" Target="https://www.gold.org/industry-standards/responsible-gold-mining" TargetMode="External"/><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37.xml"/><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18" Type="http://schemas.openxmlformats.org/officeDocument/2006/relationships/image" Target="../media/image30.png"/><Relationship Id="rId26" Type="http://schemas.openxmlformats.org/officeDocument/2006/relationships/image" Target="../media/image38.png"/><Relationship Id="rId3" Type="http://schemas.openxmlformats.org/officeDocument/2006/relationships/image" Target="../media/image15.jpeg"/><Relationship Id="rId21" Type="http://schemas.openxmlformats.org/officeDocument/2006/relationships/image" Target="../media/image33.jpg"/><Relationship Id="rId7" Type="http://schemas.openxmlformats.org/officeDocument/2006/relationships/image" Target="../media/image19.png"/><Relationship Id="rId12" Type="http://schemas.openxmlformats.org/officeDocument/2006/relationships/image" Target="../media/image24.png"/><Relationship Id="rId17" Type="http://schemas.openxmlformats.org/officeDocument/2006/relationships/image" Target="../media/image29.png"/><Relationship Id="rId25" Type="http://schemas.openxmlformats.org/officeDocument/2006/relationships/image" Target="../media/image37.jpeg"/><Relationship Id="rId2" Type="http://schemas.openxmlformats.org/officeDocument/2006/relationships/image" Target="../media/image14.png"/><Relationship Id="rId16" Type="http://schemas.openxmlformats.org/officeDocument/2006/relationships/image" Target="../media/image28.jpeg"/><Relationship Id="rId20" Type="http://schemas.openxmlformats.org/officeDocument/2006/relationships/image" Target="../media/image32.png"/><Relationship Id="rId29" Type="http://schemas.openxmlformats.org/officeDocument/2006/relationships/image" Target="../media/image41.png"/><Relationship Id="rId1" Type="http://schemas.openxmlformats.org/officeDocument/2006/relationships/slideLayout" Target="../slideLayouts/slideLayout23.xml"/><Relationship Id="rId6" Type="http://schemas.openxmlformats.org/officeDocument/2006/relationships/image" Target="../media/image18.jpeg"/><Relationship Id="rId11" Type="http://schemas.openxmlformats.org/officeDocument/2006/relationships/image" Target="../media/image23.png"/><Relationship Id="rId24" Type="http://schemas.openxmlformats.org/officeDocument/2006/relationships/image" Target="../media/image36.jpeg"/><Relationship Id="rId32" Type="http://schemas.openxmlformats.org/officeDocument/2006/relationships/image" Target="../media/image44.png"/><Relationship Id="rId5" Type="http://schemas.openxmlformats.org/officeDocument/2006/relationships/image" Target="../media/image17.emf"/><Relationship Id="rId15" Type="http://schemas.openxmlformats.org/officeDocument/2006/relationships/image" Target="../media/image27.png"/><Relationship Id="rId23" Type="http://schemas.openxmlformats.org/officeDocument/2006/relationships/image" Target="../media/image35.jpeg"/><Relationship Id="rId28" Type="http://schemas.openxmlformats.org/officeDocument/2006/relationships/image" Target="../media/image40.png"/><Relationship Id="rId10" Type="http://schemas.openxmlformats.org/officeDocument/2006/relationships/image" Target="../media/image22.png"/><Relationship Id="rId19" Type="http://schemas.openxmlformats.org/officeDocument/2006/relationships/image" Target="../media/image31.jpeg"/><Relationship Id="rId31" Type="http://schemas.openxmlformats.org/officeDocument/2006/relationships/image" Target="../media/image43.png"/><Relationship Id="rId4" Type="http://schemas.openxmlformats.org/officeDocument/2006/relationships/image" Target="../media/image16.jpeg"/><Relationship Id="rId9" Type="http://schemas.openxmlformats.org/officeDocument/2006/relationships/image" Target="../media/image21.png"/><Relationship Id="rId14" Type="http://schemas.openxmlformats.org/officeDocument/2006/relationships/image" Target="../media/image26.jpg"/><Relationship Id="rId22" Type="http://schemas.openxmlformats.org/officeDocument/2006/relationships/image" Target="../media/image34.png"/><Relationship Id="rId27" Type="http://schemas.openxmlformats.org/officeDocument/2006/relationships/image" Target="../media/image39.png"/><Relationship Id="rId30" Type="http://schemas.openxmlformats.org/officeDocument/2006/relationships/image" Target="../media/image4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46.png"/></Relationships>
</file>

<file path=ppt/slides/_rels/slide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xml"/><Relationship Id="rId1" Type="http://schemas.openxmlformats.org/officeDocument/2006/relationships/slideLayout" Target="../slideLayouts/slideLayout24.xml"/><Relationship Id="rId5" Type="http://schemas.openxmlformats.org/officeDocument/2006/relationships/image" Target="../media/image49.png"/><Relationship Id="rId4" Type="http://schemas.openxmlformats.org/officeDocument/2006/relationships/image" Target="../media/image4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82078" y="2168860"/>
            <a:ext cx="6985960" cy="1730159"/>
          </a:xfrm>
        </p:spPr>
        <p:txBody>
          <a:bodyPr>
            <a:normAutofit/>
          </a:bodyPr>
          <a:lstStyle/>
          <a:p>
            <a:r>
              <a:rPr lang="en-GB" sz="2400" dirty="0"/>
              <a:t>Responsible Gold Mining Principles </a:t>
            </a:r>
            <a:br>
              <a:rPr lang="en-GB" sz="2400" dirty="0"/>
            </a:br>
            <a:r>
              <a:rPr lang="en-GB" sz="2400" dirty="0"/>
              <a:t>Implementation and Assurance</a:t>
            </a:r>
          </a:p>
        </p:txBody>
      </p:sp>
      <p:sp>
        <p:nvSpPr>
          <p:cNvPr id="6" name="Text Placeholder 5"/>
          <p:cNvSpPr>
            <a:spLocks noGrp="1"/>
          </p:cNvSpPr>
          <p:nvPr>
            <p:ph type="body" sz="quarter" idx="13"/>
          </p:nvPr>
        </p:nvSpPr>
        <p:spPr>
          <a:xfrm>
            <a:off x="883866" y="3573016"/>
            <a:ext cx="2547837" cy="887447"/>
          </a:xfrm>
        </p:spPr>
        <p:txBody>
          <a:bodyPr>
            <a:normAutofit fontScale="47500" lnSpcReduction="20000"/>
          </a:bodyPr>
          <a:lstStyle/>
          <a:p>
            <a:pPr lvl="0" defTabSz="914400">
              <a:lnSpc>
                <a:spcPct val="100000"/>
              </a:lnSpc>
              <a:spcBef>
                <a:spcPts val="0"/>
              </a:spcBef>
              <a:spcAft>
                <a:spcPts val="0"/>
              </a:spcAft>
              <a:defRPr/>
            </a:pPr>
            <a:endParaRPr lang="en-GB" sz="1800" dirty="0">
              <a:solidFill>
                <a:srgbClr val="FFFFFF"/>
              </a:solidFill>
              <a:highlight>
                <a:srgbClr val="000000"/>
              </a:highlight>
            </a:endParaRPr>
          </a:p>
          <a:p>
            <a:pPr lvl="0" defTabSz="914400">
              <a:lnSpc>
                <a:spcPct val="100000"/>
              </a:lnSpc>
              <a:spcBef>
                <a:spcPts val="0"/>
              </a:spcBef>
              <a:spcAft>
                <a:spcPts val="0"/>
              </a:spcAft>
              <a:defRPr/>
            </a:pPr>
            <a:r>
              <a:rPr lang="en-GB" sz="2800" dirty="0"/>
              <a:t>Webinar for Assurance Providers</a:t>
            </a:r>
            <a:endParaRPr lang="en-GB" sz="2600" dirty="0">
              <a:highlight>
                <a:srgbClr val="000000"/>
              </a:highlight>
            </a:endParaRPr>
          </a:p>
          <a:p>
            <a:pPr lvl="0" defTabSz="914400">
              <a:lnSpc>
                <a:spcPct val="100000"/>
              </a:lnSpc>
              <a:spcBef>
                <a:spcPts val="0"/>
              </a:spcBef>
              <a:spcAft>
                <a:spcPts val="0"/>
              </a:spcAft>
              <a:defRPr/>
            </a:pPr>
            <a:r>
              <a:rPr lang="en-GB" sz="2600" dirty="0">
                <a:highlight>
                  <a:srgbClr val="000000"/>
                </a:highlight>
              </a:rPr>
              <a:t>May 17</a:t>
            </a:r>
            <a:r>
              <a:rPr lang="en-GB" sz="2600" baseline="30000" dirty="0">
                <a:highlight>
                  <a:srgbClr val="000000"/>
                </a:highlight>
              </a:rPr>
              <a:t>th</a:t>
            </a:r>
            <a:r>
              <a:rPr lang="en-GB" sz="2600" dirty="0">
                <a:highlight>
                  <a:srgbClr val="000000"/>
                </a:highlight>
              </a:rPr>
              <a:t> &amp; 23</a:t>
            </a:r>
            <a:r>
              <a:rPr lang="en-GB" sz="2600" baseline="30000" dirty="0">
                <a:highlight>
                  <a:srgbClr val="000000"/>
                </a:highlight>
              </a:rPr>
              <a:t>rd</a:t>
            </a:r>
            <a:r>
              <a:rPr lang="en-GB" sz="2600" dirty="0">
                <a:highlight>
                  <a:srgbClr val="000000"/>
                </a:highlight>
              </a:rPr>
              <a:t> 2022</a:t>
            </a:r>
          </a:p>
        </p:txBody>
      </p:sp>
    </p:spTree>
    <p:extLst>
      <p:ext uri="{BB962C8B-B14F-4D97-AF65-F5344CB8AC3E}">
        <p14:creationId xmlns:p14="http://schemas.microsoft.com/office/powerpoint/2010/main" val="125014410"/>
      </p:ext>
    </p:extLst>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quarter" idx="15"/>
          </p:nvPr>
        </p:nvSpPr>
        <p:spPr>
          <a:xfrm>
            <a:off x="881744" y="1736812"/>
            <a:ext cx="9426723" cy="4572508"/>
          </a:xfrm>
        </p:spPr>
        <p:txBody>
          <a:bodyPr>
            <a:noAutofit/>
          </a:bodyPr>
          <a:lstStyle/>
          <a:p>
            <a:pPr lvl="2">
              <a:lnSpc>
                <a:spcPts val="1900"/>
              </a:lnSpc>
              <a:spcBef>
                <a:spcPts val="600"/>
              </a:spcBef>
              <a:spcAft>
                <a:spcPts val="0"/>
              </a:spcAft>
            </a:pPr>
            <a:r>
              <a:rPr lang="en-US" dirty="0">
                <a:solidFill>
                  <a:srgbClr val="A39161"/>
                </a:solidFill>
              </a:rPr>
              <a:t>Most RGMPs are applicable at the </a:t>
            </a:r>
            <a:r>
              <a:rPr lang="en-US" b="1" dirty="0">
                <a:solidFill>
                  <a:srgbClr val="A39161"/>
                </a:solidFill>
              </a:rPr>
              <a:t>site level </a:t>
            </a:r>
            <a:r>
              <a:rPr lang="en-US" dirty="0">
                <a:solidFill>
                  <a:srgbClr val="A39161"/>
                </a:solidFill>
              </a:rPr>
              <a:t>or </a:t>
            </a:r>
            <a:r>
              <a:rPr lang="en-US" b="1" dirty="0">
                <a:solidFill>
                  <a:srgbClr val="A39161"/>
                </a:solidFill>
              </a:rPr>
              <a:t>site and corporate level </a:t>
            </a:r>
          </a:p>
          <a:p>
            <a:pPr lvl="2">
              <a:lnSpc>
                <a:spcPts val="1900"/>
              </a:lnSpc>
              <a:spcBef>
                <a:spcPts val="600"/>
              </a:spcBef>
              <a:spcAft>
                <a:spcPts val="0"/>
              </a:spcAft>
            </a:pPr>
            <a:r>
              <a:rPr lang="en-US" dirty="0">
                <a:solidFill>
                  <a:srgbClr val="A39161"/>
                </a:solidFill>
              </a:rPr>
              <a:t>A few RGMPs are applicable at the </a:t>
            </a:r>
            <a:r>
              <a:rPr lang="en-US" b="1" dirty="0">
                <a:solidFill>
                  <a:srgbClr val="A39161"/>
                </a:solidFill>
              </a:rPr>
              <a:t>corporate level only</a:t>
            </a:r>
          </a:p>
          <a:p>
            <a:pPr marL="570150" lvl="2" indent="-285750">
              <a:lnSpc>
                <a:spcPts val="1900"/>
              </a:lnSpc>
              <a:spcBef>
                <a:spcPts val="600"/>
              </a:spcBef>
              <a:spcAft>
                <a:spcPts val="0"/>
              </a:spcAft>
              <a:buFont typeface="Courier New" panose="02070309020205020404" pitchFamily="49" charset="0"/>
              <a:buChar char="o"/>
              <a:defRPr/>
            </a:pPr>
            <a:r>
              <a:rPr lang="en-US" b="0" dirty="0">
                <a:solidFill>
                  <a:srgbClr val="A39161"/>
                </a:solidFill>
              </a:rPr>
              <a:t>e.g., 1.5 Transparency, 1.7 Accountabilities and reporting</a:t>
            </a:r>
          </a:p>
          <a:p>
            <a:pPr marL="285750" indent="-285750">
              <a:lnSpc>
                <a:spcPts val="1900"/>
              </a:lnSpc>
              <a:spcBef>
                <a:spcPts val="600"/>
              </a:spcBef>
              <a:spcAft>
                <a:spcPts val="0"/>
              </a:spcAft>
              <a:buFont typeface="Arial" panose="020B0604020202020204" pitchFamily="34" charset="0"/>
              <a:buChar char="•"/>
              <a:defRPr/>
            </a:pPr>
            <a:endParaRPr kumimoji="0" lang="en-US" sz="1600" b="0" i="0" u="none" strike="noStrike" kern="1200" cap="none" spc="0" normalizeH="0" baseline="0" noProof="0" dirty="0">
              <a:ln>
                <a:noFill/>
              </a:ln>
              <a:solidFill>
                <a:srgbClr val="A39161"/>
              </a:solidFill>
              <a:effectLst/>
              <a:uLnTx/>
              <a:uFillTx/>
              <a:latin typeface="Arial"/>
            </a:endParaRPr>
          </a:p>
          <a:p>
            <a:pPr marL="285750" indent="-285750">
              <a:lnSpc>
                <a:spcPts val="1900"/>
              </a:lnSpc>
              <a:spcBef>
                <a:spcPts val="600"/>
              </a:spcBef>
              <a:spcAft>
                <a:spcPts val="0"/>
              </a:spcAft>
              <a:buFont typeface="Arial" panose="020B0604020202020204" pitchFamily="34" charset="0"/>
              <a:buChar char="•"/>
              <a:defRPr/>
            </a:pPr>
            <a:r>
              <a:rPr kumimoji="0" lang="en-US" sz="1600" b="0" i="0" u="none" strike="noStrike" kern="1200" cap="none" spc="0" normalizeH="0" baseline="0" noProof="0" dirty="0">
                <a:ln>
                  <a:noFill/>
                </a:ln>
                <a:solidFill>
                  <a:srgbClr val="A39161"/>
                </a:solidFill>
                <a:effectLst/>
                <a:uLnTx/>
                <a:uFillTx/>
                <a:latin typeface="Arial"/>
              </a:rPr>
              <a:t>Certain RGMPs may be “</a:t>
            </a:r>
            <a:r>
              <a:rPr kumimoji="0" lang="en-US" sz="1600" i="0" strike="noStrike" kern="1200" cap="none" spc="0" normalizeH="0" baseline="0" noProof="0" dirty="0">
                <a:ln>
                  <a:noFill/>
                </a:ln>
                <a:solidFill>
                  <a:srgbClr val="A39161"/>
                </a:solidFill>
                <a:effectLst/>
                <a:uLnTx/>
                <a:uFillTx/>
                <a:latin typeface="Arial"/>
              </a:rPr>
              <a:t>not applicable” </a:t>
            </a:r>
            <a:r>
              <a:rPr kumimoji="0" lang="en-US" sz="1600" b="0" i="0" u="none" strike="noStrike" kern="1200" cap="none" spc="0" normalizeH="0" baseline="0" noProof="0" dirty="0">
                <a:ln>
                  <a:noFill/>
                </a:ln>
                <a:solidFill>
                  <a:srgbClr val="A39161"/>
                </a:solidFill>
                <a:effectLst/>
                <a:uLnTx/>
                <a:uFillTx/>
                <a:latin typeface="Arial"/>
              </a:rPr>
              <a:t>at individual sites depending on local context</a:t>
            </a:r>
          </a:p>
          <a:p>
            <a:pPr lvl="2" indent="0">
              <a:lnSpc>
                <a:spcPts val="1900"/>
              </a:lnSpc>
              <a:spcBef>
                <a:spcPts val="600"/>
              </a:spcBef>
              <a:spcAft>
                <a:spcPts val="0"/>
              </a:spcAft>
              <a:buNone/>
              <a:defRPr/>
            </a:pPr>
            <a:r>
              <a:rPr kumimoji="0" lang="en-US" b="0" i="0" u="none" strike="noStrike" kern="1200" cap="none" spc="0" normalizeH="0" baseline="0" noProof="0" dirty="0">
                <a:ln>
                  <a:noFill/>
                </a:ln>
                <a:solidFill>
                  <a:srgbClr val="A39161"/>
                </a:solidFill>
                <a:effectLst/>
                <a:uLnTx/>
                <a:uFillTx/>
                <a:latin typeface="Arial"/>
              </a:rPr>
              <a:t>Examples:</a:t>
            </a:r>
          </a:p>
          <a:p>
            <a:pPr marL="570150" lvl="2" indent="-285750">
              <a:lnSpc>
                <a:spcPts val="1900"/>
              </a:lnSpc>
              <a:spcBef>
                <a:spcPts val="600"/>
              </a:spcBef>
              <a:spcAft>
                <a:spcPts val="0"/>
              </a:spcAft>
              <a:buFont typeface="Courier New" panose="02070309020205020404" pitchFamily="49" charset="0"/>
              <a:buChar char="o"/>
              <a:defRPr/>
            </a:pPr>
            <a:r>
              <a:rPr kumimoji="0" lang="en-US" b="0" i="0" u="none" strike="noStrike" kern="1200" cap="none" spc="0" normalizeH="0" baseline="0" noProof="0" dirty="0">
                <a:ln>
                  <a:noFill/>
                </a:ln>
                <a:solidFill>
                  <a:srgbClr val="A39161"/>
                </a:solidFill>
                <a:effectLst/>
                <a:uLnTx/>
                <a:uFillTx/>
                <a:latin typeface="Arial"/>
              </a:rPr>
              <a:t>7.5 In-migration – if the site is isolated, and in-migration doesn’t occur</a:t>
            </a:r>
          </a:p>
          <a:p>
            <a:pPr marL="570150" lvl="2" indent="-285750">
              <a:lnSpc>
                <a:spcPts val="1900"/>
              </a:lnSpc>
              <a:spcBef>
                <a:spcPts val="600"/>
              </a:spcBef>
              <a:spcAft>
                <a:spcPts val="0"/>
              </a:spcAft>
              <a:buFont typeface="Courier New" panose="02070309020205020404" pitchFamily="49" charset="0"/>
              <a:buChar char="o"/>
              <a:defRPr/>
            </a:pPr>
            <a:r>
              <a:rPr kumimoji="0" lang="en-US" b="0" i="0" u="none" strike="noStrike" kern="1200" cap="none" spc="0" normalizeH="0" baseline="0" noProof="0" dirty="0">
                <a:ln>
                  <a:noFill/>
                </a:ln>
                <a:solidFill>
                  <a:srgbClr val="A39161"/>
                </a:solidFill>
                <a:effectLst/>
                <a:uLnTx/>
                <a:uFillTx/>
                <a:latin typeface="Arial"/>
              </a:rPr>
              <a:t>7.6 Indigenous Peoples – if there are no Indigenous Peoples near the site</a:t>
            </a:r>
          </a:p>
          <a:p>
            <a:pPr marL="570150" lvl="2" indent="-285750">
              <a:lnSpc>
                <a:spcPts val="1900"/>
              </a:lnSpc>
              <a:spcBef>
                <a:spcPts val="600"/>
              </a:spcBef>
              <a:spcAft>
                <a:spcPts val="0"/>
              </a:spcAft>
              <a:buFont typeface="Courier New" panose="02070309020205020404" pitchFamily="49" charset="0"/>
              <a:buChar char="o"/>
              <a:defRPr/>
            </a:pPr>
            <a:r>
              <a:rPr kumimoji="0" lang="en-US" b="0" i="0" u="none" strike="noStrike" kern="1200" cap="none" spc="0" normalizeH="0" baseline="0" noProof="0" dirty="0">
                <a:ln>
                  <a:noFill/>
                </a:ln>
                <a:solidFill>
                  <a:srgbClr val="A39161"/>
                </a:solidFill>
                <a:effectLst/>
                <a:uLnTx/>
                <a:uFillTx/>
                <a:latin typeface="Arial"/>
              </a:rPr>
              <a:t>7.8 Resettlement – if there is no resettlement planned or required</a:t>
            </a:r>
          </a:p>
          <a:p>
            <a:pPr marL="285750" marR="0" lvl="0" indent="-285750" algn="l" defTabSz="914423" rtl="0" eaLnBrk="1" fontAlgn="auto" latinLnBrk="0" hangingPunct="1">
              <a:lnSpc>
                <a:spcPts val="1900"/>
              </a:lnSpc>
              <a:spcBef>
                <a:spcPts val="600"/>
              </a:spcBef>
              <a:spcAft>
                <a:spcPts val="0"/>
              </a:spcAft>
              <a:buClrTx/>
              <a:buSzTx/>
              <a:buFont typeface="Arial" panose="020B0604020202020204" pitchFamily="34" charset="0"/>
              <a:buChar char="•"/>
              <a:tabLst/>
              <a:defRPr/>
            </a:pPr>
            <a:r>
              <a:rPr lang="en-US" sz="1600" b="0" dirty="0">
                <a:solidFill>
                  <a:srgbClr val="A39161"/>
                </a:solidFill>
                <a:latin typeface="Arial"/>
              </a:rPr>
              <a:t>A sub-component of a Principle may also be “not applicable”</a:t>
            </a:r>
          </a:p>
          <a:p>
            <a:pPr marL="570150" lvl="2" indent="-285750">
              <a:lnSpc>
                <a:spcPts val="1900"/>
              </a:lnSpc>
              <a:spcBef>
                <a:spcPts val="600"/>
              </a:spcBef>
              <a:spcAft>
                <a:spcPts val="0"/>
              </a:spcAft>
              <a:buClr>
                <a:srgbClr val="A39161"/>
              </a:buClr>
              <a:buFont typeface="Courier New" panose="02070309020205020404" pitchFamily="49" charset="0"/>
              <a:buChar char="o"/>
              <a:defRPr/>
            </a:pPr>
            <a:r>
              <a:rPr lang="en-US" dirty="0">
                <a:solidFill>
                  <a:srgbClr val="A39161"/>
                </a:solidFill>
              </a:rPr>
              <a:t>10.1 Water Efficiency – “When we operate in water-stressed areas…”</a:t>
            </a:r>
          </a:p>
          <a:p>
            <a:pPr marL="285750" marR="0" lvl="0" indent="-285750" algn="l" defTabSz="914423" rtl="0" eaLnBrk="1" fontAlgn="auto" latinLnBrk="0" hangingPunct="1">
              <a:lnSpc>
                <a:spcPts val="1900"/>
              </a:lnSpc>
              <a:spcBef>
                <a:spcPts val="600"/>
              </a:spcBef>
              <a:spcAft>
                <a:spcPts val="0"/>
              </a:spcAft>
              <a:buClrTx/>
              <a:buSzTx/>
              <a:buFont typeface="Arial" panose="020B0604020202020204" pitchFamily="34" charset="0"/>
              <a:buChar char="•"/>
              <a:tabLst/>
              <a:defRPr/>
            </a:pPr>
            <a:endParaRPr lang="en-US" sz="1200" b="0" dirty="0">
              <a:solidFill>
                <a:srgbClr val="A39161"/>
              </a:solidFill>
              <a:latin typeface="Arial"/>
            </a:endParaRPr>
          </a:p>
          <a:p>
            <a:pPr marL="285750" marR="0" lvl="0" indent="-285750" algn="l" defTabSz="914423" rtl="0" eaLnBrk="1" fontAlgn="auto" latinLnBrk="0" hangingPunct="1">
              <a:lnSpc>
                <a:spcPts val="1900"/>
              </a:lnSpc>
              <a:spcBef>
                <a:spcPts val="600"/>
              </a:spcBef>
              <a:spcAft>
                <a:spcPts val="0"/>
              </a:spcAft>
              <a:buClrTx/>
              <a:buSzTx/>
              <a:buFont typeface="Arial" panose="020B0604020202020204" pitchFamily="34" charset="0"/>
              <a:buChar char="•"/>
              <a:tabLst/>
              <a:defRPr/>
            </a:pPr>
            <a:r>
              <a:rPr lang="en-US" sz="1600" b="0" dirty="0">
                <a:solidFill>
                  <a:srgbClr val="A39161"/>
                </a:solidFill>
                <a:latin typeface="Arial"/>
              </a:rPr>
              <a:t>For any RGMPs deemed “not applicable” the reasons should be provided and reviewed by the assurance provider and disclosed if necessary</a:t>
            </a:r>
          </a:p>
          <a:p>
            <a:pPr marR="0" lvl="0" algn="l" defTabSz="914423" rtl="0" eaLnBrk="1" fontAlgn="auto" latinLnBrk="0" hangingPunct="1">
              <a:lnSpc>
                <a:spcPts val="1900"/>
              </a:lnSpc>
              <a:spcBef>
                <a:spcPts val="600"/>
              </a:spcBef>
              <a:spcAft>
                <a:spcPts val="0"/>
              </a:spcAft>
              <a:buClrTx/>
              <a:buSzTx/>
              <a:tabLst/>
              <a:defRPr/>
            </a:pPr>
            <a:r>
              <a:rPr lang="en-US" sz="1600" b="0" dirty="0">
                <a:solidFill>
                  <a:srgbClr val="A39161"/>
                </a:solidFill>
                <a:latin typeface="Arial"/>
              </a:rPr>
              <a:t> </a:t>
            </a:r>
            <a:endParaRPr lang="en-GB" sz="1600" b="0" dirty="0">
              <a:solidFill>
                <a:schemeClr val="tx2"/>
              </a:solidFill>
            </a:endParaRPr>
          </a:p>
          <a:p>
            <a:pPr lvl="1"/>
            <a:endParaRPr lang="en-GB" b="1" dirty="0">
              <a:solidFill>
                <a:schemeClr val="tx2"/>
              </a:solidFill>
            </a:endParaRPr>
          </a:p>
          <a:p>
            <a:endParaRPr lang="en-GB" sz="1600" dirty="0"/>
          </a:p>
          <a:p>
            <a:endParaRPr lang="en-GB" sz="1600" dirty="0"/>
          </a:p>
        </p:txBody>
      </p:sp>
      <p:sp>
        <p:nvSpPr>
          <p:cNvPr id="10" name="Title 9"/>
          <p:cNvSpPr>
            <a:spLocks noGrp="1"/>
          </p:cNvSpPr>
          <p:nvPr>
            <p:ph type="title"/>
          </p:nvPr>
        </p:nvSpPr>
        <p:spPr>
          <a:xfrm>
            <a:off x="881744" y="8620"/>
            <a:ext cx="7842548" cy="1296144"/>
          </a:xfrm>
        </p:spPr>
        <p:txBody>
          <a:bodyPr/>
          <a:lstStyle/>
          <a:p>
            <a:r>
              <a:rPr lang="en-GB" dirty="0"/>
              <a:t>RGMP Implementation: Applicability</a:t>
            </a:r>
          </a:p>
        </p:txBody>
      </p:sp>
      <p:sp>
        <p:nvSpPr>
          <p:cNvPr id="6" name="Slide Number Placeholder 5"/>
          <p:cNvSpPr>
            <a:spLocks noGrp="1"/>
          </p:cNvSpPr>
          <p:nvPr>
            <p:ph type="sldNum" sz="quarter" idx="12"/>
          </p:nvPr>
        </p:nvSpPr>
        <p:spPr/>
        <p:txBody>
          <a:bodyPr/>
          <a:lstStyle/>
          <a:p>
            <a:fld id="{501147BB-AEC0-4063-9B38-B923881AE4E7}" type="slidenum">
              <a:rPr lang="en-GB" smtClean="0"/>
              <a:pPr/>
              <a:t>10</a:t>
            </a:fld>
            <a:endParaRPr lang="en-GB" dirty="0"/>
          </a:p>
        </p:txBody>
      </p:sp>
      <p:sp>
        <p:nvSpPr>
          <p:cNvPr id="3" name="Footer Placeholder 2">
            <a:extLst>
              <a:ext uri="{FF2B5EF4-FFF2-40B4-BE49-F238E27FC236}">
                <a16:creationId xmlns:a16="http://schemas.microsoft.com/office/drawing/2014/main" id="{5C6376D6-F76A-69F3-271B-D7FDE9822C43}"/>
              </a:ext>
            </a:extLst>
          </p:cNvPr>
          <p:cNvSpPr>
            <a:spLocks noGrp="1"/>
          </p:cNvSpPr>
          <p:nvPr>
            <p:ph type="ftr" sz="quarter" idx="11"/>
          </p:nvPr>
        </p:nvSpPr>
        <p:spPr>
          <a:xfrm>
            <a:off x="14764" y="6470651"/>
            <a:ext cx="11160682" cy="105917"/>
          </a:xfrm>
        </p:spPr>
        <p:txBody>
          <a:bodyPr/>
          <a:lstStyle/>
          <a:p>
            <a:r>
              <a:rPr lang="en-US"/>
              <a:t>World Gold Council  | Webinar for Assurance Providers | May 2022</a:t>
            </a:r>
            <a:endParaRPr lang="en-GB" dirty="0"/>
          </a:p>
        </p:txBody>
      </p:sp>
    </p:spTree>
    <p:extLst>
      <p:ext uri="{BB962C8B-B14F-4D97-AF65-F5344CB8AC3E}">
        <p14:creationId xmlns:p14="http://schemas.microsoft.com/office/powerpoint/2010/main" val="1358324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quarter" idx="15"/>
          </p:nvPr>
        </p:nvSpPr>
        <p:spPr>
          <a:xfrm>
            <a:off x="881744" y="1539564"/>
            <a:ext cx="11046904" cy="5037004"/>
          </a:xfrm>
        </p:spPr>
        <p:txBody>
          <a:bodyPr>
            <a:noAutofit/>
          </a:bodyPr>
          <a:lstStyle/>
          <a:p>
            <a:pPr lvl="2">
              <a:lnSpc>
                <a:spcPct val="100000"/>
              </a:lnSpc>
              <a:spcBef>
                <a:spcPts val="600"/>
              </a:spcBef>
              <a:spcAft>
                <a:spcPts val="0"/>
              </a:spcAft>
            </a:pPr>
            <a:r>
              <a:rPr lang="en-US" sz="1400" dirty="0">
                <a:solidFill>
                  <a:srgbClr val="A39161"/>
                </a:solidFill>
                <a:latin typeface="Arial" panose="020B0604020202020204" pitchFamily="34" charset="0"/>
                <a:cs typeface="Arial" panose="020B0604020202020204" pitchFamily="34" charset="0"/>
              </a:rPr>
              <a:t>A materiality lens can be applied to the implementation and assurance of the RGMPs </a:t>
            </a:r>
          </a:p>
          <a:p>
            <a:pPr lvl="2">
              <a:lnSpc>
                <a:spcPct val="100000"/>
              </a:lnSpc>
              <a:spcBef>
                <a:spcPts val="600"/>
              </a:spcBef>
              <a:spcAft>
                <a:spcPts val="0"/>
              </a:spcAft>
            </a:pPr>
            <a:r>
              <a:rPr lang="en-US" sz="1400" dirty="0">
                <a:solidFill>
                  <a:srgbClr val="A39161"/>
                </a:solidFill>
                <a:latin typeface="Arial" panose="020B0604020202020204" pitchFamily="34" charset="0"/>
                <a:cs typeface="Arial" panose="020B0604020202020204" pitchFamily="34" charset="0"/>
              </a:rPr>
              <a:t>Based on the risks, complexity and/or potential impact associated with an RGMP</a:t>
            </a:r>
            <a:endParaRPr lang="en-GB" sz="1400" dirty="0">
              <a:latin typeface="Arial" panose="020B0604020202020204" pitchFamily="34" charset="0"/>
              <a:cs typeface="Arial" panose="020B0604020202020204" pitchFamily="34" charset="0"/>
            </a:endParaRPr>
          </a:p>
          <a:p>
            <a:pPr lvl="2">
              <a:lnSpc>
                <a:spcPct val="100000"/>
              </a:lnSpc>
              <a:spcBef>
                <a:spcPts val="600"/>
              </a:spcBef>
              <a:spcAft>
                <a:spcPts val="0"/>
              </a:spcAft>
            </a:pPr>
            <a:r>
              <a:rPr lang="en-US" sz="1400" dirty="0">
                <a:solidFill>
                  <a:srgbClr val="A39161"/>
                </a:solidFill>
                <a:latin typeface="Arial" panose="020B0604020202020204" pitchFamily="34" charset="0"/>
                <a:cs typeface="Arial" panose="020B0604020202020204" pitchFamily="34" charset="0"/>
              </a:rPr>
              <a:t>Enables implementation to be tailored to local conditions and circumstances</a:t>
            </a:r>
          </a:p>
          <a:p>
            <a:pPr lvl="2">
              <a:lnSpc>
                <a:spcPct val="100000"/>
              </a:lnSpc>
              <a:spcBef>
                <a:spcPts val="600"/>
              </a:spcBef>
              <a:spcAft>
                <a:spcPts val="0"/>
              </a:spcAft>
            </a:pPr>
            <a:r>
              <a:rPr lang="en-US" sz="1400" dirty="0">
                <a:solidFill>
                  <a:srgbClr val="A39161"/>
                </a:solidFill>
                <a:latin typeface="Arial" panose="020B0604020202020204" pitchFamily="34" charset="0"/>
                <a:cs typeface="Arial" panose="020B0604020202020204" pitchFamily="34" charset="0"/>
              </a:rPr>
              <a:t>This would only influence </a:t>
            </a:r>
            <a:r>
              <a:rPr lang="en-US" sz="1400" u="sng" dirty="0">
                <a:solidFill>
                  <a:srgbClr val="A39161"/>
                </a:solidFill>
                <a:latin typeface="Arial" panose="020B0604020202020204" pitchFamily="34" charset="0"/>
                <a:cs typeface="Arial" panose="020B0604020202020204" pitchFamily="34" charset="0"/>
              </a:rPr>
              <a:t>how</a:t>
            </a:r>
            <a:r>
              <a:rPr lang="en-US" sz="1400" dirty="0">
                <a:solidFill>
                  <a:srgbClr val="A39161"/>
                </a:solidFill>
                <a:latin typeface="Arial" panose="020B0604020202020204" pitchFamily="34" charset="0"/>
                <a:cs typeface="Arial" panose="020B0604020202020204" pitchFamily="34" charset="0"/>
              </a:rPr>
              <a:t> an RGMP is implemented in practice, not </a:t>
            </a:r>
            <a:r>
              <a:rPr lang="en-US" sz="1400" u="sng" dirty="0">
                <a:solidFill>
                  <a:srgbClr val="A39161"/>
                </a:solidFill>
                <a:latin typeface="Arial" panose="020B0604020202020204" pitchFamily="34" charset="0"/>
                <a:cs typeface="Arial" panose="020B0604020202020204" pitchFamily="34" charset="0"/>
              </a:rPr>
              <a:t>if</a:t>
            </a:r>
            <a:r>
              <a:rPr lang="en-US" sz="1400" dirty="0">
                <a:solidFill>
                  <a:srgbClr val="A39161"/>
                </a:solidFill>
                <a:latin typeface="Arial" panose="020B0604020202020204" pitchFamily="34" charset="0"/>
                <a:cs typeface="Arial" panose="020B0604020202020204" pitchFamily="34" charset="0"/>
              </a:rPr>
              <a:t> the RGMP is implemented </a:t>
            </a:r>
          </a:p>
          <a:p>
            <a:pPr marL="0" lvl="2" indent="0">
              <a:lnSpc>
                <a:spcPct val="100000"/>
              </a:lnSpc>
              <a:spcBef>
                <a:spcPts val="600"/>
              </a:spcBef>
              <a:spcAft>
                <a:spcPts val="0"/>
              </a:spcAft>
              <a:buNone/>
            </a:pPr>
            <a:endParaRPr lang="en-US" sz="1400" dirty="0">
              <a:solidFill>
                <a:srgbClr val="A39161"/>
              </a:solidFill>
              <a:latin typeface="Arial" panose="020B0604020202020204" pitchFamily="34" charset="0"/>
              <a:cs typeface="Arial" panose="020B0604020202020204" pitchFamily="34" charset="0"/>
            </a:endParaRPr>
          </a:p>
          <a:p>
            <a:pPr marL="0" lvl="2" indent="0">
              <a:lnSpc>
                <a:spcPct val="100000"/>
              </a:lnSpc>
              <a:spcBef>
                <a:spcPts val="600"/>
              </a:spcBef>
              <a:spcAft>
                <a:spcPts val="0"/>
              </a:spcAft>
              <a:buNone/>
            </a:pPr>
            <a:r>
              <a:rPr lang="en-US" sz="1400" b="1" dirty="0">
                <a:solidFill>
                  <a:srgbClr val="A39161"/>
                </a:solidFill>
                <a:latin typeface="Arial" panose="020B0604020202020204" pitchFamily="34" charset="0"/>
                <a:cs typeface="Arial" panose="020B0604020202020204" pitchFamily="34" charset="0"/>
              </a:rPr>
              <a:t>Examples of how the materiality of an RGMP could be different in different contexts:</a:t>
            </a:r>
          </a:p>
          <a:p>
            <a:pPr marL="342900" indent="-342900">
              <a:lnSpc>
                <a:spcPct val="100000"/>
              </a:lnSpc>
              <a:spcBef>
                <a:spcPts val="600"/>
              </a:spcBef>
              <a:spcAft>
                <a:spcPts val="0"/>
              </a:spcAft>
              <a:buFont typeface="Arial" panose="020B0604020202020204" pitchFamily="34" charset="0"/>
              <a:buChar char="•"/>
              <a:defRPr/>
            </a:pPr>
            <a:r>
              <a:rPr lang="en-CA" sz="1400" b="0" dirty="0">
                <a:solidFill>
                  <a:srgbClr val="A39161"/>
                </a:solidFill>
                <a:latin typeface="Arial" panose="020B0604020202020204" pitchFamily="34" charset="0"/>
                <a:cs typeface="Arial" panose="020B0604020202020204" pitchFamily="34" charset="0"/>
              </a:rPr>
              <a:t>5.3 Security and human rights - a site in a developing country with weak governance/rule of law vs developed country/strong rule of law</a:t>
            </a:r>
            <a:endParaRPr kumimoji="0" lang="en-CA" sz="1400" b="0" i="0" u="none" strike="noStrike" kern="1200" cap="none" spc="0" normalizeH="0" baseline="0" noProof="0" dirty="0">
              <a:ln>
                <a:noFill/>
              </a:ln>
              <a:solidFill>
                <a:srgbClr val="A39161"/>
              </a:solidFill>
              <a:effectLst/>
              <a:uLnTx/>
              <a:uFillTx/>
              <a:latin typeface="Arial" panose="020B0604020202020204" pitchFamily="34" charset="0"/>
              <a:cs typeface="Arial" panose="020B0604020202020204" pitchFamily="34" charset="0"/>
            </a:endParaRPr>
          </a:p>
          <a:p>
            <a:pPr marL="342900" indent="-342900">
              <a:lnSpc>
                <a:spcPct val="100000"/>
              </a:lnSpc>
              <a:spcBef>
                <a:spcPts val="600"/>
              </a:spcBef>
              <a:spcAft>
                <a:spcPts val="0"/>
              </a:spcAft>
              <a:buFont typeface="Arial" panose="020B0604020202020204" pitchFamily="34" charset="0"/>
              <a:buChar char="•"/>
              <a:defRPr/>
            </a:pPr>
            <a:r>
              <a:rPr lang="en-CA" sz="1400" b="0" dirty="0">
                <a:solidFill>
                  <a:srgbClr val="A39161"/>
                </a:solidFill>
                <a:latin typeface="Arial" panose="020B0604020202020204" pitchFamily="34" charset="0"/>
                <a:cs typeface="Arial" panose="020B0604020202020204" pitchFamily="34" charset="0"/>
              </a:rPr>
              <a:t>6.3 Child and forced labour - countries with a history of child/forced labour vs countries where strong labour rights are entrenched in law</a:t>
            </a:r>
          </a:p>
          <a:p>
            <a:pPr marL="342900" marR="0" lvl="0" indent="-342900" algn="l" defTabSz="914423"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CA" sz="1400" b="0" i="0" u="none" strike="noStrike" kern="1200" cap="none" spc="0" normalizeH="0" baseline="0" noProof="0" dirty="0">
                <a:ln>
                  <a:noFill/>
                </a:ln>
                <a:solidFill>
                  <a:srgbClr val="A39161"/>
                </a:solidFill>
                <a:effectLst/>
                <a:uLnTx/>
                <a:uFillTx/>
                <a:latin typeface="Arial" panose="020B0604020202020204" pitchFamily="34" charset="0"/>
                <a:cs typeface="Arial" panose="020B0604020202020204" pitchFamily="34" charset="0"/>
              </a:rPr>
              <a:t>7.1-</a:t>
            </a:r>
            <a:r>
              <a:rPr kumimoji="0" lang="en-CA" sz="1400" b="0" i="0" u="none" strike="noStrike" kern="1200" cap="none" spc="0" normalizeH="0" noProof="0" dirty="0">
                <a:ln>
                  <a:noFill/>
                </a:ln>
                <a:solidFill>
                  <a:srgbClr val="A39161"/>
                </a:solidFill>
                <a:effectLst/>
                <a:uLnTx/>
                <a:uFillTx/>
                <a:latin typeface="Arial" panose="020B0604020202020204" pitchFamily="34" charset="0"/>
                <a:cs typeface="Arial" panose="020B0604020202020204" pitchFamily="34" charset="0"/>
              </a:rPr>
              <a:t> 7.4 Working with communities -</a:t>
            </a:r>
            <a:r>
              <a:rPr kumimoji="0" lang="en-CA" sz="1400" b="0" i="0" u="none" strike="noStrike" kern="1200" cap="none" spc="0" normalizeH="0" baseline="0" noProof="0" dirty="0">
                <a:ln>
                  <a:noFill/>
                </a:ln>
                <a:solidFill>
                  <a:srgbClr val="A39161"/>
                </a:solidFill>
                <a:effectLst/>
                <a:uLnTx/>
                <a:uFillTx/>
                <a:latin typeface="Arial" panose="020B0604020202020204" pitchFamily="34" charset="0"/>
                <a:cs typeface="Arial" panose="020B0604020202020204" pitchFamily="34" charset="0"/>
              </a:rPr>
              <a:t> a</a:t>
            </a:r>
            <a:r>
              <a:rPr kumimoji="0" lang="en-CA" sz="1400" b="0" i="0" u="none" strike="noStrike" kern="1200" cap="none" spc="0" normalizeH="0" noProof="0" dirty="0">
                <a:ln>
                  <a:noFill/>
                </a:ln>
                <a:solidFill>
                  <a:srgbClr val="A39161"/>
                </a:solidFill>
                <a:effectLst/>
                <a:uLnTx/>
                <a:uFillTx/>
                <a:latin typeface="Arial" panose="020B0604020202020204" pitchFamily="34" charset="0"/>
                <a:cs typeface="Arial" panose="020B0604020202020204" pitchFamily="34" charset="0"/>
              </a:rPr>
              <a:t> </a:t>
            </a:r>
            <a:r>
              <a:rPr kumimoji="0" lang="en-CA" sz="1400" b="0" i="0" u="none" strike="noStrike" kern="1200" cap="none" spc="0" normalizeH="0" baseline="0" noProof="0" dirty="0">
                <a:ln>
                  <a:noFill/>
                </a:ln>
                <a:solidFill>
                  <a:srgbClr val="A39161"/>
                </a:solidFill>
                <a:effectLst/>
                <a:uLnTx/>
                <a:uFillTx/>
                <a:latin typeface="Arial" panose="020B0604020202020204" pitchFamily="34" charset="0"/>
                <a:cs typeface="Arial" panose="020B0604020202020204" pitchFamily="34" charset="0"/>
              </a:rPr>
              <a:t>site near heavily populated communities vs a site </a:t>
            </a:r>
            <a:r>
              <a:rPr lang="en-CA" sz="1400" b="0" dirty="0">
                <a:solidFill>
                  <a:srgbClr val="A39161"/>
                </a:solidFill>
                <a:latin typeface="Arial" panose="020B0604020202020204" pitchFamily="34" charset="0"/>
                <a:cs typeface="Arial" panose="020B0604020202020204" pitchFamily="34" charset="0"/>
              </a:rPr>
              <a:t>in an </a:t>
            </a:r>
            <a:r>
              <a:rPr kumimoji="0" lang="en-CA" sz="1400" b="0" i="0" u="none" strike="noStrike" kern="1200" cap="none" spc="0" normalizeH="0" baseline="0" noProof="0" dirty="0">
                <a:ln>
                  <a:noFill/>
                </a:ln>
                <a:solidFill>
                  <a:srgbClr val="A39161"/>
                </a:solidFill>
                <a:effectLst/>
                <a:uLnTx/>
                <a:uFillTx/>
                <a:latin typeface="Arial" panose="020B0604020202020204" pitchFamily="34" charset="0"/>
                <a:cs typeface="Arial" panose="020B0604020202020204" pitchFamily="34" charset="0"/>
              </a:rPr>
              <a:t>isolated</a:t>
            </a:r>
            <a:r>
              <a:rPr lang="en-CA" sz="1400" b="0" dirty="0">
                <a:solidFill>
                  <a:srgbClr val="A39161"/>
                </a:solidFill>
                <a:latin typeface="Arial" panose="020B0604020202020204" pitchFamily="34" charset="0"/>
                <a:cs typeface="Arial" panose="020B0604020202020204" pitchFamily="34" charset="0"/>
              </a:rPr>
              <a:t> and </a:t>
            </a:r>
            <a:r>
              <a:rPr kumimoji="0" lang="en-CA" sz="1400" b="0" i="0" u="none" strike="noStrike" kern="1200" cap="none" spc="0" normalizeH="0" baseline="0" noProof="0" dirty="0">
                <a:ln>
                  <a:noFill/>
                </a:ln>
                <a:solidFill>
                  <a:srgbClr val="A39161"/>
                </a:solidFill>
                <a:effectLst/>
                <a:uLnTx/>
                <a:uFillTx/>
                <a:latin typeface="Arial" panose="020B0604020202020204" pitchFamily="34" charset="0"/>
                <a:cs typeface="Arial" panose="020B0604020202020204" pitchFamily="34" charset="0"/>
              </a:rPr>
              <a:t>remote area</a:t>
            </a:r>
          </a:p>
          <a:p>
            <a:pPr marL="0" lvl="2" indent="0">
              <a:buNone/>
            </a:pPr>
            <a:endParaRPr lang="en-US" sz="1400" b="1" dirty="0">
              <a:solidFill>
                <a:srgbClr val="A39161"/>
              </a:solidFill>
            </a:endParaRPr>
          </a:p>
          <a:p>
            <a:pPr marL="0" lvl="2" indent="0">
              <a:buNone/>
            </a:pPr>
            <a:r>
              <a:rPr lang="en-US" sz="1400" b="1" dirty="0">
                <a:solidFill>
                  <a:srgbClr val="A39161"/>
                </a:solidFill>
              </a:rPr>
              <a:t>RGMP conformance is binary (i.e., pass or fail), but where there is no clear “bright line” criteria for conformance: </a:t>
            </a:r>
          </a:p>
          <a:p>
            <a:pPr lvl="2"/>
            <a:r>
              <a:rPr lang="en-US" sz="1400" dirty="0">
                <a:solidFill>
                  <a:srgbClr val="A39161"/>
                </a:solidFill>
              </a:rPr>
              <a:t>Focus of the implementation should be on the processes and systems which reflect the intent of the Principles</a:t>
            </a:r>
          </a:p>
          <a:p>
            <a:pPr lvl="2"/>
            <a:r>
              <a:rPr lang="en-US" sz="1400" dirty="0">
                <a:solidFill>
                  <a:srgbClr val="A39161"/>
                </a:solidFill>
              </a:rPr>
              <a:t>Companies need to demonstrate progress (even if in the early stages) and indications of continuous improvement</a:t>
            </a:r>
          </a:p>
          <a:p>
            <a:pPr lvl="2"/>
            <a:r>
              <a:rPr lang="en-US" sz="1400" dirty="0">
                <a:solidFill>
                  <a:srgbClr val="A39161"/>
                </a:solidFill>
              </a:rPr>
              <a:t>WGC Guidance should be used for examples of ways in which conformance can be demonstrated </a:t>
            </a:r>
          </a:p>
          <a:p>
            <a:pPr marL="0" lvl="2" indent="0">
              <a:buNone/>
            </a:pPr>
            <a:endParaRPr lang="en-US" sz="1400" b="1" i="1" dirty="0">
              <a:solidFill>
                <a:srgbClr val="A39161"/>
              </a:solidFill>
              <a:latin typeface="Arial" panose="020B0604020202020204" pitchFamily="34" charset="0"/>
              <a:cs typeface="Arial" panose="020B0604020202020204" pitchFamily="34" charset="0"/>
            </a:endParaRPr>
          </a:p>
          <a:p>
            <a:pPr marL="0" lvl="2" indent="0">
              <a:buNone/>
            </a:pPr>
            <a:r>
              <a:rPr lang="en-US" sz="1400" b="1" i="1" dirty="0">
                <a:solidFill>
                  <a:srgbClr val="A39161"/>
                </a:solidFill>
                <a:latin typeface="Arial" panose="020B0604020202020204" pitchFamily="34" charset="0"/>
                <a:cs typeface="Arial" panose="020B0604020202020204" pitchFamily="34" charset="0"/>
              </a:rPr>
              <a:t>Ultimately, the assurance providers will need to use their professional judgement, and the guidance provided by the WGC, to determine whether a company is in conformance with the intent of the RGMPs.</a:t>
            </a:r>
          </a:p>
          <a:p>
            <a:endParaRPr lang="en-GB" sz="1400" dirty="0"/>
          </a:p>
        </p:txBody>
      </p:sp>
      <p:sp>
        <p:nvSpPr>
          <p:cNvPr id="10" name="Title 9"/>
          <p:cNvSpPr>
            <a:spLocks noGrp="1"/>
          </p:cNvSpPr>
          <p:nvPr>
            <p:ph type="title"/>
          </p:nvPr>
        </p:nvSpPr>
        <p:spPr>
          <a:xfrm>
            <a:off x="881744" y="8620"/>
            <a:ext cx="7230480" cy="1296144"/>
          </a:xfrm>
        </p:spPr>
        <p:txBody>
          <a:bodyPr/>
          <a:lstStyle/>
          <a:p>
            <a:r>
              <a:rPr lang="en-GB" dirty="0"/>
              <a:t>RGMP Implementation: Materiality</a:t>
            </a:r>
          </a:p>
        </p:txBody>
      </p:sp>
      <p:sp>
        <p:nvSpPr>
          <p:cNvPr id="6" name="Slide Number Placeholder 5"/>
          <p:cNvSpPr>
            <a:spLocks noGrp="1"/>
          </p:cNvSpPr>
          <p:nvPr>
            <p:ph type="sldNum" sz="quarter" idx="12"/>
          </p:nvPr>
        </p:nvSpPr>
        <p:spPr/>
        <p:txBody>
          <a:bodyPr/>
          <a:lstStyle/>
          <a:p>
            <a:fld id="{501147BB-AEC0-4063-9B38-B923881AE4E7}" type="slidenum">
              <a:rPr lang="en-GB" smtClean="0"/>
              <a:pPr/>
              <a:t>11</a:t>
            </a:fld>
            <a:endParaRPr lang="en-GB" dirty="0"/>
          </a:p>
        </p:txBody>
      </p:sp>
      <p:sp>
        <p:nvSpPr>
          <p:cNvPr id="3" name="Footer Placeholder 2">
            <a:extLst>
              <a:ext uri="{FF2B5EF4-FFF2-40B4-BE49-F238E27FC236}">
                <a16:creationId xmlns:a16="http://schemas.microsoft.com/office/drawing/2014/main" id="{D501FBFD-AC2B-6E78-4565-59EFB4A71CCD}"/>
              </a:ext>
            </a:extLst>
          </p:cNvPr>
          <p:cNvSpPr>
            <a:spLocks noGrp="1"/>
          </p:cNvSpPr>
          <p:nvPr>
            <p:ph type="ftr" sz="quarter" idx="11"/>
          </p:nvPr>
        </p:nvSpPr>
        <p:spPr>
          <a:xfrm>
            <a:off x="-132692" y="6530170"/>
            <a:ext cx="11160682" cy="105917"/>
          </a:xfrm>
        </p:spPr>
        <p:txBody>
          <a:bodyPr/>
          <a:lstStyle/>
          <a:p>
            <a:r>
              <a:rPr lang="en-US"/>
              <a:t>World Gold Council  | Webinar for Assurance Providers | May 2022</a:t>
            </a:r>
            <a:endParaRPr lang="en-GB" dirty="0"/>
          </a:p>
        </p:txBody>
      </p:sp>
    </p:spTree>
    <p:extLst>
      <p:ext uri="{BB962C8B-B14F-4D97-AF65-F5344CB8AC3E}">
        <p14:creationId xmlns:p14="http://schemas.microsoft.com/office/powerpoint/2010/main" val="2813025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
                                            <p:txEl>
                                              <p:pRg st="13" end="1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quarter" idx="15"/>
          </p:nvPr>
        </p:nvSpPr>
        <p:spPr>
          <a:xfrm>
            <a:off x="881744" y="1736812"/>
            <a:ext cx="10470840" cy="4752528"/>
          </a:xfrm>
        </p:spPr>
        <p:txBody>
          <a:bodyPr>
            <a:noAutofit/>
          </a:bodyPr>
          <a:lstStyle/>
          <a:p>
            <a:pPr marL="342900" indent="-342900">
              <a:buFont typeface="Arial" panose="020B0604020202020204" pitchFamily="34" charset="0"/>
              <a:buChar char="•"/>
            </a:pPr>
            <a:r>
              <a:rPr lang="en-CA" sz="1800" b="0" dirty="0"/>
              <a:t>Conformance is a WGC membership requirement (but implementation is not exclusive to members)</a:t>
            </a:r>
          </a:p>
          <a:p>
            <a:pPr marL="342900" indent="-342900">
              <a:buFont typeface="Arial" panose="020B0604020202020204" pitchFamily="34" charset="0"/>
              <a:buChar char="•"/>
            </a:pPr>
            <a:r>
              <a:rPr lang="en-CA" sz="1800" b="0" dirty="0"/>
              <a:t>The Assurance Framework was developed to provide a credible, practical process for application across different operating contexts</a:t>
            </a:r>
          </a:p>
          <a:p>
            <a:pPr marL="342900" indent="-342900">
              <a:buFont typeface="Arial" panose="020B0604020202020204" pitchFamily="34" charset="0"/>
              <a:buChar char="•"/>
            </a:pPr>
            <a:r>
              <a:rPr lang="en-CA" sz="1800" b="0" dirty="0"/>
              <a:t>Site visits are critical to the assurance process</a:t>
            </a:r>
          </a:p>
          <a:p>
            <a:pPr marL="342900" indent="-342900">
              <a:buFont typeface="Arial" panose="020B0604020202020204" pitchFamily="34" charset="0"/>
              <a:buChar char="•"/>
            </a:pPr>
            <a:r>
              <a:rPr lang="en-CA" sz="1800" b="0" dirty="0"/>
              <a:t>Conformance is determined for the company as a whole</a:t>
            </a:r>
          </a:p>
          <a:p>
            <a:pPr marL="342900" indent="-342900">
              <a:buFont typeface="Arial" panose="020B0604020202020204" pitchFamily="34" charset="0"/>
              <a:buChar char="•"/>
            </a:pPr>
            <a:r>
              <a:rPr lang="en-CA" sz="1800" b="0" dirty="0"/>
              <a:t>Focus is on the </a:t>
            </a:r>
            <a:r>
              <a:rPr lang="en-CA" sz="1800" b="0" i="1" dirty="0"/>
              <a:t>systems</a:t>
            </a:r>
            <a:r>
              <a:rPr lang="en-CA" sz="1800" b="0" dirty="0"/>
              <a:t> in place and how the Principles are being </a:t>
            </a:r>
            <a:r>
              <a:rPr lang="en-CA" sz="1800" b="0" i="1" dirty="0"/>
              <a:t>put into practice</a:t>
            </a:r>
            <a:r>
              <a:rPr lang="en-CA" sz="1800" b="0" dirty="0"/>
              <a:t> (not just assuring the contents of a Sustainability or RGMP Report)</a:t>
            </a:r>
          </a:p>
          <a:p>
            <a:pPr marL="342900" indent="-342900">
              <a:buFont typeface="Arial" panose="020B0604020202020204" pitchFamily="34" charset="0"/>
              <a:buChar char="•"/>
            </a:pPr>
            <a:r>
              <a:rPr lang="en-CA" sz="1800" b="0" dirty="0"/>
              <a:t>Assurance is on the Principles, specific wording of each is important;</a:t>
            </a:r>
          </a:p>
          <a:p>
            <a:pPr marL="342900" indent="-342900">
              <a:buFont typeface="Arial" panose="020B0604020202020204" pitchFamily="34" charset="0"/>
              <a:buChar char="•"/>
            </a:pPr>
            <a:r>
              <a:rPr lang="en-CA" sz="1800" b="0" dirty="0"/>
              <a:t>WGC provides guidance, but decisions on company conformance rests with the assurance providers</a:t>
            </a:r>
          </a:p>
          <a:p>
            <a:pPr marL="342900" indent="-342900">
              <a:buFont typeface="Arial" panose="020B0604020202020204" pitchFamily="34" charset="0"/>
              <a:buChar char="•"/>
            </a:pPr>
            <a:endParaRPr lang="en-CA" sz="1600" b="0" dirty="0"/>
          </a:p>
          <a:p>
            <a:endParaRPr lang="en-CA" sz="1600" b="0" dirty="0"/>
          </a:p>
          <a:p>
            <a:pPr marL="342900" indent="-342900">
              <a:buFont typeface="Arial" panose="020B0604020202020204" pitchFamily="34" charset="0"/>
              <a:buChar char="•"/>
            </a:pPr>
            <a:endParaRPr lang="en-CA" sz="1600" b="0" dirty="0"/>
          </a:p>
        </p:txBody>
      </p:sp>
      <p:sp>
        <p:nvSpPr>
          <p:cNvPr id="10" name="Title 9"/>
          <p:cNvSpPr>
            <a:spLocks noGrp="1"/>
          </p:cNvSpPr>
          <p:nvPr>
            <p:ph type="title"/>
          </p:nvPr>
        </p:nvSpPr>
        <p:spPr>
          <a:xfrm>
            <a:off x="881744" y="8620"/>
            <a:ext cx="5682308" cy="1296144"/>
          </a:xfrm>
        </p:spPr>
        <p:txBody>
          <a:bodyPr/>
          <a:lstStyle/>
          <a:p>
            <a:r>
              <a:rPr lang="en-GB" dirty="0"/>
              <a:t>RGMP Assurance: Overview</a:t>
            </a:r>
          </a:p>
        </p:txBody>
      </p:sp>
      <p:sp>
        <p:nvSpPr>
          <p:cNvPr id="6" name="Slide Number Placeholder 5"/>
          <p:cNvSpPr>
            <a:spLocks noGrp="1"/>
          </p:cNvSpPr>
          <p:nvPr>
            <p:ph type="sldNum" sz="quarter" idx="12"/>
          </p:nvPr>
        </p:nvSpPr>
        <p:spPr/>
        <p:txBody>
          <a:bodyPr/>
          <a:lstStyle/>
          <a:p>
            <a:fld id="{501147BB-AEC0-4063-9B38-B923881AE4E7}" type="slidenum">
              <a:rPr lang="en-GB" smtClean="0"/>
              <a:pPr/>
              <a:t>12</a:t>
            </a:fld>
            <a:endParaRPr lang="en-GB" dirty="0"/>
          </a:p>
        </p:txBody>
      </p:sp>
      <p:sp>
        <p:nvSpPr>
          <p:cNvPr id="3" name="Footer Placeholder 2">
            <a:extLst>
              <a:ext uri="{FF2B5EF4-FFF2-40B4-BE49-F238E27FC236}">
                <a16:creationId xmlns:a16="http://schemas.microsoft.com/office/drawing/2014/main" id="{521ACE03-A85C-0D32-A0B2-48DC092CB41C}"/>
              </a:ext>
            </a:extLst>
          </p:cNvPr>
          <p:cNvSpPr>
            <a:spLocks noGrp="1"/>
          </p:cNvSpPr>
          <p:nvPr>
            <p:ph type="ftr" sz="quarter" idx="11"/>
          </p:nvPr>
        </p:nvSpPr>
        <p:spPr>
          <a:xfrm>
            <a:off x="17681" y="6470651"/>
            <a:ext cx="11160682" cy="105917"/>
          </a:xfrm>
        </p:spPr>
        <p:txBody>
          <a:bodyPr/>
          <a:lstStyle/>
          <a:p>
            <a:r>
              <a:rPr lang="en-US"/>
              <a:t>World Gold Council  | Webinar for Assurance Providers | May 2022</a:t>
            </a:r>
            <a:endParaRPr lang="en-GB" dirty="0"/>
          </a:p>
        </p:txBody>
      </p:sp>
    </p:spTree>
    <p:extLst>
      <p:ext uri="{BB962C8B-B14F-4D97-AF65-F5344CB8AC3E}">
        <p14:creationId xmlns:p14="http://schemas.microsoft.com/office/powerpoint/2010/main" val="1719096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quarter" idx="15"/>
          </p:nvPr>
        </p:nvSpPr>
        <p:spPr>
          <a:xfrm>
            <a:off x="881744" y="1736812"/>
            <a:ext cx="7950560" cy="4752528"/>
          </a:xfrm>
        </p:spPr>
        <p:txBody>
          <a:bodyPr>
            <a:noAutofit/>
          </a:bodyPr>
          <a:lstStyle/>
          <a:p>
            <a:pPr lvl="0">
              <a:buClr>
                <a:srgbClr val="A39161"/>
              </a:buClr>
            </a:pPr>
            <a:r>
              <a:rPr lang="en-GB" sz="1800" dirty="0">
                <a:solidFill>
                  <a:srgbClr val="A39161"/>
                </a:solidFill>
              </a:rPr>
              <a:t>Required credentials of assurance providers</a:t>
            </a:r>
          </a:p>
          <a:p>
            <a:pPr marL="285750" lvl="1" indent="-285750">
              <a:buClr>
                <a:schemeClr val="tx2"/>
              </a:buClr>
              <a:buFont typeface="Arial" panose="020B0604020202020204" pitchFamily="34" charset="0"/>
              <a:buChar char="•"/>
            </a:pPr>
            <a:r>
              <a:rPr lang="en-GB" sz="1800" dirty="0">
                <a:solidFill>
                  <a:schemeClr val="tx2"/>
                </a:solidFill>
              </a:rPr>
              <a:t>Independent</a:t>
            </a:r>
          </a:p>
          <a:p>
            <a:pPr marL="285750" lvl="1" indent="-285750">
              <a:buClr>
                <a:schemeClr val="tx2"/>
              </a:buClr>
              <a:buFont typeface="Arial" panose="020B0604020202020204" pitchFamily="34" charset="0"/>
              <a:buChar char="•"/>
            </a:pPr>
            <a:r>
              <a:rPr lang="en-GB" sz="1800" dirty="0">
                <a:solidFill>
                  <a:schemeClr val="tx2"/>
                </a:solidFill>
              </a:rPr>
              <a:t>Competent, expert in the subject matter </a:t>
            </a:r>
          </a:p>
          <a:p>
            <a:pPr marL="285750" lvl="1" indent="-285750">
              <a:buClr>
                <a:schemeClr val="tx2"/>
              </a:buClr>
              <a:buFont typeface="Arial" panose="020B0604020202020204" pitchFamily="34" charset="0"/>
              <a:buChar char="•"/>
            </a:pPr>
            <a:r>
              <a:rPr lang="en-GB" sz="1800" dirty="0">
                <a:solidFill>
                  <a:schemeClr val="tx2"/>
                </a:solidFill>
              </a:rPr>
              <a:t>Must use a globally recognised assurance standard (e.g. ISAE3000)</a:t>
            </a:r>
          </a:p>
          <a:p>
            <a:pPr lvl="1">
              <a:spcAft>
                <a:spcPts val="0"/>
              </a:spcAft>
              <a:buClr>
                <a:schemeClr val="tx2"/>
              </a:buClr>
            </a:pPr>
            <a:r>
              <a:rPr lang="en-GB" sz="1800" dirty="0">
                <a:solidFill>
                  <a:schemeClr val="tx2"/>
                </a:solidFill>
              </a:rPr>
              <a:t> </a:t>
            </a:r>
          </a:p>
          <a:p>
            <a:pPr marL="285750" lvl="1" indent="-285750">
              <a:buClr>
                <a:schemeClr val="tx2"/>
              </a:buClr>
              <a:buFont typeface="Arial" panose="020B0604020202020204" pitchFamily="34" charset="0"/>
              <a:buChar char="•"/>
            </a:pPr>
            <a:endParaRPr lang="en-GB" sz="1800" dirty="0">
              <a:solidFill>
                <a:schemeClr val="tx2"/>
              </a:solidFill>
            </a:endParaRPr>
          </a:p>
          <a:p>
            <a:pPr lvl="1">
              <a:buClr>
                <a:schemeClr val="tx2"/>
              </a:buClr>
            </a:pPr>
            <a:r>
              <a:rPr lang="en-GB" sz="1800" b="1" dirty="0">
                <a:solidFill>
                  <a:schemeClr val="tx2"/>
                </a:solidFill>
              </a:rPr>
              <a:t>Other considerations</a:t>
            </a:r>
          </a:p>
          <a:p>
            <a:pPr marL="285750" lvl="1" indent="-285750">
              <a:buClr>
                <a:schemeClr val="tx2"/>
              </a:buClr>
              <a:buFont typeface="Arial" panose="020B0604020202020204" pitchFamily="34" charset="0"/>
              <a:buChar char="•"/>
            </a:pPr>
            <a:r>
              <a:rPr lang="en-GB" sz="1800" dirty="0">
                <a:solidFill>
                  <a:schemeClr val="tx2"/>
                </a:solidFill>
              </a:rPr>
              <a:t>Assurance requires a multidisciplinary team (e.g. 2-3 experts)</a:t>
            </a:r>
          </a:p>
          <a:p>
            <a:pPr marL="285750" lvl="1" indent="-285750">
              <a:buClr>
                <a:schemeClr val="tx2"/>
              </a:buClr>
              <a:buFont typeface="Arial" panose="020B0604020202020204" pitchFamily="34" charset="0"/>
              <a:buChar char="•"/>
            </a:pPr>
            <a:r>
              <a:rPr lang="en-GB" sz="1800" dirty="0">
                <a:solidFill>
                  <a:schemeClr val="tx2"/>
                </a:solidFill>
              </a:rPr>
              <a:t>Mining experience is critical</a:t>
            </a:r>
          </a:p>
          <a:p>
            <a:pPr marL="285750" lvl="1" indent="-285750">
              <a:buClr>
                <a:schemeClr val="tx2"/>
              </a:buClr>
              <a:buFont typeface="Arial" panose="020B0604020202020204" pitchFamily="34" charset="0"/>
              <a:buChar char="•"/>
            </a:pPr>
            <a:r>
              <a:rPr lang="en-GB" sz="1800" dirty="0">
                <a:solidFill>
                  <a:schemeClr val="tx2"/>
                </a:solidFill>
              </a:rPr>
              <a:t>Support and guidance to assurance providers is provided by the WGC</a:t>
            </a:r>
          </a:p>
          <a:p>
            <a:pPr marL="285750" lvl="1" indent="-285750">
              <a:buClr>
                <a:schemeClr val="tx2"/>
              </a:buClr>
              <a:buFont typeface="Arial" panose="020B0604020202020204" pitchFamily="34" charset="0"/>
              <a:buChar char="•"/>
            </a:pPr>
            <a:r>
              <a:rPr lang="en-GB" sz="1800" dirty="0">
                <a:solidFill>
                  <a:schemeClr val="tx2"/>
                </a:solidFill>
              </a:rPr>
              <a:t>Limited level of assurance expected</a:t>
            </a:r>
          </a:p>
          <a:p>
            <a:pPr marL="342900" indent="-342900">
              <a:buFont typeface="Arial" panose="020B0604020202020204" pitchFamily="34" charset="0"/>
              <a:buChar char="•"/>
            </a:pPr>
            <a:endParaRPr lang="en-CA" b="0" dirty="0"/>
          </a:p>
        </p:txBody>
      </p:sp>
      <p:sp>
        <p:nvSpPr>
          <p:cNvPr id="10" name="Title 9"/>
          <p:cNvSpPr>
            <a:spLocks noGrp="1"/>
          </p:cNvSpPr>
          <p:nvPr>
            <p:ph type="title"/>
          </p:nvPr>
        </p:nvSpPr>
        <p:spPr>
          <a:xfrm>
            <a:off x="881744" y="8620"/>
            <a:ext cx="8706644" cy="1296144"/>
          </a:xfrm>
        </p:spPr>
        <p:txBody>
          <a:bodyPr/>
          <a:lstStyle/>
          <a:p>
            <a:r>
              <a:rPr lang="en-GB" dirty="0"/>
              <a:t>RGMP Assurance: Standards &amp; Criteria</a:t>
            </a:r>
          </a:p>
        </p:txBody>
      </p:sp>
      <p:sp>
        <p:nvSpPr>
          <p:cNvPr id="6" name="Slide Number Placeholder 5"/>
          <p:cNvSpPr>
            <a:spLocks noGrp="1"/>
          </p:cNvSpPr>
          <p:nvPr>
            <p:ph type="sldNum" sz="quarter" idx="12"/>
          </p:nvPr>
        </p:nvSpPr>
        <p:spPr/>
        <p:txBody>
          <a:bodyPr/>
          <a:lstStyle/>
          <a:p>
            <a:fld id="{501147BB-AEC0-4063-9B38-B923881AE4E7}" type="slidenum">
              <a:rPr lang="en-GB" smtClean="0"/>
              <a:pPr/>
              <a:t>13</a:t>
            </a:fld>
            <a:endParaRPr lang="en-GB" dirty="0"/>
          </a:p>
        </p:txBody>
      </p:sp>
      <p:sp>
        <p:nvSpPr>
          <p:cNvPr id="3" name="Footer Placeholder 2">
            <a:extLst>
              <a:ext uri="{FF2B5EF4-FFF2-40B4-BE49-F238E27FC236}">
                <a16:creationId xmlns:a16="http://schemas.microsoft.com/office/drawing/2014/main" id="{7926F9F8-9040-9B9D-560B-7FE89DA107E3}"/>
              </a:ext>
            </a:extLst>
          </p:cNvPr>
          <p:cNvSpPr>
            <a:spLocks noGrp="1"/>
          </p:cNvSpPr>
          <p:nvPr>
            <p:ph type="ftr" sz="quarter" idx="11"/>
          </p:nvPr>
        </p:nvSpPr>
        <p:spPr>
          <a:xfrm>
            <a:off x="-168696" y="6470651"/>
            <a:ext cx="11160682" cy="105917"/>
          </a:xfrm>
        </p:spPr>
        <p:txBody>
          <a:bodyPr/>
          <a:lstStyle/>
          <a:p>
            <a:r>
              <a:rPr lang="en-US"/>
              <a:t>World Gold Council  | Webinar for Assurance Providers | May 2022</a:t>
            </a:r>
            <a:endParaRPr lang="en-GB" dirty="0"/>
          </a:p>
        </p:txBody>
      </p:sp>
    </p:spTree>
    <p:extLst>
      <p:ext uri="{BB962C8B-B14F-4D97-AF65-F5344CB8AC3E}">
        <p14:creationId xmlns:p14="http://schemas.microsoft.com/office/powerpoint/2010/main" val="4147405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quarter" idx="15"/>
          </p:nvPr>
        </p:nvSpPr>
        <p:spPr>
          <a:xfrm>
            <a:off x="881744" y="1736812"/>
            <a:ext cx="9678752" cy="4752528"/>
          </a:xfrm>
        </p:spPr>
        <p:txBody>
          <a:bodyPr>
            <a:noAutofit/>
          </a:bodyPr>
          <a:lstStyle/>
          <a:p>
            <a:pPr marL="342900" indent="-342900">
              <a:buFont typeface="Arial" panose="020B0604020202020204" pitchFamily="34" charset="0"/>
              <a:buChar char="•"/>
            </a:pPr>
            <a:r>
              <a:rPr lang="en-US" sz="1800" b="0" dirty="0"/>
              <a:t>Site visits are used to ensure Principles are applied in practice on the ground </a:t>
            </a:r>
          </a:p>
          <a:p>
            <a:pPr marL="342900" indent="-342900">
              <a:buFont typeface="Arial" panose="020B0604020202020204" pitchFamily="34" charset="0"/>
              <a:buChar char="•"/>
            </a:pPr>
            <a:r>
              <a:rPr lang="en-US" sz="1800" b="0" dirty="0"/>
              <a:t>Depending on the size of the company and its portfolio, 1 to 4 sites should be visited per year as part of the assurance process </a:t>
            </a:r>
          </a:p>
          <a:p>
            <a:pPr marL="342900" indent="-342900">
              <a:buFont typeface="Arial" panose="020B0604020202020204" pitchFamily="34" charset="0"/>
              <a:buChar char="•"/>
            </a:pPr>
            <a:r>
              <a:rPr lang="en-US" sz="1800" b="0" dirty="0"/>
              <a:t>Aim is to cycle through all sites in 3-5 years (higher risk sites should be visited in the early years)</a:t>
            </a:r>
          </a:p>
          <a:p>
            <a:pPr marL="342900" indent="-342900">
              <a:buFont typeface="Arial" panose="020B0604020202020204" pitchFamily="34" charset="0"/>
              <a:buChar char="•"/>
            </a:pPr>
            <a:r>
              <a:rPr lang="en-US" sz="1800" b="0" dirty="0"/>
              <a:t>Site prioritisation: Companies and assurance providers should use a risk and materiality assessment to determine which sites should be visited first</a:t>
            </a:r>
          </a:p>
          <a:p>
            <a:pPr marL="342900" indent="-342900">
              <a:buFont typeface="Arial" panose="020B0604020202020204" pitchFamily="34" charset="0"/>
              <a:buChar char="•"/>
            </a:pPr>
            <a:r>
              <a:rPr lang="en-US" sz="1800" b="0" dirty="0"/>
              <a:t>Selective external consultations at a site may be including as part of the assurance process</a:t>
            </a:r>
          </a:p>
          <a:p>
            <a:pPr marL="342900" indent="-342900">
              <a:buFont typeface="Arial" panose="020B0604020202020204" pitchFamily="34" charset="0"/>
              <a:buChar char="•"/>
            </a:pPr>
            <a:r>
              <a:rPr lang="en-US" sz="1800" b="0" dirty="0"/>
              <a:t>If necessary, “remote testing” could be conducted using desk reviews, conference calls and/or virtual visits to address any significant issues at non-visited sites. </a:t>
            </a:r>
          </a:p>
        </p:txBody>
      </p:sp>
      <p:sp>
        <p:nvSpPr>
          <p:cNvPr id="10" name="Title 9"/>
          <p:cNvSpPr>
            <a:spLocks noGrp="1"/>
          </p:cNvSpPr>
          <p:nvPr>
            <p:ph type="title"/>
          </p:nvPr>
        </p:nvSpPr>
        <p:spPr>
          <a:xfrm>
            <a:off x="881744" y="8620"/>
            <a:ext cx="5682308" cy="1296144"/>
          </a:xfrm>
        </p:spPr>
        <p:txBody>
          <a:bodyPr/>
          <a:lstStyle/>
          <a:p>
            <a:r>
              <a:rPr lang="en-GB" dirty="0"/>
              <a:t>RGMP Assurance: Site visits</a:t>
            </a:r>
          </a:p>
        </p:txBody>
      </p:sp>
      <p:sp>
        <p:nvSpPr>
          <p:cNvPr id="6" name="Slide Number Placeholder 5"/>
          <p:cNvSpPr>
            <a:spLocks noGrp="1"/>
          </p:cNvSpPr>
          <p:nvPr>
            <p:ph type="sldNum" sz="quarter" idx="12"/>
          </p:nvPr>
        </p:nvSpPr>
        <p:spPr/>
        <p:txBody>
          <a:bodyPr/>
          <a:lstStyle/>
          <a:p>
            <a:fld id="{501147BB-AEC0-4063-9B38-B923881AE4E7}" type="slidenum">
              <a:rPr lang="en-GB" smtClean="0"/>
              <a:pPr/>
              <a:t>14</a:t>
            </a:fld>
            <a:endParaRPr lang="en-GB" dirty="0"/>
          </a:p>
        </p:txBody>
      </p:sp>
      <p:sp>
        <p:nvSpPr>
          <p:cNvPr id="3" name="Footer Placeholder 2">
            <a:extLst>
              <a:ext uri="{FF2B5EF4-FFF2-40B4-BE49-F238E27FC236}">
                <a16:creationId xmlns:a16="http://schemas.microsoft.com/office/drawing/2014/main" id="{093B5C38-AB23-07A3-B683-437550335FF9}"/>
              </a:ext>
            </a:extLst>
          </p:cNvPr>
          <p:cNvSpPr>
            <a:spLocks noGrp="1"/>
          </p:cNvSpPr>
          <p:nvPr>
            <p:ph type="ftr" sz="quarter" idx="11"/>
          </p:nvPr>
        </p:nvSpPr>
        <p:spPr>
          <a:xfrm>
            <a:off x="-42124" y="6459881"/>
            <a:ext cx="11160682" cy="105917"/>
          </a:xfrm>
        </p:spPr>
        <p:txBody>
          <a:bodyPr/>
          <a:lstStyle/>
          <a:p>
            <a:r>
              <a:rPr lang="en-US"/>
              <a:t>World Gold Council  | Webinar for Assurance Providers | May 2022</a:t>
            </a:r>
            <a:endParaRPr lang="en-GB" dirty="0"/>
          </a:p>
        </p:txBody>
      </p:sp>
    </p:spTree>
    <p:extLst>
      <p:ext uri="{BB962C8B-B14F-4D97-AF65-F5344CB8AC3E}">
        <p14:creationId xmlns:p14="http://schemas.microsoft.com/office/powerpoint/2010/main" val="490387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quarter" idx="15"/>
          </p:nvPr>
        </p:nvSpPr>
        <p:spPr>
          <a:xfrm>
            <a:off x="881744" y="1598326"/>
            <a:ext cx="10110800" cy="5046090"/>
          </a:xfrm>
        </p:spPr>
        <p:txBody>
          <a:bodyPr>
            <a:noAutofit/>
          </a:bodyPr>
          <a:lstStyle/>
          <a:p>
            <a:pPr algn="l"/>
            <a:r>
              <a:rPr lang="en-US" sz="1400" b="0" i="0" u="none" strike="noStrike" baseline="0" dirty="0">
                <a:latin typeface="Univers-Light"/>
              </a:rPr>
              <a:t>The assurance procedures and evidence-gathering activities are likely to include:</a:t>
            </a:r>
          </a:p>
          <a:p>
            <a:pPr marL="285750" indent="-285750" algn="l">
              <a:buFont typeface="Arial" panose="020B0604020202020204" pitchFamily="34" charset="0"/>
              <a:buChar char="•"/>
            </a:pPr>
            <a:r>
              <a:rPr lang="en-US" sz="1400" b="0" i="0" u="none" strike="noStrike" baseline="0" dirty="0">
                <a:latin typeface="Univers-Light"/>
              </a:rPr>
              <a:t>Assessment of whether operations included in the RGMPs are consistent with defined </a:t>
            </a:r>
            <a:r>
              <a:rPr lang="en-US" sz="1400" b="0" i="0" strike="noStrike" baseline="0" dirty="0">
                <a:latin typeface="Univers-Light"/>
              </a:rPr>
              <a:t>reporting </a:t>
            </a:r>
            <a:r>
              <a:rPr lang="en-CA" sz="1400" b="0" i="0" strike="noStrike" baseline="0" dirty="0">
                <a:latin typeface="Univers-Light"/>
              </a:rPr>
              <a:t>boundaries</a:t>
            </a:r>
          </a:p>
          <a:p>
            <a:pPr marL="285750" indent="-285750" algn="l">
              <a:buFont typeface="Arial" panose="020B0604020202020204" pitchFamily="34" charset="0"/>
              <a:buChar char="•"/>
            </a:pPr>
            <a:r>
              <a:rPr lang="en-US" sz="1400" b="0" i="0" u="none" strike="noStrike" baseline="0" dirty="0">
                <a:latin typeface="Univers-Light"/>
              </a:rPr>
              <a:t>Review of the company’s self-assessment of conformance with the Principles at its operations </a:t>
            </a:r>
          </a:p>
          <a:p>
            <a:pPr marL="285750" indent="-285750" algn="l">
              <a:buFont typeface="Arial" panose="020B0604020202020204" pitchFamily="34" charset="0"/>
              <a:buChar char="•"/>
            </a:pPr>
            <a:r>
              <a:rPr lang="en-US" sz="1400" b="0" i="0" u="none" strike="noStrike" baseline="0" dirty="0">
                <a:latin typeface="Univers-Light"/>
              </a:rPr>
              <a:t>Review of whether the company’s application is in line with the intention or spirit of the Principles</a:t>
            </a:r>
          </a:p>
          <a:p>
            <a:pPr marL="285750" indent="-285750" algn="l">
              <a:buFont typeface="Arial" panose="020B0604020202020204" pitchFamily="34" charset="0"/>
              <a:buChar char="•"/>
            </a:pPr>
            <a:r>
              <a:rPr lang="en-US" sz="1400" b="0" i="0" u="none" strike="noStrike" baseline="0" dirty="0">
                <a:latin typeface="Univers-Light"/>
              </a:rPr>
              <a:t>Review of whether or not internal systems and processes related to the Principles are in place (as per examples in   </a:t>
            </a:r>
            <a:r>
              <a:rPr lang="en-US" sz="1400" b="0" i="1" u="none" strike="noStrike" baseline="0" dirty="0">
                <a:latin typeface="Univers-LightOblique"/>
              </a:rPr>
              <a:t>Guidance on implementing and assuring the RGMPs: supplement to the Assurance Framework</a:t>
            </a:r>
            <a:r>
              <a:rPr lang="en-US" sz="1400" b="0" i="0" u="none" strike="noStrike" baseline="0" dirty="0">
                <a:latin typeface="Univers-Light"/>
              </a:rPr>
              <a:t>) and whether associated performance at site level reflects </a:t>
            </a:r>
            <a:r>
              <a:rPr lang="en-CA" sz="1400" b="0" i="0" u="none" strike="noStrike" baseline="0" dirty="0">
                <a:latin typeface="Univers-Light"/>
              </a:rPr>
              <a:t>conformance</a:t>
            </a:r>
          </a:p>
          <a:p>
            <a:pPr marL="285750" indent="-285750" algn="l">
              <a:buFont typeface="Arial" panose="020B0604020202020204" pitchFamily="34" charset="0"/>
              <a:buChar char="•"/>
            </a:pPr>
            <a:r>
              <a:rPr lang="en-US" sz="1400" b="0" i="0" u="none" strike="noStrike" baseline="0" dirty="0">
                <a:latin typeface="Univers-Light"/>
              </a:rPr>
              <a:t>Evidence-gathering activities to review how the requirements of the Principles have been implemented in practice; these activities are likely to include the following</a:t>
            </a:r>
            <a:r>
              <a:rPr lang="en-US" sz="1400" b="0" i="0" u="none" strike="noStrike" dirty="0">
                <a:latin typeface="Univers-Light"/>
              </a:rPr>
              <a:t> requirements</a:t>
            </a:r>
            <a:r>
              <a:rPr lang="en-US" sz="1400" b="0" i="0" u="none" strike="noStrike" baseline="0" dirty="0">
                <a:latin typeface="Univers-Light"/>
              </a:rPr>
              <a:t>:</a:t>
            </a:r>
          </a:p>
          <a:p>
            <a:pPr marL="455850" lvl="2" indent="-171450">
              <a:buFont typeface="Courier New" panose="02070309020205020404" pitchFamily="49" charset="0"/>
              <a:buChar char="o"/>
            </a:pPr>
            <a:r>
              <a:rPr lang="en-CA" sz="1400" b="0" i="0" u="none" strike="noStrike" baseline="0" dirty="0">
                <a:solidFill>
                  <a:schemeClr val="tx2"/>
                </a:solidFill>
                <a:latin typeface="Univers-Light"/>
              </a:rPr>
              <a:t>Site visits</a:t>
            </a:r>
          </a:p>
          <a:p>
            <a:pPr marL="455850" lvl="2" indent="-171450">
              <a:buFont typeface="Courier New" panose="02070309020205020404" pitchFamily="49" charset="0"/>
              <a:buChar char="o"/>
            </a:pPr>
            <a:r>
              <a:rPr lang="en-CA" sz="1400" b="0" i="0" u="none" strike="noStrike" baseline="0" dirty="0">
                <a:solidFill>
                  <a:schemeClr val="tx2"/>
                </a:solidFill>
                <a:latin typeface="Univers-Light"/>
              </a:rPr>
              <a:t>Management interviews</a:t>
            </a:r>
          </a:p>
          <a:p>
            <a:pPr marL="455850" lvl="2" indent="-171450">
              <a:buFont typeface="Courier New" panose="02070309020205020404" pitchFamily="49" charset="0"/>
              <a:buChar char="o"/>
            </a:pPr>
            <a:r>
              <a:rPr lang="en-CA" sz="1400" b="0" i="0" u="none" strike="noStrike" baseline="0" dirty="0">
                <a:solidFill>
                  <a:schemeClr val="tx2"/>
                </a:solidFill>
                <a:latin typeface="Univers-Light"/>
              </a:rPr>
              <a:t>Review of risk assessments</a:t>
            </a:r>
          </a:p>
          <a:p>
            <a:pPr marL="455850" lvl="2" indent="-171450">
              <a:buFont typeface="Courier New" panose="02070309020205020404" pitchFamily="49" charset="0"/>
              <a:buChar char="o"/>
            </a:pPr>
            <a:r>
              <a:rPr lang="en-US" sz="1400" b="0" i="0" u="none" strike="noStrike" baseline="0" dirty="0">
                <a:solidFill>
                  <a:schemeClr val="tx2"/>
                </a:solidFill>
                <a:latin typeface="Univers-Light"/>
              </a:rPr>
              <a:t>Review of systems and processes relevant to the </a:t>
            </a:r>
            <a:r>
              <a:rPr lang="en-CA" sz="1400" b="0" i="0" u="none" strike="noStrike" baseline="0" dirty="0">
                <a:solidFill>
                  <a:schemeClr val="tx2"/>
                </a:solidFill>
                <a:latin typeface="Univers-Light"/>
              </a:rPr>
              <a:t>Principles</a:t>
            </a:r>
          </a:p>
          <a:p>
            <a:pPr marL="455850" lvl="2" indent="-171450">
              <a:buFont typeface="Courier New" panose="02070309020205020404" pitchFamily="49" charset="0"/>
              <a:buChar char="o"/>
            </a:pPr>
            <a:r>
              <a:rPr lang="en-US" sz="1400" b="0" i="0" u="none" strike="noStrike" baseline="0" dirty="0">
                <a:solidFill>
                  <a:schemeClr val="tx2"/>
                </a:solidFill>
                <a:latin typeface="Univers-Light"/>
              </a:rPr>
              <a:t>Evaluation of other audit and assurance </a:t>
            </a:r>
            <a:r>
              <a:rPr lang="en-CA" sz="1400" b="0" i="0" u="none" strike="noStrike" baseline="0" dirty="0">
                <a:solidFill>
                  <a:schemeClr val="tx2"/>
                </a:solidFill>
                <a:latin typeface="Univers-Light"/>
              </a:rPr>
              <a:t>processes/controls</a:t>
            </a:r>
          </a:p>
          <a:p>
            <a:pPr marL="455850" lvl="2" indent="-171450">
              <a:buFont typeface="Courier New" panose="02070309020205020404" pitchFamily="49" charset="0"/>
              <a:buChar char="o"/>
            </a:pPr>
            <a:r>
              <a:rPr lang="en-US" sz="1400" b="0" i="0" u="none" strike="noStrike" baseline="0" dirty="0">
                <a:solidFill>
                  <a:schemeClr val="tx2"/>
                </a:solidFill>
                <a:latin typeface="Univers-Light"/>
              </a:rPr>
              <a:t>Testing of internal controls for prevention and </a:t>
            </a:r>
            <a:r>
              <a:rPr lang="en-CA" sz="1400" b="0" i="0" u="none" strike="noStrike" baseline="0" dirty="0">
                <a:solidFill>
                  <a:schemeClr val="tx2"/>
                </a:solidFill>
                <a:latin typeface="Univers-Light"/>
              </a:rPr>
              <a:t>detection of material errors</a:t>
            </a:r>
          </a:p>
          <a:p>
            <a:pPr marL="455850" lvl="2" indent="-171450">
              <a:buFont typeface="Courier New" panose="02070309020205020404" pitchFamily="49" charset="0"/>
              <a:buChar char="o"/>
            </a:pPr>
            <a:r>
              <a:rPr lang="en-US" sz="1400" b="0" i="0" u="none" strike="noStrike" baseline="0" dirty="0">
                <a:solidFill>
                  <a:schemeClr val="tx2"/>
                </a:solidFill>
                <a:latin typeface="Univers-Light"/>
              </a:rPr>
              <a:t>Sample testing the integrity of underlying </a:t>
            </a:r>
            <a:r>
              <a:rPr lang="en-CA" sz="1400" b="0" i="0" u="none" strike="noStrike" baseline="0" dirty="0">
                <a:solidFill>
                  <a:schemeClr val="tx2"/>
                </a:solidFill>
                <a:latin typeface="Univers-Light"/>
              </a:rPr>
              <a:t>information.</a:t>
            </a:r>
          </a:p>
          <a:p>
            <a:pPr marL="455850" lvl="2" indent="-171450">
              <a:buFont typeface="Courier New" panose="02070309020205020404" pitchFamily="49" charset="0"/>
              <a:buChar char="o"/>
            </a:pPr>
            <a:r>
              <a:rPr lang="en-CA" sz="1400" dirty="0">
                <a:solidFill>
                  <a:schemeClr val="tx2"/>
                </a:solidFill>
                <a:latin typeface="Univers-Light"/>
              </a:rPr>
              <a:t>Consultation with external local stakeholders may be included, but is not mandatory</a:t>
            </a:r>
            <a:endParaRPr lang="en-CA" sz="1400" b="0" dirty="0">
              <a:solidFill>
                <a:schemeClr val="tx2"/>
              </a:solidFill>
            </a:endParaRPr>
          </a:p>
        </p:txBody>
      </p:sp>
      <p:sp>
        <p:nvSpPr>
          <p:cNvPr id="10" name="Title 9"/>
          <p:cNvSpPr>
            <a:spLocks noGrp="1"/>
          </p:cNvSpPr>
          <p:nvPr>
            <p:ph type="title"/>
          </p:nvPr>
        </p:nvSpPr>
        <p:spPr>
          <a:xfrm>
            <a:off x="881744" y="8620"/>
            <a:ext cx="5682308" cy="1296144"/>
          </a:xfrm>
        </p:spPr>
        <p:txBody>
          <a:bodyPr/>
          <a:lstStyle/>
          <a:p>
            <a:r>
              <a:rPr lang="en-GB" dirty="0"/>
              <a:t>RGMP Assurance: Procedures</a:t>
            </a:r>
          </a:p>
        </p:txBody>
      </p:sp>
      <p:sp>
        <p:nvSpPr>
          <p:cNvPr id="6" name="Slide Number Placeholder 5"/>
          <p:cNvSpPr>
            <a:spLocks noGrp="1"/>
          </p:cNvSpPr>
          <p:nvPr>
            <p:ph type="sldNum" sz="quarter" idx="12"/>
          </p:nvPr>
        </p:nvSpPr>
        <p:spPr/>
        <p:txBody>
          <a:bodyPr/>
          <a:lstStyle/>
          <a:p>
            <a:fld id="{501147BB-AEC0-4063-9B38-B923881AE4E7}" type="slidenum">
              <a:rPr lang="en-GB" smtClean="0"/>
              <a:pPr/>
              <a:t>15</a:t>
            </a:fld>
            <a:endParaRPr lang="en-GB" dirty="0"/>
          </a:p>
        </p:txBody>
      </p:sp>
      <p:sp>
        <p:nvSpPr>
          <p:cNvPr id="3" name="Footer Placeholder 2">
            <a:extLst>
              <a:ext uri="{FF2B5EF4-FFF2-40B4-BE49-F238E27FC236}">
                <a16:creationId xmlns:a16="http://schemas.microsoft.com/office/drawing/2014/main" id="{5B524D2A-F391-672B-ABF6-62E1AD906EFC}"/>
              </a:ext>
            </a:extLst>
          </p:cNvPr>
          <p:cNvSpPr>
            <a:spLocks noGrp="1"/>
          </p:cNvSpPr>
          <p:nvPr>
            <p:ph type="ftr" sz="quarter" idx="11"/>
          </p:nvPr>
        </p:nvSpPr>
        <p:spPr>
          <a:xfrm>
            <a:off x="10107" y="6644416"/>
            <a:ext cx="11160682" cy="105917"/>
          </a:xfrm>
        </p:spPr>
        <p:txBody>
          <a:bodyPr/>
          <a:lstStyle/>
          <a:p>
            <a:r>
              <a:rPr lang="en-US"/>
              <a:t>World Gold Council  | Webinar for Assurance Providers | May 2022</a:t>
            </a:r>
            <a:endParaRPr lang="en-GB" dirty="0"/>
          </a:p>
        </p:txBody>
      </p:sp>
    </p:spTree>
    <p:extLst>
      <p:ext uri="{BB962C8B-B14F-4D97-AF65-F5344CB8AC3E}">
        <p14:creationId xmlns:p14="http://schemas.microsoft.com/office/powerpoint/2010/main" val="3977491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
                                            <p:txEl>
                                              <p:pRg st="12" end="1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quarter" idx="15"/>
          </p:nvPr>
        </p:nvSpPr>
        <p:spPr>
          <a:xfrm>
            <a:off x="881744" y="1622882"/>
            <a:ext cx="6510400" cy="4752528"/>
          </a:xfrm>
        </p:spPr>
        <p:txBody>
          <a:bodyPr>
            <a:noAutofit/>
          </a:bodyPr>
          <a:lstStyle/>
          <a:p>
            <a:pPr lvl="0">
              <a:buClr>
                <a:srgbClr val="A39161"/>
              </a:buClr>
            </a:pPr>
            <a:r>
              <a:rPr lang="en-GB" sz="1600" dirty="0">
                <a:solidFill>
                  <a:srgbClr val="A39161"/>
                </a:solidFill>
              </a:rPr>
              <a:t>Using existing audits and external assurances</a:t>
            </a:r>
          </a:p>
          <a:p>
            <a:pPr marL="285750" lvl="1" indent="-285750">
              <a:buClr>
                <a:schemeClr val="tx2"/>
              </a:buClr>
              <a:buFont typeface="Arial" panose="020B0604020202020204" pitchFamily="34" charset="0"/>
              <a:buChar char="•"/>
            </a:pPr>
            <a:r>
              <a:rPr lang="en-GB" dirty="0">
                <a:solidFill>
                  <a:schemeClr val="tx2"/>
                </a:solidFill>
              </a:rPr>
              <a:t>Companies may have completed separate audits, assurances against other credible standards, either at the corporate level or at specific sites </a:t>
            </a:r>
          </a:p>
          <a:p>
            <a:pPr marL="285750" lvl="1" indent="-285750">
              <a:buClr>
                <a:schemeClr val="tx2"/>
              </a:buClr>
              <a:buFont typeface="Arial" panose="020B0604020202020204" pitchFamily="34" charset="0"/>
              <a:buChar char="•"/>
            </a:pPr>
            <a:r>
              <a:rPr lang="en-GB" dirty="0">
                <a:solidFill>
                  <a:schemeClr val="tx2"/>
                </a:solidFill>
              </a:rPr>
              <a:t>Assurance providers should rely on other audits to the greatest extent possible in order to avoid duplication and audit fatigue</a:t>
            </a:r>
          </a:p>
          <a:p>
            <a:pPr marL="285750" lvl="1" indent="-285750">
              <a:buClr>
                <a:schemeClr val="tx2"/>
              </a:buClr>
              <a:buFont typeface="Arial" panose="020B0604020202020204" pitchFamily="34" charset="0"/>
              <a:buChar char="•"/>
            </a:pPr>
            <a:r>
              <a:rPr lang="en-GB" dirty="0">
                <a:solidFill>
                  <a:schemeClr val="tx2"/>
                </a:solidFill>
              </a:rPr>
              <a:t>The assurance providers will need to satisfy themselves that the scope and quality of the other assurance is on par with their standards</a:t>
            </a:r>
          </a:p>
          <a:p>
            <a:pPr marL="285750" lvl="1" indent="-285750">
              <a:buClr>
                <a:schemeClr val="tx2"/>
              </a:buClr>
              <a:buFont typeface="Arial" panose="020B0604020202020204" pitchFamily="34" charset="0"/>
              <a:buChar char="•"/>
            </a:pPr>
            <a:endParaRPr lang="en-GB" dirty="0">
              <a:solidFill>
                <a:schemeClr val="tx2"/>
              </a:solidFill>
            </a:endParaRPr>
          </a:p>
          <a:p>
            <a:pPr lvl="1">
              <a:buClr>
                <a:schemeClr val="tx2"/>
              </a:buClr>
            </a:pPr>
            <a:r>
              <a:rPr lang="en-GB" b="1" dirty="0">
                <a:solidFill>
                  <a:schemeClr val="tx2"/>
                </a:solidFill>
              </a:rPr>
              <a:t>Equivalency benchmarks</a:t>
            </a:r>
          </a:p>
          <a:p>
            <a:pPr marL="285750" lvl="1" indent="-285750">
              <a:buClr>
                <a:schemeClr val="tx2"/>
              </a:buClr>
              <a:buFont typeface="Arial" panose="020B0604020202020204" pitchFamily="34" charset="0"/>
              <a:buChar char="•"/>
            </a:pPr>
            <a:r>
              <a:rPr lang="en-GB" dirty="0">
                <a:solidFill>
                  <a:schemeClr val="tx2"/>
                </a:solidFill>
              </a:rPr>
              <a:t>WGC had agreed equivalency standards with ICMM’s Mining Principles and Mining Association of Canada’s TSM</a:t>
            </a:r>
          </a:p>
          <a:p>
            <a:pPr marL="285750" lvl="1" indent="-285750">
              <a:buClr>
                <a:schemeClr val="tx2"/>
              </a:buClr>
              <a:buFont typeface="Arial" panose="020B0604020202020204" pitchFamily="34" charset="0"/>
              <a:buChar char="•"/>
            </a:pPr>
            <a:r>
              <a:rPr lang="en-GB" dirty="0">
                <a:solidFill>
                  <a:schemeClr val="tx2"/>
                </a:solidFill>
              </a:rPr>
              <a:t>See </a:t>
            </a:r>
            <a:r>
              <a:rPr lang="en-GB" dirty="0">
                <a:solidFill>
                  <a:schemeClr val="tx2"/>
                </a:solidFill>
                <a:hlinkClick r:id="rId3"/>
              </a:rPr>
              <a:t>https://www.gold.org/industry-standards/responsible-gold-mining</a:t>
            </a:r>
            <a:endParaRPr lang="en-GB" dirty="0">
              <a:solidFill>
                <a:schemeClr val="tx2"/>
              </a:solidFill>
            </a:endParaRPr>
          </a:p>
          <a:p>
            <a:pPr marL="285750" lvl="1" indent="-285750">
              <a:buClr>
                <a:schemeClr val="tx2"/>
              </a:buClr>
              <a:buFont typeface="Arial" panose="020B0604020202020204" pitchFamily="34" charset="0"/>
              <a:buChar char="•"/>
            </a:pPr>
            <a:endParaRPr lang="en-GB" dirty="0">
              <a:solidFill>
                <a:schemeClr val="tx2"/>
              </a:solidFill>
            </a:endParaRPr>
          </a:p>
          <a:p>
            <a:pPr lvl="1">
              <a:buClr>
                <a:schemeClr val="tx2"/>
              </a:buClr>
            </a:pPr>
            <a:r>
              <a:rPr lang="en-GB" b="1" dirty="0">
                <a:solidFill>
                  <a:schemeClr val="tx2"/>
                </a:solidFill>
              </a:rPr>
              <a:t>Assurance over multiple frameworks</a:t>
            </a:r>
          </a:p>
          <a:p>
            <a:pPr marL="285750" lvl="1" indent="-285750">
              <a:buClr>
                <a:schemeClr val="tx2"/>
              </a:buClr>
              <a:buFont typeface="Arial" panose="020B0604020202020204" pitchFamily="34" charset="0"/>
              <a:buChar char="•"/>
            </a:pPr>
            <a:r>
              <a:rPr lang="en-GB" dirty="0">
                <a:solidFill>
                  <a:schemeClr val="tx2"/>
                </a:solidFill>
              </a:rPr>
              <a:t>Companies are encouraged to use the same assurance provider to assure against multiple frameworks with overlapping requirements where possible</a:t>
            </a:r>
          </a:p>
          <a:p>
            <a:pPr marL="285750" lvl="1" indent="-285750">
              <a:buClr>
                <a:schemeClr val="tx2"/>
              </a:buClr>
              <a:buFont typeface="Arial" panose="020B0604020202020204" pitchFamily="34" charset="0"/>
              <a:buChar char="•"/>
            </a:pPr>
            <a:endParaRPr lang="en-GB" dirty="0">
              <a:solidFill>
                <a:schemeClr val="tx2"/>
              </a:solidFill>
            </a:endParaRPr>
          </a:p>
          <a:p>
            <a:pPr marL="285750" lvl="1" indent="-285750">
              <a:buClr>
                <a:schemeClr val="tx2"/>
              </a:buClr>
              <a:buFont typeface="Arial" panose="020B0604020202020204" pitchFamily="34" charset="0"/>
              <a:buChar char="•"/>
            </a:pPr>
            <a:endParaRPr lang="en-GB" dirty="0">
              <a:solidFill>
                <a:schemeClr val="tx2"/>
              </a:solidFill>
            </a:endParaRPr>
          </a:p>
          <a:p>
            <a:pPr lvl="1">
              <a:buClr>
                <a:schemeClr val="tx2"/>
              </a:buClr>
            </a:pPr>
            <a:r>
              <a:rPr lang="en-GB" dirty="0">
                <a:solidFill>
                  <a:schemeClr val="tx2"/>
                </a:solidFill>
              </a:rPr>
              <a:t> </a:t>
            </a:r>
          </a:p>
          <a:p>
            <a:pPr marL="342900" indent="-342900">
              <a:buFont typeface="Arial" panose="020B0604020202020204" pitchFamily="34" charset="0"/>
              <a:buChar char="•"/>
            </a:pPr>
            <a:endParaRPr lang="en-CA" b="0" dirty="0"/>
          </a:p>
        </p:txBody>
      </p:sp>
      <p:sp>
        <p:nvSpPr>
          <p:cNvPr id="10" name="Title 9"/>
          <p:cNvSpPr>
            <a:spLocks noGrp="1"/>
          </p:cNvSpPr>
          <p:nvPr>
            <p:ph type="title"/>
          </p:nvPr>
        </p:nvSpPr>
        <p:spPr>
          <a:xfrm>
            <a:off x="881744" y="8620"/>
            <a:ext cx="8706644" cy="1296144"/>
          </a:xfrm>
        </p:spPr>
        <p:txBody>
          <a:bodyPr/>
          <a:lstStyle/>
          <a:p>
            <a:r>
              <a:rPr lang="en-GB" dirty="0"/>
              <a:t>RGMP Assurance: Equivalency</a:t>
            </a:r>
          </a:p>
        </p:txBody>
      </p:sp>
      <p:sp>
        <p:nvSpPr>
          <p:cNvPr id="6" name="Slide Number Placeholder 5"/>
          <p:cNvSpPr>
            <a:spLocks noGrp="1"/>
          </p:cNvSpPr>
          <p:nvPr>
            <p:ph type="sldNum" sz="quarter" idx="12"/>
          </p:nvPr>
        </p:nvSpPr>
        <p:spPr/>
        <p:txBody>
          <a:bodyPr/>
          <a:lstStyle/>
          <a:p>
            <a:fld id="{501147BB-AEC0-4063-9B38-B923881AE4E7}" type="slidenum">
              <a:rPr lang="en-GB" smtClean="0"/>
              <a:pPr/>
              <a:t>16</a:t>
            </a:fld>
            <a:endParaRPr lang="en-GB" dirty="0"/>
          </a:p>
        </p:txBody>
      </p:sp>
      <p:sp>
        <p:nvSpPr>
          <p:cNvPr id="2" name="TextBox 1">
            <a:extLst>
              <a:ext uri="{FF2B5EF4-FFF2-40B4-BE49-F238E27FC236}">
                <a16:creationId xmlns:a16="http://schemas.microsoft.com/office/drawing/2014/main" id="{2184D219-C42A-F2BF-D17C-C0F4AEF40393}"/>
              </a:ext>
            </a:extLst>
          </p:cNvPr>
          <p:cNvSpPr txBox="1"/>
          <p:nvPr/>
        </p:nvSpPr>
        <p:spPr>
          <a:xfrm>
            <a:off x="7680176" y="1311343"/>
            <a:ext cx="3347814" cy="5078659"/>
          </a:xfrm>
          <a:prstGeom prst="rect">
            <a:avLst/>
          </a:prstGeom>
          <a:solidFill>
            <a:schemeClr val="tx2"/>
          </a:solidFill>
          <a:ln>
            <a:solidFill>
              <a:schemeClr val="tx2">
                <a:lumMod val="60000"/>
                <a:lumOff val="40000"/>
              </a:schemeClr>
            </a:solidFill>
          </a:ln>
        </p:spPr>
        <p:style>
          <a:lnRef idx="1">
            <a:schemeClr val="accent1"/>
          </a:lnRef>
          <a:fillRef idx="2">
            <a:schemeClr val="accent1"/>
          </a:fillRef>
          <a:effectRef idx="1">
            <a:schemeClr val="accent1"/>
          </a:effectRef>
          <a:fontRef idx="minor">
            <a:schemeClr val="dk1"/>
          </a:fontRef>
        </p:style>
        <p:txBody>
          <a:bodyPr wrap="square" lIns="90000" tIns="90000" rIns="90000" bIns="90000" rtlCol="0">
            <a:noAutofit/>
          </a:bodyPr>
          <a:lstStyle/>
          <a:p>
            <a:pPr algn="ctr"/>
            <a:r>
              <a:rPr lang="en-US" sz="1600" b="1" i="0" strike="noStrike" baseline="0" dirty="0"/>
              <a:t>Other Relevant International Standards</a:t>
            </a:r>
          </a:p>
          <a:p>
            <a:pPr algn="l"/>
            <a:endParaRPr lang="en-US" sz="1600" b="0" i="0" u="none" strike="noStrike" baseline="0" dirty="0"/>
          </a:p>
          <a:p>
            <a:pPr marL="285750" indent="-285750" algn="l">
              <a:buFont typeface="Wingdings" panose="05000000000000000000" pitchFamily="2" charset="2"/>
              <a:buChar char="q"/>
            </a:pPr>
            <a:r>
              <a:rPr lang="en-CA" sz="1600" b="0" i="0" u="none" strike="noStrike" baseline="0" dirty="0"/>
              <a:t>ICMM Mining Principles</a:t>
            </a:r>
          </a:p>
          <a:p>
            <a:pPr marL="285750" indent="-285750" algn="l">
              <a:buFont typeface="Wingdings" panose="05000000000000000000" pitchFamily="2" charset="2"/>
              <a:buChar char="q"/>
            </a:pPr>
            <a:r>
              <a:rPr lang="fr-FR" sz="1600" b="0" i="0" u="none" strike="noStrike" baseline="0" dirty="0"/>
              <a:t>International Cyanide Management Code</a:t>
            </a:r>
          </a:p>
          <a:p>
            <a:pPr marL="285750" indent="-285750" algn="l">
              <a:buFont typeface="Wingdings" panose="05000000000000000000" pitchFamily="2" charset="2"/>
              <a:buChar char="q"/>
            </a:pPr>
            <a:r>
              <a:rPr lang="en-CA" sz="1600" b="0" i="0" u="none" strike="noStrike" baseline="0" dirty="0"/>
              <a:t>ISO 14001, 45001, etc.</a:t>
            </a:r>
          </a:p>
          <a:p>
            <a:pPr marL="285750" indent="-285750" algn="l">
              <a:buFont typeface="Wingdings" panose="05000000000000000000" pitchFamily="2" charset="2"/>
              <a:buChar char="q"/>
            </a:pPr>
            <a:r>
              <a:rPr lang="en-CA" sz="1600" b="0" i="0" u="none" strike="noStrike" baseline="0" dirty="0"/>
              <a:t>International Finance Corporation (IFC) Performance Standards</a:t>
            </a:r>
          </a:p>
          <a:p>
            <a:pPr marL="285750" indent="-285750" algn="l">
              <a:buFont typeface="Wingdings" panose="05000000000000000000" pitchFamily="2" charset="2"/>
              <a:buChar char="q"/>
            </a:pPr>
            <a:r>
              <a:rPr lang="en-CA" sz="1600" dirty="0"/>
              <a:t>Voluntary Principle on Security and Human Rights</a:t>
            </a:r>
          </a:p>
          <a:p>
            <a:pPr marL="285750" indent="-285750">
              <a:buFont typeface="Wingdings" panose="05000000000000000000" pitchFamily="2" charset="2"/>
              <a:buChar char="q"/>
            </a:pPr>
            <a:r>
              <a:rPr lang="en-CA" sz="1600" b="0" i="0" u="none" strike="noStrike" baseline="0" dirty="0"/>
              <a:t>Human Rights Due Diligence (against the UN Guiding Principles)</a:t>
            </a:r>
            <a:r>
              <a:rPr lang="en-US" sz="1600" dirty="0"/>
              <a:t> </a:t>
            </a:r>
          </a:p>
          <a:p>
            <a:pPr marL="285750" indent="-285750">
              <a:buFont typeface="Wingdings" panose="05000000000000000000" pitchFamily="2" charset="2"/>
              <a:buChar char="q"/>
            </a:pPr>
            <a:r>
              <a:rPr lang="en-US" sz="1600" dirty="0"/>
              <a:t>Mining Association of Canada’s Towards Sustainable </a:t>
            </a:r>
            <a:r>
              <a:rPr lang="en-CA" sz="1600" dirty="0"/>
              <a:t>Mining (MAC-TSM) Protocols</a:t>
            </a:r>
          </a:p>
          <a:p>
            <a:pPr marL="285750" indent="-285750">
              <a:buFont typeface="Wingdings" panose="05000000000000000000" pitchFamily="2" charset="2"/>
              <a:buChar char="q"/>
            </a:pPr>
            <a:r>
              <a:rPr lang="en-US" sz="1600" dirty="0"/>
              <a:t>World Gold Council’s Conflict-Free Gold Standard </a:t>
            </a:r>
            <a:r>
              <a:rPr lang="en-CA" sz="1600" dirty="0"/>
              <a:t>(CFGS)</a:t>
            </a:r>
          </a:p>
          <a:p>
            <a:pPr marL="171450" indent="-171450" algn="l">
              <a:buFont typeface="Arial" panose="020B0604020202020204" pitchFamily="34" charset="0"/>
              <a:buChar char="•"/>
            </a:pPr>
            <a:endParaRPr lang="en-CA" sz="1400" b="0" i="0" u="none" strike="noStrike" baseline="0" dirty="0">
              <a:latin typeface="Univers-Light"/>
            </a:endParaRPr>
          </a:p>
        </p:txBody>
      </p:sp>
      <p:sp>
        <p:nvSpPr>
          <p:cNvPr id="4" name="Footer Placeholder 3">
            <a:extLst>
              <a:ext uri="{FF2B5EF4-FFF2-40B4-BE49-F238E27FC236}">
                <a16:creationId xmlns:a16="http://schemas.microsoft.com/office/drawing/2014/main" id="{5DB3370B-F4E9-6A48-99B8-93A061F51D73}"/>
              </a:ext>
            </a:extLst>
          </p:cNvPr>
          <p:cNvSpPr>
            <a:spLocks noGrp="1"/>
          </p:cNvSpPr>
          <p:nvPr>
            <p:ph type="ftr" sz="quarter" idx="11"/>
          </p:nvPr>
        </p:nvSpPr>
        <p:spPr>
          <a:xfrm>
            <a:off x="-132692" y="6470651"/>
            <a:ext cx="11160682" cy="105917"/>
          </a:xfrm>
        </p:spPr>
        <p:txBody>
          <a:bodyPr/>
          <a:lstStyle/>
          <a:p>
            <a:r>
              <a:rPr lang="en-US"/>
              <a:t>World Gold Council  | Webinar for Assurance Providers | May 2022</a:t>
            </a:r>
            <a:endParaRPr lang="en-GB" dirty="0"/>
          </a:p>
        </p:txBody>
      </p:sp>
    </p:spTree>
    <p:extLst>
      <p:ext uri="{BB962C8B-B14F-4D97-AF65-F5344CB8AC3E}">
        <p14:creationId xmlns:p14="http://schemas.microsoft.com/office/powerpoint/2010/main" val="4222568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quarter" idx="15"/>
          </p:nvPr>
        </p:nvSpPr>
        <p:spPr>
          <a:xfrm>
            <a:off x="881744" y="1736812"/>
            <a:ext cx="9678752" cy="4752528"/>
          </a:xfrm>
        </p:spPr>
        <p:txBody>
          <a:bodyPr>
            <a:noAutofit/>
          </a:bodyPr>
          <a:lstStyle/>
          <a:p>
            <a:pPr marL="285750" lvl="1" indent="-285750">
              <a:buFont typeface="Arial" panose="020B0604020202020204" pitchFamily="34" charset="0"/>
              <a:buChar char="•"/>
            </a:pPr>
            <a:r>
              <a:rPr lang="en-GB" dirty="0">
                <a:solidFill>
                  <a:schemeClr val="tx2"/>
                </a:solidFill>
              </a:rPr>
              <a:t>From year 3, the company must disclose any non-conformances, including incidents, in a transparent, fair and balanced manner.</a:t>
            </a:r>
          </a:p>
          <a:p>
            <a:pPr marL="285750" lvl="1" indent="-285750">
              <a:buFont typeface="Arial" panose="020B0604020202020204" pitchFamily="34" charset="0"/>
              <a:buChar char="•"/>
            </a:pPr>
            <a:r>
              <a:rPr lang="en-GB" dirty="0">
                <a:solidFill>
                  <a:schemeClr val="tx2"/>
                </a:solidFill>
              </a:rPr>
              <a:t>Non-conformances will be referenced by the assurance provider in their conclusion.  </a:t>
            </a:r>
          </a:p>
          <a:p>
            <a:pPr marL="285750" lvl="1" indent="-285750">
              <a:buFont typeface="Arial" panose="020B0604020202020204" pitchFamily="34" charset="0"/>
              <a:buChar char="•"/>
            </a:pPr>
            <a:r>
              <a:rPr lang="en-GB" dirty="0">
                <a:solidFill>
                  <a:schemeClr val="tx2"/>
                </a:solidFill>
              </a:rPr>
              <a:t>Assurance provider will use their judgement to decide whether they can still deliver a statement of assurance if non-conformances exist</a:t>
            </a:r>
          </a:p>
          <a:p>
            <a:pPr marL="285750" lvl="1" indent="-285750">
              <a:buFont typeface="Arial" panose="020B0604020202020204" pitchFamily="34" charset="0"/>
              <a:buChar char="•"/>
            </a:pPr>
            <a:r>
              <a:rPr lang="en-GB" dirty="0">
                <a:solidFill>
                  <a:schemeClr val="tx2"/>
                </a:solidFill>
              </a:rPr>
              <a:t>Adequate action plans and commitment to timely conformance for non-material RGMPs may not result in overall non-conformance. </a:t>
            </a:r>
          </a:p>
          <a:p>
            <a:r>
              <a:rPr lang="en-US" sz="1600" dirty="0"/>
              <a:t>Potential reasons for a company’s non-conformance:</a:t>
            </a:r>
          </a:p>
          <a:p>
            <a:pPr marL="342900" indent="-342900">
              <a:buFont typeface="Arial" panose="020B0604020202020204" pitchFamily="34" charset="0"/>
              <a:buChar char="•"/>
            </a:pPr>
            <a:r>
              <a:rPr lang="en-US" sz="1600" b="0" dirty="0"/>
              <a:t>A site is out of conformance with the RGMPs, and no remedial action plan is in place</a:t>
            </a:r>
          </a:p>
          <a:p>
            <a:pPr marL="342900" indent="-342900">
              <a:buFont typeface="Arial" panose="020B0604020202020204" pitchFamily="34" charset="0"/>
              <a:buChar char="•"/>
            </a:pPr>
            <a:r>
              <a:rPr lang="en-US" sz="1600" b="0" dirty="0"/>
              <a:t>An excessive number of </a:t>
            </a:r>
            <a:r>
              <a:rPr lang="en-US" sz="1600" b="0"/>
              <a:t>RGMPs are </a:t>
            </a:r>
            <a:r>
              <a:rPr lang="en-US" sz="1600" b="0" dirty="0"/>
              <a:t>out of conformance even if actions plans are in place</a:t>
            </a:r>
          </a:p>
          <a:p>
            <a:pPr marL="342900" indent="-342900">
              <a:buFont typeface="Arial" panose="020B0604020202020204" pitchFamily="34" charset="0"/>
              <a:buChar char="•"/>
            </a:pPr>
            <a:r>
              <a:rPr lang="en-US" sz="1600" b="0" dirty="0"/>
              <a:t>A site has an incident which suggests they have fallen out of conformance with the RGMPs since the last assurance review</a:t>
            </a:r>
          </a:p>
          <a:p>
            <a:endParaRPr lang="en-US" b="0" dirty="0"/>
          </a:p>
          <a:p>
            <a:endParaRPr lang="en-US" b="0" dirty="0"/>
          </a:p>
        </p:txBody>
      </p:sp>
      <p:sp>
        <p:nvSpPr>
          <p:cNvPr id="10" name="Title 9"/>
          <p:cNvSpPr>
            <a:spLocks noGrp="1"/>
          </p:cNvSpPr>
          <p:nvPr>
            <p:ph type="title"/>
          </p:nvPr>
        </p:nvSpPr>
        <p:spPr>
          <a:xfrm>
            <a:off x="881744" y="8620"/>
            <a:ext cx="8274596" cy="1296144"/>
          </a:xfrm>
        </p:spPr>
        <p:txBody>
          <a:bodyPr/>
          <a:lstStyle/>
          <a:p>
            <a:r>
              <a:rPr lang="en-GB" dirty="0"/>
              <a:t>RGMP Assurance: Non-conformance</a:t>
            </a:r>
          </a:p>
        </p:txBody>
      </p:sp>
      <p:sp>
        <p:nvSpPr>
          <p:cNvPr id="6" name="Slide Number Placeholder 5"/>
          <p:cNvSpPr>
            <a:spLocks noGrp="1"/>
          </p:cNvSpPr>
          <p:nvPr>
            <p:ph type="sldNum" sz="quarter" idx="12"/>
          </p:nvPr>
        </p:nvSpPr>
        <p:spPr/>
        <p:txBody>
          <a:bodyPr/>
          <a:lstStyle/>
          <a:p>
            <a:fld id="{501147BB-AEC0-4063-9B38-B923881AE4E7}" type="slidenum">
              <a:rPr lang="en-GB" smtClean="0"/>
              <a:pPr/>
              <a:t>17</a:t>
            </a:fld>
            <a:endParaRPr lang="en-GB" dirty="0"/>
          </a:p>
        </p:txBody>
      </p:sp>
      <p:sp>
        <p:nvSpPr>
          <p:cNvPr id="3" name="Footer Placeholder 2">
            <a:extLst>
              <a:ext uri="{FF2B5EF4-FFF2-40B4-BE49-F238E27FC236}">
                <a16:creationId xmlns:a16="http://schemas.microsoft.com/office/drawing/2014/main" id="{D969D935-FFBE-9CAF-0E4F-4ED587E6F109}"/>
              </a:ext>
            </a:extLst>
          </p:cNvPr>
          <p:cNvSpPr>
            <a:spLocks noGrp="1"/>
          </p:cNvSpPr>
          <p:nvPr>
            <p:ph type="ftr" sz="quarter" idx="11"/>
          </p:nvPr>
        </p:nvSpPr>
        <p:spPr>
          <a:xfrm>
            <a:off x="10107" y="6436381"/>
            <a:ext cx="11160682" cy="105917"/>
          </a:xfrm>
        </p:spPr>
        <p:txBody>
          <a:bodyPr/>
          <a:lstStyle/>
          <a:p>
            <a:r>
              <a:rPr lang="en-US"/>
              <a:t>World Gold Council  | Webinar for Assurance Providers | May 2022</a:t>
            </a:r>
            <a:endParaRPr lang="en-GB" dirty="0"/>
          </a:p>
        </p:txBody>
      </p:sp>
    </p:spTree>
    <p:extLst>
      <p:ext uri="{BB962C8B-B14F-4D97-AF65-F5344CB8AC3E}">
        <p14:creationId xmlns:p14="http://schemas.microsoft.com/office/powerpoint/2010/main" val="281368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quarter" idx="15"/>
          </p:nvPr>
        </p:nvSpPr>
        <p:spPr>
          <a:xfrm>
            <a:off x="881744" y="1736812"/>
            <a:ext cx="7698532" cy="4752528"/>
          </a:xfrm>
        </p:spPr>
        <p:txBody>
          <a:bodyPr>
            <a:noAutofit/>
          </a:bodyPr>
          <a:lstStyle/>
          <a:p>
            <a:pPr marL="285750" lvl="1" indent="-285750">
              <a:buClr>
                <a:schemeClr val="tx2"/>
              </a:buClr>
              <a:buFont typeface="Arial" panose="020B0604020202020204" pitchFamily="34" charset="0"/>
              <a:buChar char="•"/>
            </a:pPr>
            <a:r>
              <a:rPr lang="en-GB" dirty="0">
                <a:solidFill>
                  <a:schemeClr val="tx2"/>
                </a:solidFill>
              </a:rPr>
              <a:t>Annual disclosure on RGMP progress required</a:t>
            </a:r>
          </a:p>
          <a:p>
            <a:pPr marL="285750" lvl="1" indent="-285750">
              <a:buClr>
                <a:schemeClr val="tx2"/>
              </a:buClr>
              <a:buFont typeface="Arial" panose="020B0604020202020204" pitchFamily="34" charset="0"/>
              <a:buChar char="•"/>
            </a:pPr>
            <a:r>
              <a:rPr lang="en-GB" dirty="0">
                <a:solidFill>
                  <a:schemeClr val="tx2"/>
                </a:solidFill>
              </a:rPr>
              <a:t>Two reports are required annually:</a:t>
            </a:r>
          </a:p>
          <a:p>
            <a:pPr marL="627300" lvl="2" indent="-342900">
              <a:buAutoNum type="arabicParenR"/>
            </a:pPr>
            <a:r>
              <a:rPr lang="en-GB" b="1" dirty="0">
                <a:solidFill>
                  <a:schemeClr val="tx2"/>
                </a:solidFill>
              </a:rPr>
              <a:t>RGMP Report</a:t>
            </a:r>
            <a:r>
              <a:rPr lang="en-GB" dirty="0">
                <a:solidFill>
                  <a:schemeClr val="tx2"/>
                </a:solidFill>
              </a:rPr>
              <a:t> produced to report on progress by the implementing company (could be integrated into Sustainability Report)</a:t>
            </a:r>
          </a:p>
          <a:p>
            <a:pPr marL="627300" lvl="2" indent="-342900">
              <a:buAutoNum type="arabicParenR"/>
            </a:pPr>
            <a:r>
              <a:rPr lang="en-GB" b="1" dirty="0">
                <a:solidFill>
                  <a:schemeClr val="tx2"/>
                </a:solidFill>
              </a:rPr>
              <a:t>Independent Assurance Report</a:t>
            </a:r>
            <a:r>
              <a:rPr lang="en-GB" dirty="0">
                <a:solidFill>
                  <a:schemeClr val="tx2"/>
                </a:solidFill>
              </a:rPr>
              <a:t> produced by the assurance provider</a:t>
            </a:r>
          </a:p>
          <a:p>
            <a:pPr lvl="1">
              <a:buClr>
                <a:schemeClr val="tx2"/>
              </a:buClr>
            </a:pPr>
            <a:endParaRPr lang="en-GB" dirty="0">
              <a:solidFill>
                <a:schemeClr val="tx2"/>
              </a:solidFill>
            </a:endParaRPr>
          </a:p>
          <a:p>
            <a:pPr marL="285750" lvl="1" indent="-285750">
              <a:buClr>
                <a:schemeClr val="tx2"/>
              </a:buClr>
              <a:buFont typeface="Arial" panose="020B0604020202020204" pitchFamily="34" charset="0"/>
              <a:buChar char="•"/>
            </a:pPr>
            <a:r>
              <a:rPr lang="en-GB" dirty="0">
                <a:solidFill>
                  <a:schemeClr val="tx2"/>
                </a:solidFill>
              </a:rPr>
              <a:t>Basic reporting templates included in the Assurance Framework Guide </a:t>
            </a:r>
          </a:p>
          <a:p>
            <a:endParaRPr lang="en-US" b="0" dirty="0"/>
          </a:p>
        </p:txBody>
      </p:sp>
      <p:sp>
        <p:nvSpPr>
          <p:cNvPr id="10" name="Title 9"/>
          <p:cNvSpPr>
            <a:spLocks noGrp="1"/>
          </p:cNvSpPr>
          <p:nvPr>
            <p:ph type="title"/>
          </p:nvPr>
        </p:nvSpPr>
        <p:spPr>
          <a:xfrm>
            <a:off x="881744" y="8620"/>
            <a:ext cx="5682308" cy="1296144"/>
          </a:xfrm>
        </p:spPr>
        <p:txBody>
          <a:bodyPr/>
          <a:lstStyle/>
          <a:p>
            <a:r>
              <a:rPr lang="en-GB" dirty="0"/>
              <a:t>RGMP Reporting: Guidance</a:t>
            </a:r>
          </a:p>
        </p:txBody>
      </p:sp>
      <p:sp>
        <p:nvSpPr>
          <p:cNvPr id="6" name="Slide Number Placeholder 5"/>
          <p:cNvSpPr>
            <a:spLocks noGrp="1"/>
          </p:cNvSpPr>
          <p:nvPr>
            <p:ph type="sldNum" sz="quarter" idx="12"/>
          </p:nvPr>
        </p:nvSpPr>
        <p:spPr/>
        <p:txBody>
          <a:bodyPr/>
          <a:lstStyle/>
          <a:p>
            <a:fld id="{501147BB-AEC0-4063-9B38-B923881AE4E7}" type="slidenum">
              <a:rPr lang="en-GB" smtClean="0"/>
              <a:pPr/>
              <a:t>18</a:t>
            </a:fld>
            <a:endParaRPr lang="en-GB" dirty="0"/>
          </a:p>
        </p:txBody>
      </p:sp>
      <p:sp>
        <p:nvSpPr>
          <p:cNvPr id="3" name="Footer Placeholder 2">
            <a:extLst>
              <a:ext uri="{FF2B5EF4-FFF2-40B4-BE49-F238E27FC236}">
                <a16:creationId xmlns:a16="http://schemas.microsoft.com/office/drawing/2014/main" id="{91ACA08A-08A9-B7AB-84B0-23381075A8D2}"/>
              </a:ext>
            </a:extLst>
          </p:cNvPr>
          <p:cNvSpPr>
            <a:spLocks noGrp="1"/>
          </p:cNvSpPr>
          <p:nvPr>
            <p:ph type="ftr" sz="quarter" idx="11"/>
          </p:nvPr>
        </p:nvSpPr>
        <p:spPr>
          <a:xfrm>
            <a:off x="0" y="6337043"/>
            <a:ext cx="11160682" cy="105917"/>
          </a:xfrm>
        </p:spPr>
        <p:txBody>
          <a:bodyPr/>
          <a:lstStyle/>
          <a:p>
            <a:r>
              <a:rPr lang="en-US"/>
              <a:t>World Gold Council  | Webinar for Assurance Providers | May 2022</a:t>
            </a:r>
            <a:endParaRPr lang="en-GB" dirty="0"/>
          </a:p>
        </p:txBody>
      </p:sp>
    </p:spTree>
    <p:extLst>
      <p:ext uri="{BB962C8B-B14F-4D97-AF65-F5344CB8AC3E}">
        <p14:creationId xmlns:p14="http://schemas.microsoft.com/office/powerpoint/2010/main" val="1131330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251BFFE-4F74-4DA1-A940-7750AB572E86}"/>
              </a:ext>
            </a:extLst>
          </p:cNvPr>
          <p:cNvPicPr>
            <a:picLocks noChangeAspect="1"/>
          </p:cNvPicPr>
          <p:nvPr/>
        </p:nvPicPr>
        <p:blipFill rotWithShape="1">
          <a:blip r:embed="rId3">
            <a:extLst>
              <a:ext uri="{28A0092B-C50C-407E-A947-70E740481C1C}">
                <a14:useLocalDpi xmlns:a14="http://schemas.microsoft.com/office/drawing/2010/main" val="0"/>
              </a:ext>
            </a:extLst>
          </a:blip>
          <a:srcRect l="3249" t="19852" r="2557" b="2777"/>
          <a:stretch/>
        </p:blipFill>
        <p:spPr>
          <a:xfrm>
            <a:off x="6082974" y="8620"/>
            <a:ext cx="6098919" cy="6729817"/>
          </a:xfrm>
          <a:prstGeom prst="rect">
            <a:avLst/>
          </a:prstGeom>
        </p:spPr>
      </p:pic>
      <p:sp>
        <p:nvSpPr>
          <p:cNvPr id="11" name="Content Placeholder 10"/>
          <p:cNvSpPr>
            <a:spLocks noGrp="1"/>
          </p:cNvSpPr>
          <p:nvPr>
            <p:ph sz="quarter" idx="15"/>
          </p:nvPr>
        </p:nvSpPr>
        <p:spPr>
          <a:xfrm>
            <a:off x="881744" y="1736812"/>
            <a:ext cx="4818212" cy="4752528"/>
          </a:xfrm>
        </p:spPr>
        <p:txBody>
          <a:bodyPr>
            <a:noAutofit/>
          </a:bodyPr>
          <a:lstStyle/>
          <a:p>
            <a:pPr marL="285750" lvl="1" indent="-285750">
              <a:buClr>
                <a:schemeClr val="tx2"/>
              </a:buClr>
              <a:buFont typeface="Arial" panose="020B0604020202020204" pitchFamily="34" charset="0"/>
              <a:buChar char="•"/>
            </a:pPr>
            <a:r>
              <a:rPr lang="en-CA" dirty="0">
                <a:solidFill>
                  <a:srgbClr val="A39161"/>
                </a:solidFill>
              </a:rPr>
              <a:t>Companies are expected to meet all 51 RGMPs by Sept 2022 and complete the related disclosure and assurance by June 2023</a:t>
            </a:r>
          </a:p>
          <a:p>
            <a:pPr marL="285750" lvl="1" indent="-285750">
              <a:buClr>
                <a:schemeClr val="tx2"/>
              </a:buClr>
              <a:buFont typeface="Arial" panose="020B0604020202020204" pitchFamily="34" charset="0"/>
              <a:buChar char="•"/>
            </a:pPr>
            <a:endParaRPr lang="en-CA" dirty="0">
              <a:solidFill>
                <a:srgbClr val="A39161"/>
              </a:solidFill>
            </a:endParaRPr>
          </a:p>
          <a:p>
            <a:pPr marL="285750" lvl="1" indent="-285750">
              <a:buClr>
                <a:schemeClr val="tx2"/>
              </a:buClr>
              <a:buFont typeface="Arial" panose="020B0604020202020204" pitchFamily="34" charset="0"/>
              <a:buChar char="•"/>
            </a:pPr>
            <a:r>
              <a:rPr lang="en-CA" dirty="0">
                <a:solidFill>
                  <a:srgbClr val="A39161"/>
                </a:solidFill>
              </a:rPr>
              <a:t>Assurance Framework designed to be a credible, practical guide to conducting assurance</a:t>
            </a:r>
          </a:p>
          <a:p>
            <a:pPr marL="285750" lvl="1" indent="-285750">
              <a:buClr>
                <a:schemeClr val="tx2"/>
              </a:buClr>
              <a:buFont typeface="Arial" panose="020B0604020202020204" pitchFamily="34" charset="0"/>
              <a:buChar char="•"/>
            </a:pPr>
            <a:endParaRPr lang="en-US" dirty="0">
              <a:solidFill>
                <a:srgbClr val="A39161"/>
              </a:solidFill>
            </a:endParaRPr>
          </a:p>
          <a:p>
            <a:pPr marL="285750" lvl="1" indent="-285750">
              <a:buClr>
                <a:schemeClr val="tx2"/>
              </a:buClr>
              <a:buFont typeface="Arial" panose="020B0604020202020204" pitchFamily="34" charset="0"/>
              <a:buChar char="•"/>
            </a:pPr>
            <a:r>
              <a:rPr lang="en-US" dirty="0">
                <a:solidFill>
                  <a:srgbClr val="A39161"/>
                </a:solidFill>
              </a:rPr>
              <a:t>Intent is to drive ESG performance improvements and ensure confidence across the gold sector</a:t>
            </a:r>
            <a:endParaRPr lang="en-GB" dirty="0">
              <a:solidFill>
                <a:schemeClr val="tx2"/>
              </a:solidFill>
            </a:endParaRPr>
          </a:p>
          <a:p>
            <a:endParaRPr lang="en-US" b="0" dirty="0"/>
          </a:p>
        </p:txBody>
      </p:sp>
      <p:sp>
        <p:nvSpPr>
          <p:cNvPr id="10" name="Title 9"/>
          <p:cNvSpPr>
            <a:spLocks noGrp="1"/>
          </p:cNvSpPr>
          <p:nvPr>
            <p:ph type="title"/>
          </p:nvPr>
        </p:nvSpPr>
        <p:spPr>
          <a:xfrm>
            <a:off x="881744" y="8620"/>
            <a:ext cx="5682308" cy="1296144"/>
          </a:xfrm>
        </p:spPr>
        <p:txBody>
          <a:bodyPr/>
          <a:lstStyle/>
          <a:p>
            <a:r>
              <a:rPr lang="en-GB" dirty="0"/>
              <a:t>Assurance and Reporting: </a:t>
            </a:r>
            <a:br>
              <a:rPr lang="en-GB" dirty="0"/>
            </a:br>
            <a:r>
              <a:rPr lang="en-GB" dirty="0"/>
              <a:t>Summary</a:t>
            </a:r>
          </a:p>
        </p:txBody>
      </p:sp>
      <p:sp>
        <p:nvSpPr>
          <p:cNvPr id="6" name="Slide Number Placeholder 5"/>
          <p:cNvSpPr>
            <a:spLocks noGrp="1"/>
          </p:cNvSpPr>
          <p:nvPr>
            <p:ph type="sldNum" sz="quarter" idx="12"/>
          </p:nvPr>
        </p:nvSpPr>
        <p:spPr/>
        <p:txBody>
          <a:bodyPr/>
          <a:lstStyle/>
          <a:p>
            <a:fld id="{501147BB-AEC0-4063-9B38-B923881AE4E7}" type="slidenum">
              <a:rPr lang="en-GB" smtClean="0"/>
              <a:pPr/>
              <a:t>19</a:t>
            </a:fld>
            <a:endParaRPr lang="en-GB" dirty="0"/>
          </a:p>
        </p:txBody>
      </p:sp>
      <p:sp>
        <p:nvSpPr>
          <p:cNvPr id="3" name="Footer Placeholder 2">
            <a:extLst>
              <a:ext uri="{FF2B5EF4-FFF2-40B4-BE49-F238E27FC236}">
                <a16:creationId xmlns:a16="http://schemas.microsoft.com/office/drawing/2014/main" id="{6F5C04C9-3F3D-B425-6447-2D6414273BE5}"/>
              </a:ext>
            </a:extLst>
          </p:cNvPr>
          <p:cNvSpPr>
            <a:spLocks noGrp="1"/>
          </p:cNvSpPr>
          <p:nvPr>
            <p:ph type="ftr" sz="quarter" idx="11"/>
          </p:nvPr>
        </p:nvSpPr>
        <p:spPr>
          <a:xfrm>
            <a:off x="149574" y="6436381"/>
            <a:ext cx="11160682" cy="105917"/>
          </a:xfrm>
        </p:spPr>
        <p:txBody>
          <a:bodyPr/>
          <a:lstStyle/>
          <a:p>
            <a:r>
              <a:rPr lang="en-US"/>
              <a:t>World Gold Council  | Webinar for Assurance Providers | May 2022</a:t>
            </a:r>
            <a:endParaRPr lang="en-GB" dirty="0"/>
          </a:p>
        </p:txBody>
      </p:sp>
    </p:spTree>
    <p:extLst>
      <p:ext uri="{BB962C8B-B14F-4D97-AF65-F5344CB8AC3E}">
        <p14:creationId xmlns:p14="http://schemas.microsoft.com/office/powerpoint/2010/main" val="2375600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8">
            <a:extLst>
              <a:ext uri="{FF2B5EF4-FFF2-40B4-BE49-F238E27FC236}">
                <a16:creationId xmlns:a16="http://schemas.microsoft.com/office/drawing/2014/main" id="{D5FD2420-55D7-E9DD-FDF5-4966F2105194}"/>
              </a:ext>
            </a:extLst>
          </p:cNvPr>
          <p:cNvPicPr>
            <a:picLocks noChangeAspect="1"/>
          </p:cNvPicPr>
          <p:nvPr/>
        </p:nvPicPr>
        <p:blipFill>
          <a:blip r:embed="rId3">
            <a:extLst>
              <a:ext uri="{28A0092B-C50C-407E-A947-70E740481C1C}">
                <a14:useLocalDpi xmlns:a14="http://schemas.microsoft.com/office/drawing/2010/main" val="0"/>
              </a:ext>
            </a:extLst>
          </a:blip>
          <a:srcRect l="25007" r="25007"/>
          <a:stretch>
            <a:fillRect/>
          </a:stretch>
        </p:blipFill>
        <p:spPr>
          <a:xfrm>
            <a:off x="6097200" y="0"/>
            <a:ext cx="6094800" cy="6858000"/>
          </a:xfrm>
          <a:custGeom>
            <a:avLst/>
            <a:gdLst>
              <a:gd name="connsiteX0" fmla="*/ 5832056 w 6094800"/>
              <a:gd name="connsiteY0" fmla="*/ 0 h 6858000"/>
              <a:gd name="connsiteX1" fmla="*/ 6094800 w 6094800"/>
              <a:gd name="connsiteY1" fmla="*/ 0 h 6858000"/>
              <a:gd name="connsiteX2" fmla="*/ 6094800 w 6094800"/>
              <a:gd name="connsiteY2" fmla="*/ 1021728 h 6858000"/>
              <a:gd name="connsiteX3" fmla="*/ 6074095 w 6094800"/>
              <a:gd name="connsiteY3" fmla="*/ 1009149 h 6858000"/>
              <a:gd name="connsiteX4" fmla="*/ 5668041 w 6094800"/>
              <a:gd name="connsiteY4" fmla="*/ 503623 h 6858000"/>
              <a:gd name="connsiteX5" fmla="*/ 5656330 w 6094800"/>
              <a:gd name="connsiteY5" fmla="*/ 467525 h 6858000"/>
              <a:gd name="connsiteX6" fmla="*/ 5687537 w 6094800"/>
              <a:gd name="connsiteY6" fmla="*/ 410482 h 6858000"/>
              <a:gd name="connsiteX7" fmla="*/ 5796129 w 6094800"/>
              <a:gd name="connsiteY7" fmla="*/ 139727 h 6858000"/>
              <a:gd name="connsiteX8" fmla="*/ 3216475 w 6094800"/>
              <a:gd name="connsiteY8" fmla="*/ 0 h 6858000"/>
              <a:gd name="connsiteX9" fmla="*/ 4504495 w 6094800"/>
              <a:gd name="connsiteY9" fmla="*/ 0 h 6858000"/>
              <a:gd name="connsiteX10" fmla="*/ 4499300 w 6094800"/>
              <a:gd name="connsiteY10" fmla="*/ 102872 h 6858000"/>
              <a:gd name="connsiteX11" fmla="*/ 4506773 w 6094800"/>
              <a:gd name="connsiteY11" fmla="*/ 284918 h 6858000"/>
              <a:gd name="connsiteX12" fmla="*/ 4518028 w 6094800"/>
              <a:gd name="connsiteY12" fmla="*/ 375834 h 6858000"/>
              <a:gd name="connsiteX13" fmla="*/ 4476614 w 6094800"/>
              <a:gd name="connsiteY13" fmla="*/ 401680 h 6858000"/>
              <a:gd name="connsiteX14" fmla="*/ 4037833 w 6094800"/>
              <a:gd name="connsiteY14" fmla="*/ 512783 h 6858000"/>
              <a:gd name="connsiteX15" fmla="*/ 3274514 w 6094800"/>
              <a:gd name="connsiteY15" fmla="*/ 106929 h 6858000"/>
              <a:gd name="connsiteX16" fmla="*/ 0 w 6094800"/>
              <a:gd name="connsiteY16" fmla="*/ 0 h 6858000"/>
              <a:gd name="connsiteX17" fmla="*/ 2243613 w 6094800"/>
              <a:gd name="connsiteY17" fmla="*/ 0 h 6858000"/>
              <a:gd name="connsiteX18" fmla="*/ 2279540 w 6094800"/>
              <a:gd name="connsiteY18" fmla="*/ 139727 h 6858000"/>
              <a:gd name="connsiteX19" fmla="*/ 4037835 w 6094800"/>
              <a:gd name="connsiteY19" fmla="*/ 1433316 h 6858000"/>
              <a:gd name="connsiteX20" fmla="*/ 4764769 w 6094800"/>
              <a:gd name="connsiteY20" fmla="*/ 1284239 h 6858000"/>
              <a:gd name="connsiteX21" fmla="*/ 4827513 w 6094800"/>
              <a:gd name="connsiteY21" fmla="*/ 1254246 h 6858000"/>
              <a:gd name="connsiteX22" fmla="*/ 4836589 w 6094800"/>
              <a:gd name="connsiteY22" fmla="*/ 1269921 h 6858000"/>
              <a:gd name="connsiteX23" fmla="*/ 6035155 w 6094800"/>
              <a:gd name="connsiteY23" fmla="*/ 2190464 h 6858000"/>
              <a:gd name="connsiteX24" fmla="*/ 6094800 w 6094800"/>
              <a:gd name="connsiteY24" fmla="*/ 2205801 h 6858000"/>
              <a:gd name="connsiteX25" fmla="*/ 6094800 w 6094800"/>
              <a:gd name="connsiteY25" fmla="*/ 6858000 h 6858000"/>
              <a:gd name="connsiteX26" fmla="*/ 0 w 6094800"/>
              <a:gd name="connsiteY2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94800" h="6858000">
                <a:moveTo>
                  <a:pt x="5832056" y="0"/>
                </a:moveTo>
                <a:lnTo>
                  <a:pt x="6094800" y="0"/>
                </a:lnTo>
                <a:lnTo>
                  <a:pt x="6094800" y="1021728"/>
                </a:lnTo>
                <a:lnTo>
                  <a:pt x="6074095" y="1009149"/>
                </a:lnTo>
                <a:cubicBezTo>
                  <a:pt x="5892394" y="886394"/>
                  <a:pt x="5749591" y="710434"/>
                  <a:pt x="5668041" y="503623"/>
                </a:cubicBezTo>
                <a:lnTo>
                  <a:pt x="5656330" y="467525"/>
                </a:lnTo>
                <a:lnTo>
                  <a:pt x="5687537" y="410482"/>
                </a:lnTo>
                <a:cubicBezTo>
                  <a:pt x="5730574" y="323879"/>
                  <a:pt x="5766992" y="233407"/>
                  <a:pt x="5796129" y="139727"/>
                </a:cubicBezTo>
                <a:close/>
                <a:moveTo>
                  <a:pt x="3216475" y="0"/>
                </a:moveTo>
                <a:lnTo>
                  <a:pt x="4504495" y="0"/>
                </a:lnTo>
                <a:lnTo>
                  <a:pt x="4499300" y="102872"/>
                </a:lnTo>
                <a:cubicBezTo>
                  <a:pt x="4499300" y="164176"/>
                  <a:pt x="4501824" y="224891"/>
                  <a:pt x="4506773" y="284918"/>
                </a:cubicBezTo>
                <a:lnTo>
                  <a:pt x="4518028" y="375834"/>
                </a:lnTo>
                <a:lnTo>
                  <a:pt x="4476614" y="401680"/>
                </a:lnTo>
                <a:cubicBezTo>
                  <a:pt x="4346181" y="472535"/>
                  <a:pt x="4196707" y="512783"/>
                  <a:pt x="4037833" y="512783"/>
                </a:cubicBezTo>
                <a:cubicBezTo>
                  <a:pt x="3720086" y="512783"/>
                  <a:pt x="3439940" y="351792"/>
                  <a:pt x="3274514" y="106929"/>
                </a:cubicBezTo>
                <a:close/>
                <a:moveTo>
                  <a:pt x="0" y="0"/>
                </a:moveTo>
                <a:lnTo>
                  <a:pt x="2243613" y="0"/>
                </a:lnTo>
                <a:lnTo>
                  <a:pt x="2279540" y="139727"/>
                </a:lnTo>
                <a:cubicBezTo>
                  <a:pt x="2512640" y="889167"/>
                  <a:pt x="3211691" y="1433316"/>
                  <a:pt x="4037835" y="1433316"/>
                </a:cubicBezTo>
                <a:cubicBezTo>
                  <a:pt x="4296005" y="1433316"/>
                  <a:pt x="4541763" y="1380177"/>
                  <a:pt x="4764769" y="1284239"/>
                </a:cubicBezTo>
                <a:lnTo>
                  <a:pt x="4827513" y="1254246"/>
                </a:lnTo>
                <a:lnTo>
                  <a:pt x="4836589" y="1269921"/>
                </a:lnTo>
                <a:cubicBezTo>
                  <a:pt x="5111254" y="1704073"/>
                  <a:pt x="5534645" y="2034789"/>
                  <a:pt x="6035155" y="2190464"/>
                </a:cubicBezTo>
                <a:lnTo>
                  <a:pt x="6094800" y="2205801"/>
                </a:lnTo>
                <a:lnTo>
                  <a:pt x="6094800" y="6858000"/>
                </a:lnTo>
                <a:lnTo>
                  <a:pt x="0" y="6858000"/>
                </a:lnTo>
                <a:close/>
              </a:path>
            </a:pathLst>
          </a:custGeom>
        </p:spPr>
      </p:pic>
      <p:sp>
        <p:nvSpPr>
          <p:cNvPr id="7" name="Picture Placeholder 6">
            <a:extLst>
              <a:ext uri="{FF2B5EF4-FFF2-40B4-BE49-F238E27FC236}">
                <a16:creationId xmlns:a16="http://schemas.microsoft.com/office/drawing/2014/main" id="{0B10E723-B312-B24E-3F44-03F2A47FD31E}"/>
              </a:ext>
            </a:extLst>
          </p:cNvPr>
          <p:cNvSpPr>
            <a:spLocks noGrp="1"/>
          </p:cNvSpPr>
          <p:nvPr>
            <p:ph type="pic" sz="quarter" idx="15"/>
          </p:nvPr>
        </p:nvSpPr>
        <p:spPr/>
      </p:sp>
      <p:sp>
        <p:nvSpPr>
          <p:cNvPr id="5" name="Slide Number Placeholder 4">
            <a:extLst>
              <a:ext uri="{FF2B5EF4-FFF2-40B4-BE49-F238E27FC236}">
                <a16:creationId xmlns:a16="http://schemas.microsoft.com/office/drawing/2014/main" id="{558525E2-2E1A-4652-9335-16263F6F3F4F}"/>
              </a:ext>
            </a:extLst>
          </p:cNvPr>
          <p:cNvSpPr>
            <a:spLocks noGrp="1"/>
          </p:cNvSpPr>
          <p:nvPr>
            <p:ph type="sldNum" sz="quarter" idx="12"/>
          </p:nvPr>
        </p:nvSpPr>
        <p:spPr/>
        <p:txBody>
          <a:bodyPr/>
          <a:lstStyle/>
          <a:p>
            <a:fld id="{93D98966-8455-447C-AB87-71E5EBF9A832}" type="slidenum">
              <a:rPr lang="en-GB" smtClean="0"/>
              <a:pPr/>
              <a:t>2</a:t>
            </a:fld>
            <a:endParaRPr lang="en-GB" dirty="0"/>
          </a:p>
        </p:txBody>
      </p:sp>
      <p:sp>
        <p:nvSpPr>
          <p:cNvPr id="6" name="Title 5">
            <a:extLst>
              <a:ext uri="{FF2B5EF4-FFF2-40B4-BE49-F238E27FC236}">
                <a16:creationId xmlns:a16="http://schemas.microsoft.com/office/drawing/2014/main" id="{C4F3D99B-40FA-4345-A3D4-4A0588898323}"/>
              </a:ext>
            </a:extLst>
          </p:cNvPr>
          <p:cNvSpPr>
            <a:spLocks noGrp="1"/>
          </p:cNvSpPr>
          <p:nvPr>
            <p:ph type="title"/>
          </p:nvPr>
        </p:nvSpPr>
        <p:spPr/>
        <p:txBody>
          <a:bodyPr/>
          <a:lstStyle/>
          <a:p>
            <a:r>
              <a:rPr lang="en-GB" dirty="0"/>
              <a:t>Agenda</a:t>
            </a:r>
          </a:p>
        </p:txBody>
      </p:sp>
      <p:sp>
        <p:nvSpPr>
          <p:cNvPr id="8" name="Content Placeholder 7">
            <a:extLst>
              <a:ext uri="{FF2B5EF4-FFF2-40B4-BE49-F238E27FC236}">
                <a16:creationId xmlns:a16="http://schemas.microsoft.com/office/drawing/2014/main" id="{060277C5-3E31-4874-817E-AB8B63AE856B}"/>
              </a:ext>
            </a:extLst>
          </p:cNvPr>
          <p:cNvSpPr>
            <a:spLocks noGrp="1"/>
          </p:cNvSpPr>
          <p:nvPr>
            <p:ph sz="quarter" idx="14"/>
          </p:nvPr>
        </p:nvSpPr>
        <p:spPr>
          <a:xfrm>
            <a:off x="793454" y="1732472"/>
            <a:ext cx="4906502" cy="4037391"/>
          </a:xfrm>
        </p:spPr>
        <p:txBody>
          <a:bodyPr>
            <a:normAutofit/>
          </a:bodyPr>
          <a:lstStyle/>
          <a:p>
            <a:pPr marL="342900" indent="-342900">
              <a:lnSpc>
                <a:spcPct val="150000"/>
              </a:lnSpc>
              <a:spcBef>
                <a:spcPts val="600"/>
              </a:spcBef>
              <a:buFont typeface="+mj-lt"/>
              <a:buAutoNum type="arabicPeriod"/>
            </a:pPr>
            <a:r>
              <a:rPr lang="en-GB" b="0" dirty="0"/>
              <a:t>Introduction and context</a:t>
            </a:r>
          </a:p>
          <a:p>
            <a:pPr marL="342900" indent="-342900">
              <a:lnSpc>
                <a:spcPct val="150000"/>
              </a:lnSpc>
              <a:spcBef>
                <a:spcPts val="600"/>
              </a:spcBef>
              <a:buFont typeface="+mj-lt"/>
              <a:buAutoNum type="arabicPeriod"/>
            </a:pPr>
            <a:r>
              <a:rPr lang="en-GB" b="0" dirty="0"/>
              <a:t>Overview of the RGMPs</a:t>
            </a:r>
          </a:p>
          <a:p>
            <a:pPr marL="342900" indent="-342900">
              <a:lnSpc>
                <a:spcPct val="150000"/>
              </a:lnSpc>
              <a:spcBef>
                <a:spcPts val="600"/>
              </a:spcBef>
              <a:buFont typeface="+mj-lt"/>
              <a:buAutoNum type="arabicPeriod"/>
            </a:pPr>
            <a:r>
              <a:rPr lang="en-GB" b="0" dirty="0"/>
              <a:t>RGMP Implementation</a:t>
            </a:r>
          </a:p>
          <a:p>
            <a:pPr marL="342900" indent="-342900">
              <a:lnSpc>
                <a:spcPct val="150000"/>
              </a:lnSpc>
              <a:spcBef>
                <a:spcPts val="600"/>
              </a:spcBef>
              <a:buFont typeface="+mj-lt"/>
              <a:buAutoNum type="arabicPeriod"/>
            </a:pPr>
            <a:r>
              <a:rPr lang="en-GB" b="0" dirty="0"/>
              <a:t>RGMP Assurance</a:t>
            </a:r>
          </a:p>
          <a:p>
            <a:pPr marL="342900" indent="-342900">
              <a:lnSpc>
                <a:spcPct val="150000"/>
              </a:lnSpc>
              <a:spcBef>
                <a:spcPts val="600"/>
              </a:spcBef>
              <a:buFont typeface="+mj-lt"/>
              <a:buAutoNum type="arabicPeriod"/>
            </a:pPr>
            <a:r>
              <a:rPr lang="en-GB" b="0" dirty="0"/>
              <a:t>RGMP Reporting</a:t>
            </a:r>
          </a:p>
          <a:p>
            <a:pPr marL="342900" indent="-342900">
              <a:lnSpc>
                <a:spcPct val="150000"/>
              </a:lnSpc>
              <a:spcBef>
                <a:spcPts val="600"/>
              </a:spcBef>
              <a:buFont typeface="+mj-lt"/>
              <a:buAutoNum type="arabicPeriod"/>
            </a:pPr>
            <a:r>
              <a:rPr lang="en-GB" b="0" dirty="0"/>
              <a:t>Q+A</a:t>
            </a:r>
          </a:p>
          <a:p>
            <a:endParaRPr lang="en-GB" dirty="0"/>
          </a:p>
        </p:txBody>
      </p:sp>
      <p:sp>
        <p:nvSpPr>
          <p:cNvPr id="9" name="Text Placeholder 8">
            <a:extLst>
              <a:ext uri="{FF2B5EF4-FFF2-40B4-BE49-F238E27FC236}">
                <a16:creationId xmlns:a16="http://schemas.microsoft.com/office/drawing/2014/main" id="{6E66F5ED-06DC-4B63-A564-99725F135CE2}"/>
              </a:ext>
            </a:extLst>
          </p:cNvPr>
          <p:cNvSpPr>
            <a:spLocks noGrp="1"/>
          </p:cNvSpPr>
          <p:nvPr>
            <p:ph type="body" sz="quarter" idx="16"/>
          </p:nvPr>
        </p:nvSpPr>
        <p:spPr/>
        <p:txBody>
          <a:bodyPr/>
          <a:lstStyle/>
          <a:p>
            <a:endParaRPr lang="en-GB" dirty="0"/>
          </a:p>
        </p:txBody>
      </p:sp>
      <p:sp>
        <p:nvSpPr>
          <p:cNvPr id="10" name="Text Placeholder 9">
            <a:extLst>
              <a:ext uri="{FF2B5EF4-FFF2-40B4-BE49-F238E27FC236}">
                <a16:creationId xmlns:a16="http://schemas.microsoft.com/office/drawing/2014/main" id="{0D2C6C80-333C-431A-B924-9D00E929BA1E}"/>
              </a:ext>
            </a:extLst>
          </p:cNvPr>
          <p:cNvSpPr>
            <a:spLocks noGrp="1"/>
          </p:cNvSpPr>
          <p:nvPr>
            <p:ph type="body" sz="quarter" idx="17"/>
          </p:nvPr>
        </p:nvSpPr>
        <p:spPr/>
        <p:txBody>
          <a:bodyPr/>
          <a:lstStyle/>
          <a:p>
            <a:endParaRPr lang="en-GB" dirty="0"/>
          </a:p>
        </p:txBody>
      </p:sp>
      <p:sp>
        <p:nvSpPr>
          <p:cNvPr id="11" name="Text Placeholder 10">
            <a:extLst>
              <a:ext uri="{FF2B5EF4-FFF2-40B4-BE49-F238E27FC236}">
                <a16:creationId xmlns:a16="http://schemas.microsoft.com/office/drawing/2014/main" id="{66A8732B-1C3A-4083-BD3A-F81933F91704}"/>
              </a:ext>
            </a:extLst>
          </p:cNvPr>
          <p:cNvSpPr>
            <a:spLocks noGrp="1"/>
          </p:cNvSpPr>
          <p:nvPr>
            <p:ph type="body" sz="quarter" idx="18"/>
          </p:nvPr>
        </p:nvSpPr>
        <p:spPr/>
        <p:txBody>
          <a:bodyPr/>
          <a:lstStyle/>
          <a:p>
            <a:endParaRPr lang="en-GB" dirty="0"/>
          </a:p>
        </p:txBody>
      </p:sp>
      <p:pic>
        <p:nvPicPr>
          <p:cNvPr id="14" name="Picture 2">
            <a:extLst>
              <a:ext uri="{FF2B5EF4-FFF2-40B4-BE49-F238E27FC236}">
                <a16:creationId xmlns:a16="http://schemas.microsoft.com/office/drawing/2014/main" id="{F9E4D46E-B315-F238-EE8B-07E2FD9D1B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400" y="5292179"/>
            <a:ext cx="2609617" cy="828078"/>
          </a:xfrm>
          <a:prstGeom prst="rect">
            <a:avLst/>
          </a:prstGeom>
          <a:noFill/>
          <a:extLst>
            <a:ext uri="{909E8E84-426E-40DD-AFC4-6F175D3DCCD1}">
              <a14:hiddenFill xmlns:a14="http://schemas.microsoft.com/office/drawing/2010/main">
                <a:solidFill>
                  <a:srgbClr val="FFFFFF"/>
                </a:solidFill>
              </a14:hiddenFill>
            </a:ext>
          </a:extLst>
        </p:spPr>
      </p:pic>
      <p:sp>
        <p:nvSpPr>
          <p:cNvPr id="12" name="Footer Placeholder 2">
            <a:extLst>
              <a:ext uri="{FF2B5EF4-FFF2-40B4-BE49-F238E27FC236}">
                <a16:creationId xmlns:a16="http://schemas.microsoft.com/office/drawing/2014/main" id="{18EE2318-EE38-6C8E-CA9E-68625C1EFFB2}"/>
              </a:ext>
            </a:extLst>
          </p:cNvPr>
          <p:cNvSpPr>
            <a:spLocks noGrp="1"/>
          </p:cNvSpPr>
          <p:nvPr>
            <p:ph type="ftr" sz="quarter" idx="11"/>
          </p:nvPr>
        </p:nvSpPr>
        <p:spPr>
          <a:xfrm>
            <a:off x="1163452" y="6342082"/>
            <a:ext cx="10801907" cy="105917"/>
          </a:xfrm>
        </p:spPr>
        <p:txBody>
          <a:bodyPr/>
          <a:lstStyle/>
          <a:p>
            <a:r>
              <a:rPr lang="en-GB" dirty="0">
                <a:solidFill>
                  <a:schemeClr val="tx2"/>
                </a:solidFill>
              </a:rPr>
              <a:t>World Gold Council  | Webinar for Assurance Providers | May 2022</a:t>
            </a:r>
          </a:p>
        </p:txBody>
      </p:sp>
    </p:spTree>
    <p:extLst>
      <p:ext uri="{BB962C8B-B14F-4D97-AF65-F5344CB8AC3E}">
        <p14:creationId xmlns:p14="http://schemas.microsoft.com/office/powerpoint/2010/main" val="1976949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82078" y="2168860"/>
            <a:ext cx="6985960" cy="1730159"/>
          </a:xfrm>
        </p:spPr>
        <p:txBody>
          <a:bodyPr>
            <a:normAutofit/>
          </a:bodyPr>
          <a:lstStyle/>
          <a:p>
            <a:r>
              <a:rPr lang="en-GB" sz="2400" dirty="0"/>
              <a:t>Responsible Gold Mining Principles </a:t>
            </a:r>
            <a:br>
              <a:rPr lang="en-GB" sz="2400" dirty="0"/>
            </a:br>
            <a:r>
              <a:rPr lang="en-GB" sz="2400" dirty="0"/>
              <a:t>Implementation and Assurance</a:t>
            </a:r>
          </a:p>
        </p:txBody>
      </p:sp>
      <p:sp>
        <p:nvSpPr>
          <p:cNvPr id="6" name="Text Placeholder 5"/>
          <p:cNvSpPr>
            <a:spLocks noGrp="1"/>
          </p:cNvSpPr>
          <p:nvPr>
            <p:ph type="body" sz="quarter" idx="13"/>
          </p:nvPr>
        </p:nvSpPr>
        <p:spPr>
          <a:xfrm>
            <a:off x="883866" y="3573016"/>
            <a:ext cx="2547837" cy="887447"/>
          </a:xfrm>
        </p:spPr>
        <p:txBody>
          <a:bodyPr>
            <a:normAutofit fontScale="47500" lnSpcReduction="20000"/>
          </a:bodyPr>
          <a:lstStyle/>
          <a:p>
            <a:pPr lvl="0" defTabSz="914400">
              <a:lnSpc>
                <a:spcPct val="100000"/>
              </a:lnSpc>
              <a:spcBef>
                <a:spcPts val="0"/>
              </a:spcBef>
              <a:spcAft>
                <a:spcPts val="0"/>
              </a:spcAft>
              <a:defRPr/>
            </a:pPr>
            <a:endParaRPr lang="en-GB" sz="1800" dirty="0">
              <a:solidFill>
                <a:srgbClr val="FFFFFF"/>
              </a:solidFill>
              <a:highlight>
                <a:srgbClr val="000000"/>
              </a:highlight>
            </a:endParaRPr>
          </a:p>
          <a:p>
            <a:pPr lvl="0" defTabSz="914400">
              <a:lnSpc>
                <a:spcPct val="100000"/>
              </a:lnSpc>
              <a:spcBef>
                <a:spcPts val="0"/>
              </a:spcBef>
              <a:spcAft>
                <a:spcPts val="0"/>
              </a:spcAft>
              <a:defRPr/>
            </a:pPr>
            <a:r>
              <a:rPr lang="en-GB" sz="2800" dirty="0"/>
              <a:t>Webinar for Assurance Providers</a:t>
            </a:r>
            <a:endParaRPr lang="en-GB" sz="2600" dirty="0">
              <a:highlight>
                <a:srgbClr val="000000"/>
              </a:highlight>
            </a:endParaRPr>
          </a:p>
          <a:p>
            <a:pPr lvl="0" defTabSz="914400">
              <a:lnSpc>
                <a:spcPct val="100000"/>
              </a:lnSpc>
              <a:spcBef>
                <a:spcPts val="0"/>
              </a:spcBef>
              <a:spcAft>
                <a:spcPts val="0"/>
              </a:spcAft>
              <a:defRPr/>
            </a:pPr>
            <a:r>
              <a:rPr lang="en-GB" sz="2600" dirty="0">
                <a:highlight>
                  <a:srgbClr val="000000"/>
                </a:highlight>
              </a:rPr>
              <a:t>May 17</a:t>
            </a:r>
            <a:r>
              <a:rPr lang="en-GB" sz="2600" baseline="30000" dirty="0">
                <a:highlight>
                  <a:srgbClr val="000000"/>
                </a:highlight>
              </a:rPr>
              <a:t>th</a:t>
            </a:r>
            <a:r>
              <a:rPr lang="en-GB" sz="2600" dirty="0">
                <a:highlight>
                  <a:srgbClr val="000000"/>
                </a:highlight>
              </a:rPr>
              <a:t> &amp; 23</a:t>
            </a:r>
            <a:r>
              <a:rPr lang="en-GB" sz="2600" baseline="30000" dirty="0">
                <a:highlight>
                  <a:srgbClr val="000000"/>
                </a:highlight>
              </a:rPr>
              <a:t>rd</a:t>
            </a:r>
            <a:r>
              <a:rPr lang="en-GB" sz="2600" dirty="0">
                <a:highlight>
                  <a:srgbClr val="000000"/>
                </a:highlight>
              </a:rPr>
              <a:t> 2022</a:t>
            </a:r>
          </a:p>
        </p:txBody>
      </p:sp>
    </p:spTree>
    <p:extLst>
      <p:ext uri="{BB962C8B-B14F-4D97-AF65-F5344CB8AC3E}">
        <p14:creationId xmlns:p14="http://schemas.microsoft.com/office/powerpoint/2010/main" val="946579658"/>
      </p:ext>
    </p:extLst>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 name="Picture Placeholder 168"/>
          <p:cNvPicPr>
            <a:picLocks noGrp="1" noChangeAspect="1"/>
          </p:cNvPicPr>
          <p:nvPr>
            <p:ph type="pic" sz="quarter" idx="29"/>
          </p:nvPr>
        </p:nvPicPr>
        <p:blipFill>
          <a:blip r:embed="rId3">
            <a:extLst>
              <a:ext uri="{28A0092B-C50C-407E-A947-70E740481C1C}">
                <a14:useLocalDpi xmlns:a14="http://schemas.microsoft.com/office/drawing/2010/main" val="0"/>
              </a:ext>
            </a:extLst>
          </a:blip>
          <a:srcRect l="5567" r="5567"/>
          <a:stretch>
            <a:fillRect/>
          </a:stretch>
        </p:blipFill>
        <p:spPr/>
      </p:pic>
      <p:sp>
        <p:nvSpPr>
          <p:cNvPr id="7" name="Title 6"/>
          <p:cNvSpPr>
            <a:spLocks noGrp="1"/>
          </p:cNvSpPr>
          <p:nvPr>
            <p:ph type="title"/>
          </p:nvPr>
        </p:nvSpPr>
        <p:spPr/>
        <p:txBody>
          <a:bodyPr/>
          <a:lstStyle/>
          <a:p>
            <a:r>
              <a:rPr lang="en-GB" dirty="0"/>
              <a:t>Supporting the</a:t>
            </a:r>
            <a:br>
              <a:rPr lang="en-GB" dirty="0"/>
            </a:br>
            <a:r>
              <a:rPr lang="en-GB" dirty="0"/>
              <a:t>Gold market</a:t>
            </a:r>
          </a:p>
        </p:txBody>
      </p:sp>
      <p:sp>
        <p:nvSpPr>
          <p:cNvPr id="4" name="Slide Number Placeholder 3"/>
          <p:cNvSpPr>
            <a:spLocks noGrp="1"/>
          </p:cNvSpPr>
          <p:nvPr>
            <p:ph type="sldNum" sz="quarter" idx="12"/>
          </p:nvPr>
        </p:nvSpPr>
        <p:spPr/>
        <p:txBody>
          <a:bodyPr/>
          <a:lstStyle/>
          <a:p>
            <a:fld id="{501147BB-AEC0-4063-9B38-B923881AE4E7}" type="slidenum">
              <a:rPr lang="en-GB" smtClean="0"/>
              <a:pPr/>
              <a:t>3</a:t>
            </a:fld>
            <a:endParaRPr lang="en-GB" dirty="0"/>
          </a:p>
        </p:txBody>
      </p:sp>
      <p:sp>
        <p:nvSpPr>
          <p:cNvPr id="193" name="Text Placeholder 192"/>
          <p:cNvSpPr>
            <a:spLocks noGrp="1"/>
          </p:cNvSpPr>
          <p:nvPr>
            <p:ph type="body" sz="quarter" idx="26"/>
          </p:nvPr>
        </p:nvSpPr>
        <p:spPr/>
        <p:txBody>
          <a:bodyPr/>
          <a:lstStyle/>
          <a:p>
            <a:pPr lvl="1"/>
            <a:r>
              <a:rPr lang="en-GB" dirty="0"/>
              <a:t>Image courtesy of</a:t>
            </a:r>
          </a:p>
          <a:p>
            <a:r>
              <a:rPr lang="en-GB" dirty="0"/>
              <a:t>Newmont</a:t>
            </a:r>
          </a:p>
        </p:txBody>
      </p:sp>
      <p:sp>
        <p:nvSpPr>
          <p:cNvPr id="10" name="Content Placeholder 9"/>
          <p:cNvSpPr>
            <a:spLocks noGrp="1"/>
          </p:cNvSpPr>
          <p:nvPr>
            <p:ph sz="quarter" idx="28"/>
          </p:nvPr>
        </p:nvSpPr>
        <p:spPr>
          <a:xfrm>
            <a:off x="882000" y="1712048"/>
            <a:ext cx="5202000" cy="3340800"/>
          </a:xfrm>
        </p:spPr>
        <p:txBody>
          <a:bodyPr/>
          <a:lstStyle/>
          <a:p>
            <a:pPr lvl="2"/>
            <a:r>
              <a:rPr lang="en-GB" dirty="0">
                <a:solidFill>
                  <a:schemeClr val="tx2"/>
                </a:solidFill>
              </a:rPr>
              <a:t>Supporting the gold market</a:t>
            </a:r>
          </a:p>
          <a:p>
            <a:pPr lvl="2"/>
            <a:r>
              <a:rPr lang="en-GB" dirty="0">
                <a:solidFill>
                  <a:schemeClr val="tx2"/>
                </a:solidFill>
              </a:rPr>
              <a:t>Leading industry authority on gold for</a:t>
            </a:r>
            <a:br>
              <a:rPr lang="en-GB" dirty="0">
                <a:solidFill>
                  <a:schemeClr val="tx2"/>
                </a:solidFill>
              </a:rPr>
            </a:br>
            <a:r>
              <a:rPr lang="en-GB" dirty="0">
                <a:solidFill>
                  <a:schemeClr val="tx2"/>
                </a:solidFill>
              </a:rPr>
              <a:t>over 30 years</a:t>
            </a:r>
          </a:p>
          <a:p>
            <a:pPr lvl="2"/>
            <a:r>
              <a:rPr lang="en-GB" dirty="0">
                <a:solidFill>
                  <a:schemeClr val="tx2"/>
                </a:solidFill>
              </a:rPr>
              <a:t>Proven track record for strengthening market infrastructure, delivering robust data and insights and developing solutions to expand access to gold globally</a:t>
            </a:r>
          </a:p>
          <a:p>
            <a:pPr lvl="2"/>
            <a:r>
              <a:rPr lang="en-GB" dirty="0">
                <a:solidFill>
                  <a:schemeClr val="tx2"/>
                </a:solidFill>
              </a:rPr>
              <a:t>Deep relationships with the institutional investor ecosystem, central banks, sovereign wealth funds and industry participants</a:t>
            </a:r>
          </a:p>
        </p:txBody>
      </p:sp>
      <p:sp>
        <p:nvSpPr>
          <p:cNvPr id="186" name="Rectangle 185"/>
          <p:cNvSpPr/>
          <p:nvPr/>
        </p:nvSpPr>
        <p:spPr>
          <a:xfrm>
            <a:off x="6098289" y="0"/>
            <a:ext cx="5218998" cy="6858000"/>
          </a:xfrm>
          <a:prstGeom prst="rect">
            <a:avLst/>
          </a:prstGeom>
          <a:gradFill flip="none" rotWithShape="1">
            <a:gsLst>
              <a:gs pos="30000">
                <a:schemeClr val="tx1">
                  <a:alpha val="90000"/>
                </a:schemeClr>
              </a:gs>
              <a:gs pos="100000">
                <a:schemeClr val="tx1">
                  <a:alpha val="0"/>
                </a:schemeClr>
              </a:gs>
            </a:gsLst>
            <a:lin ang="0" scaled="1"/>
            <a:tileRect/>
          </a:gradFill>
          <a:ln w="1905">
            <a:noFill/>
            <a:headEnd type="ova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endParaRPr lang="en-GB" b="1" dirty="0">
              <a:solidFill>
                <a:schemeClr val="tx1"/>
              </a:solidFill>
            </a:endParaRPr>
          </a:p>
        </p:txBody>
      </p:sp>
      <p:sp>
        <p:nvSpPr>
          <p:cNvPr id="11" name="TextBox 10">
            <a:extLst>
              <a:ext uri="{FF2B5EF4-FFF2-40B4-BE49-F238E27FC236}">
                <a16:creationId xmlns:a16="http://schemas.microsoft.com/office/drawing/2014/main" id="{7566FFA4-630A-4838-8CF4-34E19F501095}"/>
              </a:ext>
            </a:extLst>
          </p:cNvPr>
          <p:cNvSpPr txBox="1"/>
          <p:nvPr/>
        </p:nvSpPr>
        <p:spPr>
          <a:xfrm>
            <a:off x="473027" y="5433850"/>
            <a:ext cx="1046087" cy="141107"/>
          </a:xfrm>
          <a:prstGeom prst="rect">
            <a:avLst/>
          </a:prstGeom>
          <a:noFill/>
        </p:spPr>
        <p:txBody>
          <a:bodyPr wrap="square" lIns="0" tIns="0" rIns="0" bIns="0" rtlCol="0">
            <a:noAutofit/>
          </a:bodyPr>
          <a:lstStyle/>
          <a:p>
            <a:pPr algn="ctr" defTabSz="685800">
              <a:spcBef>
                <a:spcPts val="300"/>
              </a:spcBef>
              <a:spcAft>
                <a:spcPts val="300"/>
              </a:spcAft>
              <a:defRPr/>
            </a:pPr>
            <a:r>
              <a:rPr lang="en-GB" sz="1000" b="1" dirty="0">
                <a:solidFill>
                  <a:srgbClr val="000000"/>
                </a:solidFill>
                <a:latin typeface="Arial"/>
              </a:rPr>
              <a:t>Data</a:t>
            </a:r>
          </a:p>
        </p:txBody>
      </p:sp>
      <p:sp>
        <p:nvSpPr>
          <p:cNvPr id="12" name="TextBox 11">
            <a:extLst>
              <a:ext uri="{FF2B5EF4-FFF2-40B4-BE49-F238E27FC236}">
                <a16:creationId xmlns:a16="http://schemas.microsoft.com/office/drawing/2014/main" id="{7280723A-9862-4C92-92BF-11C23D8D37FF}"/>
              </a:ext>
            </a:extLst>
          </p:cNvPr>
          <p:cNvSpPr txBox="1"/>
          <p:nvPr/>
        </p:nvSpPr>
        <p:spPr>
          <a:xfrm>
            <a:off x="1341633" y="5433850"/>
            <a:ext cx="1046087" cy="141107"/>
          </a:xfrm>
          <a:prstGeom prst="rect">
            <a:avLst/>
          </a:prstGeom>
          <a:noFill/>
        </p:spPr>
        <p:txBody>
          <a:bodyPr wrap="square" lIns="0" tIns="0" rIns="0" bIns="0" rtlCol="0">
            <a:noAutofit/>
          </a:bodyPr>
          <a:lstStyle>
            <a:defPPr>
              <a:defRPr lang="en-US"/>
            </a:defPPr>
            <a:lvl1pPr marR="0" lvl="0" indent="0" algn="ctr" fontAlgn="auto">
              <a:lnSpc>
                <a:spcPct val="100000"/>
              </a:lnSpc>
              <a:spcBef>
                <a:spcPts val="400"/>
              </a:spcBef>
              <a:spcAft>
                <a:spcPts val="400"/>
              </a:spcAft>
              <a:buClrTx/>
              <a:buSzTx/>
              <a:buFontTx/>
              <a:buNone/>
              <a:tabLst/>
              <a:defRPr kumimoji="0" sz="1600" b="1" i="0" u="none" strike="noStrike" cap="none" spc="0" normalizeH="0" baseline="0">
                <a:ln>
                  <a:noFill/>
                </a:ln>
                <a:solidFill>
                  <a:srgbClr val="000000"/>
                </a:solidFill>
                <a:effectLst/>
                <a:uLnTx/>
                <a:uFillTx/>
                <a:latin typeface="Arial"/>
              </a:defRPr>
            </a:lvl1pPr>
          </a:lstStyle>
          <a:p>
            <a:r>
              <a:rPr lang="en-GB" sz="1000" dirty="0"/>
              <a:t>Analytics</a:t>
            </a:r>
          </a:p>
        </p:txBody>
      </p:sp>
      <p:sp>
        <p:nvSpPr>
          <p:cNvPr id="13" name="TextBox 12">
            <a:extLst>
              <a:ext uri="{FF2B5EF4-FFF2-40B4-BE49-F238E27FC236}">
                <a16:creationId xmlns:a16="http://schemas.microsoft.com/office/drawing/2014/main" id="{3CC32862-3799-4607-9AF2-27BB794CC59E}"/>
              </a:ext>
            </a:extLst>
          </p:cNvPr>
          <p:cNvSpPr txBox="1"/>
          <p:nvPr/>
        </p:nvSpPr>
        <p:spPr>
          <a:xfrm>
            <a:off x="2176720" y="5433850"/>
            <a:ext cx="1046087" cy="145430"/>
          </a:xfrm>
          <a:prstGeom prst="rect">
            <a:avLst/>
          </a:prstGeom>
          <a:noFill/>
        </p:spPr>
        <p:txBody>
          <a:bodyPr wrap="square" lIns="0" tIns="0" rIns="0" bIns="0" rtlCol="0">
            <a:noAutofit/>
          </a:bodyPr>
          <a:lstStyle>
            <a:defPPr>
              <a:defRPr lang="en-US"/>
            </a:defPPr>
            <a:lvl1pPr marR="0" lvl="0" indent="0" algn="ctr" fontAlgn="auto">
              <a:lnSpc>
                <a:spcPct val="100000"/>
              </a:lnSpc>
              <a:spcBef>
                <a:spcPts val="400"/>
              </a:spcBef>
              <a:spcAft>
                <a:spcPts val="400"/>
              </a:spcAft>
              <a:buClrTx/>
              <a:buSzTx/>
              <a:buFontTx/>
              <a:buNone/>
              <a:tabLst/>
              <a:defRPr kumimoji="0" sz="1600" b="1" i="0" u="none" strike="noStrike" cap="none" spc="0" normalizeH="0" baseline="0">
                <a:ln>
                  <a:noFill/>
                </a:ln>
                <a:solidFill>
                  <a:srgbClr val="000000"/>
                </a:solidFill>
                <a:effectLst/>
                <a:uLnTx/>
                <a:uFillTx/>
                <a:latin typeface="Arial"/>
              </a:defRPr>
            </a:lvl1pPr>
          </a:lstStyle>
          <a:p>
            <a:r>
              <a:rPr lang="en-GB" sz="1000" dirty="0"/>
              <a:t>Research</a:t>
            </a:r>
          </a:p>
        </p:txBody>
      </p:sp>
      <p:sp>
        <p:nvSpPr>
          <p:cNvPr id="14" name="TextBox 13">
            <a:extLst>
              <a:ext uri="{FF2B5EF4-FFF2-40B4-BE49-F238E27FC236}">
                <a16:creationId xmlns:a16="http://schemas.microsoft.com/office/drawing/2014/main" id="{972A85DD-781F-4098-8D1D-B6318B787B7F}"/>
              </a:ext>
            </a:extLst>
          </p:cNvPr>
          <p:cNvSpPr txBox="1"/>
          <p:nvPr/>
        </p:nvSpPr>
        <p:spPr>
          <a:xfrm>
            <a:off x="2989919" y="5433850"/>
            <a:ext cx="1046087" cy="141107"/>
          </a:xfrm>
          <a:prstGeom prst="rect">
            <a:avLst/>
          </a:prstGeom>
          <a:noFill/>
        </p:spPr>
        <p:txBody>
          <a:bodyPr wrap="square" lIns="0" tIns="0" rIns="0" bIns="0" rtlCol="0">
            <a:noAutofit/>
          </a:bodyPr>
          <a:lstStyle>
            <a:defPPr>
              <a:defRPr lang="en-US"/>
            </a:defPPr>
            <a:lvl1pPr marR="0" lvl="0" indent="0" algn="ctr" fontAlgn="auto">
              <a:lnSpc>
                <a:spcPct val="100000"/>
              </a:lnSpc>
              <a:spcBef>
                <a:spcPts val="400"/>
              </a:spcBef>
              <a:spcAft>
                <a:spcPts val="400"/>
              </a:spcAft>
              <a:buClrTx/>
              <a:buSzTx/>
              <a:buFontTx/>
              <a:buNone/>
              <a:tabLst/>
              <a:defRPr kumimoji="0" sz="1600" b="1" i="0" u="none" strike="noStrike" cap="none" spc="0" normalizeH="0" baseline="0">
                <a:ln>
                  <a:noFill/>
                </a:ln>
                <a:solidFill>
                  <a:srgbClr val="000000"/>
                </a:solidFill>
                <a:effectLst/>
                <a:uLnTx/>
                <a:uFillTx/>
                <a:latin typeface="Arial"/>
              </a:defRPr>
            </a:lvl1pPr>
          </a:lstStyle>
          <a:p>
            <a:r>
              <a:rPr lang="en-GB" sz="1000" dirty="0"/>
              <a:t>Market</a:t>
            </a:r>
            <a:br>
              <a:rPr lang="en-GB" sz="1000" dirty="0"/>
            </a:br>
            <a:r>
              <a:rPr lang="en-GB" sz="1000" dirty="0"/>
              <a:t>knowledge</a:t>
            </a:r>
          </a:p>
        </p:txBody>
      </p:sp>
      <p:sp>
        <p:nvSpPr>
          <p:cNvPr id="15" name="TextBox 14">
            <a:extLst>
              <a:ext uri="{FF2B5EF4-FFF2-40B4-BE49-F238E27FC236}">
                <a16:creationId xmlns:a16="http://schemas.microsoft.com/office/drawing/2014/main" id="{C7868228-78D2-47A6-8875-32C980C7E125}"/>
              </a:ext>
            </a:extLst>
          </p:cNvPr>
          <p:cNvSpPr txBox="1"/>
          <p:nvPr/>
        </p:nvSpPr>
        <p:spPr>
          <a:xfrm>
            <a:off x="3840294" y="5433850"/>
            <a:ext cx="1046087" cy="141107"/>
          </a:xfrm>
          <a:prstGeom prst="rect">
            <a:avLst/>
          </a:prstGeom>
          <a:noFill/>
        </p:spPr>
        <p:txBody>
          <a:bodyPr wrap="square" lIns="0" tIns="0" rIns="0" bIns="0" rtlCol="0">
            <a:noAutofit/>
          </a:bodyPr>
          <a:lstStyle>
            <a:defPPr>
              <a:defRPr lang="en-US"/>
            </a:defPPr>
            <a:lvl1pPr marR="0" lvl="0" indent="0" algn="ctr" fontAlgn="auto">
              <a:lnSpc>
                <a:spcPct val="100000"/>
              </a:lnSpc>
              <a:spcBef>
                <a:spcPts val="400"/>
              </a:spcBef>
              <a:spcAft>
                <a:spcPts val="400"/>
              </a:spcAft>
              <a:buClrTx/>
              <a:buSzTx/>
              <a:buFontTx/>
              <a:buNone/>
              <a:tabLst/>
              <a:defRPr kumimoji="0" sz="1600" b="1" i="0" u="none" strike="noStrike" cap="none" spc="0" normalizeH="0" baseline="0">
                <a:ln>
                  <a:noFill/>
                </a:ln>
                <a:solidFill>
                  <a:srgbClr val="000000"/>
                </a:solidFill>
                <a:effectLst/>
                <a:uLnTx/>
                <a:uFillTx/>
                <a:latin typeface="Arial"/>
              </a:defRPr>
            </a:lvl1pPr>
          </a:lstStyle>
          <a:p>
            <a:r>
              <a:rPr lang="en-GB" sz="1000" dirty="0"/>
              <a:t>Policies</a:t>
            </a:r>
          </a:p>
        </p:txBody>
      </p:sp>
      <p:sp>
        <p:nvSpPr>
          <p:cNvPr id="16" name="TextBox 15">
            <a:extLst>
              <a:ext uri="{FF2B5EF4-FFF2-40B4-BE49-F238E27FC236}">
                <a16:creationId xmlns:a16="http://schemas.microsoft.com/office/drawing/2014/main" id="{13AE923C-F097-40CB-A9DA-1BA2046FE08C}"/>
              </a:ext>
            </a:extLst>
          </p:cNvPr>
          <p:cNvSpPr txBox="1"/>
          <p:nvPr/>
        </p:nvSpPr>
        <p:spPr>
          <a:xfrm>
            <a:off x="4625890" y="5433850"/>
            <a:ext cx="1198845" cy="121436"/>
          </a:xfrm>
          <a:prstGeom prst="rect">
            <a:avLst/>
          </a:prstGeom>
          <a:noFill/>
        </p:spPr>
        <p:txBody>
          <a:bodyPr wrap="square" lIns="0" tIns="0" rIns="0" bIns="0" rtlCol="0">
            <a:noAutofit/>
          </a:bodyPr>
          <a:lstStyle>
            <a:defPPr>
              <a:defRPr lang="en-US"/>
            </a:defPPr>
            <a:lvl1pPr marR="0" lvl="0" indent="0" algn="ctr" fontAlgn="auto">
              <a:lnSpc>
                <a:spcPct val="100000"/>
              </a:lnSpc>
              <a:spcBef>
                <a:spcPts val="400"/>
              </a:spcBef>
              <a:spcAft>
                <a:spcPts val="400"/>
              </a:spcAft>
              <a:buClrTx/>
              <a:buSzTx/>
              <a:buFontTx/>
              <a:buNone/>
              <a:tabLst/>
              <a:defRPr kumimoji="0" sz="1600" b="1" i="0" u="none" strike="noStrike" cap="none" spc="0" normalizeH="0" baseline="0">
                <a:ln>
                  <a:noFill/>
                </a:ln>
                <a:solidFill>
                  <a:srgbClr val="000000"/>
                </a:solidFill>
                <a:effectLst/>
                <a:uLnTx/>
                <a:uFillTx/>
                <a:latin typeface="Arial"/>
              </a:defRPr>
            </a:lvl1pPr>
          </a:lstStyle>
          <a:p>
            <a:r>
              <a:rPr lang="en-GB" sz="1000" dirty="0"/>
              <a:t>Infrastructure</a:t>
            </a:r>
          </a:p>
        </p:txBody>
      </p:sp>
      <p:grpSp>
        <p:nvGrpSpPr>
          <p:cNvPr id="17" name="Group 16">
            <a:extLst>
              <a:ext uri="{FF2B5EF4-FFF2-40B4-BE49-F238E27FC236}">
                <a16:creationId xmlns:a16="http://schemas.microsoft.com/office/drawing/2014/main" id="{31C1397E-7199-496D-85DB-D769FEB443B8}"/>
              </a:ext>
            </a:extLst>
          </p:cNvPr>
          <p:cNvGrpSpPr/>
          <p:nvPr/>
        </p:nvGrpSpPr>
        <p:grpSpPr>
          <a:xfrm>
            <a:off x="4047617" y="4653136"/>
            <a:ext cx="660200" cy="660200"/>
            <a:chOff x="4419608" y="1216123"/>
            <a:chExt cx="720000" cy="720000"/>
          </a:xfrm>
        </p:grpSpPr>
        <p:sp>
          <p:nvSpPr>
            <p:cNvPr id="18" name="Oval 17">
              <a:extLst>
                <a:ext uri="{FF2B5EF4-FFF2-40B4-BE49-F238E27FC236}">
                  <a16:creationId xmlns:a16="http://schemas.microsoft.com/office/drawing/2014/main" id="{BC1765E8-8205-4152-94F2-F5199705FF5B}"/>
                </a:ext>
              </a:extLst>
            </p:cNvPr>
            <p:cNvSpPr>
              <a:spLocks noChangeAspect="1"/>
            </p:cNvSpPr>
            <p:nvPr/>
          </p:nvSpPr>
          <p:spPr>
            <a:xfrm>
              <a:off x="4419608" y="1216123"/>
              <a:ext cx="720000" cy="720000"/>
            </a:xfrm>
            <a:prstGeom prst="ellipse">
              <a:avLst/>
            </a:prstGeom>
            <a:solidFill>
              <a:srgbClr val="A39161"/>
            </a:solidFill>
            <a:ln w="1905">
              <a:no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400" dirty="0">
                <a:solidFill>
                  <a:srgbClr val="FFFFFF"/>
                </a:solidFill>
                <a:latin typeface="Arial"/>
              </a:endParaRPr>
            </a:p>
          </p:txBody>
        </p:sp>
        <p:grpSp>
          <p:nvGrpSpPr>
            <p:cNvPr id="19" name="Group 281">
              <a:extLst>
                <a:ext uri="{FF2B5EF4-FFF2-40B4-BE49-F238E27FC236}">
                  <a16:creationId xmlns:a16="http://schemas.microsoft.com/office/drawing/2014/main" id="{A1218B29-F06D-419D-8CF2-BABA310BE84B}"/>
                </a:ext>
              </a:extLst>
            </p:cNvPr>
            <p:cNvGrpSpPr>
              <a:grpSpLocks noChangeAspect="1"/>
            </p:cNvGrpSpPr>
            <p:nvPr/>
          </p:nvGrpSpPr>
          <p:grpSpPr bwMode="auto">
            <a:xfrm>
              <a:off x="4624859" y="1349461"/>
              <a:ext cx="309498" cy="453324"/>
              <a:chOff x="3421" y="1039"/>
              <a:chExt cx="340" cy="498"/>
            </a:xfrm>
            <a:solidFill>
              <a:schemeClr val="bg1"/>
            </a:solidFill>
          </p:grpSpPr>
          <p:sp>
            <p:nvSpPr>
              <p:cNvPr id="20" name="Freeform 282">
                <a:extLst>
                  <a:ext uri="{FF2B5EF4-FFF2-40B4-BE49-F238E27FC236}">
                    <a16:creationId xmlns:a16="http://schemas.microsoft.com/office/drawing/2014/main" id="{9FA0A1B6-81F7-4AE4-857C-9D4B56AEDE44}"/>
                  </a:ext>
                </a:extLst>
              </p:cNvPr>
              <p:cNvSpPr>
                <a:spLocks/>
              </p:cNvSpPr>
              <p:nvPr/>
            </p:nvSpPr>
            <p:spPr bwMode="auto">
              <a:xfrm>
                <a:off x="3421" y="1039"/>
                <a:ext cx="340" cy="447"/>
              </a:xfrm>
              <a:custGeom>
                <a:avLst/>
                <a:gdLst>
                  <a:gd name="T0" fmla="*/ 2412 w 2453"/>
                  <a:gd name="T1" fmla="*/ 3223 h 3223"/>
                  <a:gd name="T2" fmla="*/ 1921 w 2453"/>
                  <a:gd name="T3" fmla="*/ 3223 h 3223"/>
                  <a:gd name="T4" fmla="*/ 1921 w 2453"/>
                  <a:gd name="T5" fmla="*/ 3140 h 3223"/>
                  <a:gd name="T6" fmla="*/ 2370 w 2453"/>
                  <a:gd name="T7" fmla="*/ 3140 h 3223"/>
                  <a:gd name="T8" fmla="*/ 2370 w 2453"/>
                  <a:gd name="T9" fmla="*/ 83 h 3223"/>
                  <a:gd name="T10" fmla="*/ 83 w 2453"/>
                  <a:gd name="T11" fmla="*/ 83 h 3223"/>
                  <a:gd name="T12" fmla="*/ 83 w 2453"/>
                  <a:gd name="T13" fmla="*/ 3140 h 3223"/>
                  <a:gd name="T14" fmla="*/ 1494 w 2453"/>
                  <a:gd name="T15" fmla="*/ 3140 h 3223"/>
                  <a:gd name="T16" fmla="*/ 1494 w 2453"/>
                  <a:gd name="T17" fmla="*/ 3223 h 3223"/>
                  <a:gd name="T18" fmla="*/ 42 w 2453"/>
                  <a:gd name="T19" fmla="*/ 3223 h 3223"/>
                  <a:gd name="T20" fmla="*/ 0 w 2453"/>
                  <a:gd name="T21" fmla="*/ 3181 h 3223"/>
                  <a:gd name="T22" fmla="*/ 0 w 2453"/>
                  <a:gd name="T23" fmla="*/ 42 h 3223"/>
                  <a:gd name="T24" fmla="*/ 42 w 2453"/>
                  <a:gd name="T25" fmla="*/ 0 h 3223"/>
                  <a:gd name="T26" fmla="*/ 2412 w 2453"/>
                  <a:gd name="T27" fmla="*/ 0 h 3223"/>
                  <a:gd name="T28" fmla="*/ 2453 w 2453"/>
                  <a:gd name="T29" fmla="*/ 42 h 3223"/>
                  <a:gd name="T30" fmla="*/ 2453 w 2453"/>
                  <a:gd name="T31" fmla="*/ 3181 h 3223"/>
                  <a:gd name="T32" fmla="*/ 2412 w 2453"/>
                  <a:gd name="T33" fmla="*/ 3223 h 3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53" h="3223">
                    <a:moveTo>
                      <a:pt x="2412" y="3223"/>
                    </a:moveTo>
                    <a:lnTo>
                      <a:pt x="1921" y="3223"/>
                    </a:lnTo>
                    <a:lnTo>
                      <a:pt x="1921" y="3140"/>
                    </a:lnTo>
                    <a:lnTo>
                      <a:pt x="2370" y="3140"/>
                    </a:lnTo>
                    <a:lnTo>
                      <a:pt x="2370" y="83"/>
                    </a:lnTo>
                    <a:lnTo>
                      <a:pt x="83" y="83"/>
                    </a:lnTo>
                    <a:lnTo>
                      <a:pt x="83" y="3140"/>
                    </a:lnTo>
                    <a:lnTo>
                      <a:pt x="1494" y="3140"/>
                    </a:lnTo>
                    <a:lnTo>
                      <a:pt x="1494" y="3223"/>
                    </a:lnTo>
                    <a:lnTo>
                      <a:pt x="42" y="3223"/>
                    </a:lnTo>
                    <a:cubicBezTo>
                      <a:pt x="19" y="3223"/>
                      <a:pt x="0" y="3204"/>
                      <a:pt x="0" y="3181"/>
                    </a:cubicBezTo>
                    <a:lnTo>
                      <a:pt x="0" y="42"/>
                    </a:lnTo>
                    <a:cubicBezTo>
                      <a:pt x="0" y="19"/>
                      <a:pt x="19" y="0"/>
                      <a:pt x="42" y="0"/>
                    </a:cubicBezTo>
                    <a:lnTo>
                      <a:pt x="2412" y="0"/>
                    </a:lnTo>
                    <a:cubicBezTo>
                      <a:pt x="2435" y="0"/>
                      <a:pt x="2453" y="19"/>
                      <a:pt x="2453" y="42"/>
                    </a:cubicBezTo>
                    <a:lnTo>
                      <a:pt x="2453" y="3181"/>
                    </a:lnTo>
                    <a:cubicBezTo>
                      <a:pt x="2453" y="3204"/>
                      <a:pt x="2435" y="3223"/>
                      <a:pt x="2412" y="32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GB" sz="1400" dirty="0">
                  <a:solidFill>
                    <a:srgbClr val="000000"/>
                  </a:solidFill>
                  <a:latin typeface="Arial"/>
                </a:endParaRPr>
              </a:p>
            </p:txBody>
          </p:sp>
          <p:sp>
            <p:nvSpPr>
              <p:cNvPr id="21" name="Freeform 283">
                <a:extLst>
                  <a:ext uri="{FF2B5EF4-FFF2-40B4-BE49-F238E27FC236}">
                    <a16:creationId xmlns:a16="http://schemas.microsoft.com/office/drawing/2014/main" id="{61016F58-322E-4CD1-9F21-DD184C1CC14D}"/>
                  </a:ext>
                </a:extLst>
              </p:cNvPr>
              <p:cNvSpPr>
                <a:spLocks/>
              </p:cNvSpPr>
              <p:nvPr/>
            </p:nvSpPr>
            <p:spPr bwMode="auto">
              <a:xfrm>
                <a:off x="3463" y="1180"/>
                <a:ext cx="255" cy="4"/>
              </a:xfrm>
              <a:custGeom>
                <a:avLst/>
                <a:gdLst>
                  <a:gd name="T0" fmla="*/ 1822 w 1839"/>
                  <a:gd name="T1" fmla="*/ 33 h 33"/>
                  <a:gd name="T2" fmla="*/ 17 w 1839"/>
                  <a:gd name="T3" fmla="*/ 33 h 33"/>
                  <a:gd name="T4" fmla="*/ 0 w 1839"/>
                  <a:gd name="T5" fmla="*/ 16 h 33"/>
                  <a:gd name="T6" fmla="*/ 17 w 1839"/>
                  <a:gd name="T7" fmla="*/ 0 h 33"/>
                  <a:gd name="T8" fmla="*/ 1822 w 1839"/>
                  <a:gd name="T9" fmla="*/ 0 h 33"/>
                  <a:gd name="T10" fmla="*/ 1839 w 1839"/>
                  <a:gd name="T11" fmla="*/ 16 h 33"/>
                  <a:gd name="T12" fmla="*/ 1822 w 1839"/>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1839" h="33">
                    <a:moveTo>
                      <a:pt x="1822" y="33"/>
                    </a:moveTo>
                    <a:lnTo>
                      <a:pt x="17" y="33"/>
                    </a:lnTo>
                    <a:cubicBezTo>
                      <a:pt x="8" y="33"/>
                      <a:pt x="0" y="25"/>
                      <a:pt x="0" y="16"/>
                    </a:cubicBezTo>
                    <a:cubicBezTo>
                      <a:pt x="0" y="7"/>
                      <a:pt x="8" y="0"/>
                      <a:pt x="17" y="0"/>
                    </a:cubicBezTo>
                    <a:lnTo>
                      <a:pt x="1822" y="0"/>
                    </a:lnTo>
                    <a:cubicBezTo>
                      <a:pt x="1832" y="0"/>
                      <a:pt x="1839" y="7"/>
                      <a:pt x="1839" y="16"/>
                    </a:cubicBezTo>
                    <a:cubicBezTo>
                      <a:pt x="1839" y="25"/>
                      <a:pt x="1832" y="33"/>
                      <a:pt x="1822"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GB" sz="1400" dirty="0">
                  <a:solidFill>
                    <a:srgbClr val="000000"/>
                  </a:solidFill>
                  <a:latin typeface="Arial"/>
                </a:endParaRPr>
              </a:p>
            </p:txBody>
          </p:sp>
          <p:sp>
            <p:nvSpPr>
              <p:cNvPr id="22" name="Freeform 284">
                <a:extLst>
                  <a:ext uri="{FF2B5EF4-FFF2-40B4-BE49-F238E27FC236}">
                    <a16:creationId xmlns:a16="http://schemas.microsoft.com/office/drawing/2014/main" id="{07485B41-6D65-4FA8-B94C-D14793ADC6BE}"/>
                  </a:ext>
                </a:extLst>
              </p:cNvPr>
              <p:cNvSpPr>
                <a:spLocks/>
              </p:cNvSpPr>
              <p:nvPr/>
            </p:nvSpPr>
            <p:spPr bwMode="auto">
              <a:xfrm>
                <a:off x="3463" y="1208"/>
                <a:ext cx="255" cy="5"/>
              </a:xfrm>
              <a:custGeom>
                <a:avLst/>
                <a:gdLst>
                  <a:gd name="T0" fmla="*/ 1822 w 1839"/>
                  <a:gd name="T1" fmla="*/ 34 h 34"/>
                  <a:gd name="T2" fmla="*/ 17 w 1839"/>
                  <a:gd name="T3" fmla="*/ 34 h 34"/>
                  <a:gd name="T4" fmla="*/ 0 w 1839"/>
                  <a:gd name="T5" fmla="*/ 17 h 34"/>
                  <a:gd name="T6" fmla="*/ 17 w 1839"/>
                  <a:gd name="T7" fmla="*/ 0 h 34"/>
                  <a:gd name="T8" fmla="*/ 1822 w 1839"/>
                  <a:gd name="T9" fmla="*/ 0 h 34"/>
                  <a:gd name="T10" fmla="*/ 1839 w 1839"/>
                  <a:gd name="T11" fmla="*/ 17 h 34"/>
                  <a:gd name="T12" fmla="*/ 1822 w 1839"/>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839" h="34">
                    <a:moveTo>
                      <a:pt x="1822" y="34"/>
                    </a:moveTo>
                    <a:lnTo>
                      <a:pt x="17" y="34"/>
                    </a:lnTo>
                    <a:cubicBezTo>
                      <a:pt x="8" y="34"/>
                      <a:pt x="0" y="26"/>
                      <a:pt x="0" y="17"/>
                    </a:cubicBezTo>
                    <a:cubicBezTo>
                      <a:pt x="0" y="8"/>
                      <a:pt x="8" y="0"/>
                      <a:pt x="17" y="0"/>
                    </a:cubicBezTo>
                    <a:lnTo>
                      <a:pt x="1822" y="0"/>
                    </a:lnTo>
                    <a:cubicBezTo>
                      <a:pt x="1832" y="0"/>
                      <a:pt x="1839" y="8"/>
                      <a:pt x="1839" y="17"/>
                    </a:cubicBezTo>
                    <a:cubicBezTo>
                      <a:pt x="1839" y="26"/>
                      <a:pt x="1832" y="34"/>
                      <a:pt x="1822"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GB" sz="1400" dirty="0">
                  <a:solidFill>
                    <a:srgbClr val="000000"/>
                  </a:solidFill>
                  <a:latin typeface="Arial"/>
                </a:endParaRPr>
              </a:p>
            </p:txBody>
          </p:sp>
          <p:sp>
            <p:nvSpPr>
              <p:cNvPr id="23" name="Freeform 285">
                <a:extLst>
                  <a:ext uri="{FF2B5EF4-FFF2-40B4-BE49-F238E27FC236}">
                    <a16:creationId xmlns:a16="http://schemas.microsoft.com/office/drawing/2014/main" id="{207C2BF4-C3F1-41BE-9BA5-3CD932823579}"/>
                  </a:ext>
                </a:extLst>
              </p:cNvPr>
              <p:cNvSpPr>
                <a:spLocks/>
              </p:cNvSpPr>
              <p:nvPr/>
            </p:nvSpPr>
            <p:spPr bwMode="auto">
              <a:xfrm>
                <a:off x="3463" y="1238"/>
                <a:ext cx="98" cy="5"/>
              </a:xfrm>
              <a:custGeom>
                <a:avLst/>
                <a:gdLst>
                  <a:gd name="T0" fmla="*/ 691 w 707"/>
                  <a:gd name="T1" fmla="*/ 33 h 33"/>
                  <a:gd name="T2" fmla="*/ 17 w 707"/>
                  <a:gd name="T3" fmla="*/ 33 h 33"/>
                  <a:gd name="T4" fmla="*/ 0 w 707"/>
                  <a:gd name="T5" fmla="*/ 17 h 33"/>
                  <a:gd name="T6" fmla="*/ 17 w 707"/>
                  <a:gd name="T7" fmla="*/ 0 h 33"/>
                  <a:gd name="T8" fmla="*/ 691 w 707"/>
                  <a:gd name="T9" fmla="*/ 0 h 33"/>
                  <a:gd name="T10" fmla="*/ 707 w 707"/>
                  <a:gd name="T11" fmla="*/ 17 h 33"/>
                  <a:gd name="T12" fmla="*/ 691 w 707"/>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707" h="33">
                    <a:moveTo>
                      <a:pt x="691" y="33"/>
                    </a:moveTo>
                    <a:lnTo>
                      <a:pt x="17" y="33"/>
                    </a:lnTo>
                    <a:cubicBezTo>
                      <a:pt x="8" y="33"/>
                      <a:pt x="0" y="26"/>
                      <a:pt x="0" y="17"/>
                    </a:cubicBezTo>
                    <a:cubicBezTo>
                      <a:pt x="0" y="8"/>
                      <a:pt x="8" y="0"/>
                      <a:pt x="17" y="0"/>
                    </a:cubicBezTo>
                    <a:lnTo>
                      <a:pt x="691" y="0"/>
                    </a:lnTo>
                    <a:cubicBezTo>
                      <a:pt x="700" y="0"/>
                      <a:pt x="707" y="8"/>
                      <a:pt x="707" y="17"/>
                    </a:cubicBezTo>
                    <a:cubicBezTo>
                      <a:pt x="707" y="26"/>
                      <a:pt x="700" y="33"/>
                      <a:pt x="691"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GB" sz="1400" dirty="0">
                  <a:solidFill>
                    <a:srgbClr val="000000"/>
                  </a:solidFill>
                  <a:latin typeface="Arial"/>
                </a:endParaRPr>
              </a:p>
            </p:txBody>
          </p:sp>
          <p:sp>
            <p:nvSpPr>
              <p:cNvPr id="24" name="Freeform 286">
                <a:extLst>
                  <a:ext uri="{FF2B5EF4-FFF2-40B4-BE49-F238E27FC236}">
                    <a16:creationId xmlns:a16="http://schemas.microsoft.com/office/drawing/2014/main" id="{39B36E41-A8B6-4E45-B75B-64F0C2F6FC97}"/>
                  </a:ext>
                </a:extLst>
              </p:cNvPr>
              <p:cNvSpPr>
                <a:spLocks/>
              </p:cNvSpPr>
              <p:nvPr/>
            </p:nvSpPr>
            <p:spPr bwMode="auto">
              <a:xfrm>
                <a:off x="3463" y="1313"/>
                <a:ext cx="255" cy="5"/>
              </a:xfrm>
              <a:custGeom>
                <a:avLst/>
                <a:gdLst>
                  <a:gd name="T0" fmla="*/ 1822 w 1839"/>
                  <a:gd name="T1" fmla="*/ 34 h 34"/>
                  <a:gd name="T2" fmla="*/ 17 w 1839"/>
                  <a:gd name="T3" fmla="*/ 34 h 34"/>
                  <a:gd name="T4" fmla="*/ 0 w 1839"/>
                  <a:gd name="T5" fmla="*/ 17 h 34"/>
                  <a:gd name="T6" fmla="*/ 17 w 1839"/>
                  <a:gd name="T7" fmla="*/ 0 h 34"/>
                  <a:gd name="T8" fmla="*/ 1822 w 1839"/>
                  <a:gd name="T9" fmla="*/ 0 h 34"/>
                  <a:gd name="T10" fmla="*/ 1839 w 1839"/>
                  <a:gd name="T11" fmla="*/ 17 h 34"/>
                  <a:gd name="T12" fmla="*/ 1822 w 1839"/>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839" h="34">
                    <a:moveTo>
                      <a:pt x="1822" y="34"/>
                    </a:moveTo>
                    <a:lnTo>
                      <a:pt x="17" y="34"/>
                    </a:lnTo>
                    <a:cubicBezTo>
                      <a:pt x="8" y="34"/>
                      <a:pt x="0" y="26"/>
                      <a:pt x="0" y="17"/>
                    </a:cubicBezTo>
                    <a:cubicBezTo>
                      <a:pt x="0" y="8"/>
                      <a:pt x="8" y="0"/>
                      <a:pt x="17" y="0"/>
                    </a:cubicBezTo>
                    <a:lnTo>
                      <a:pt x="1822" y="0"/>
                    </a:lnTo>
                    <a:cubicBezTo>
                      <a:pt x="1832" y="0"/>
                      <a:pt x="1839" y="8"/>
                      <a:pt x="1839" y="17"/>
                    </a:cubicBezTo>
                    <a:cubicBezTo>
                      <a:pt x="1839" y="26"/>
                      <a:pt x="1832" y="34"/>
                      <a:pt x="1822"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GB" sz="1400" dirty="0">
                  <a:solidFill>
                    <a:srgbClr val="000000"/>
                  </a:solidFill>
                  <a:latin typeface="Arial"/>
                </a:endParaRPr>
              </a:p>
            </p:txBody>
          </p:sp>
          <p:sp>
            <p:nvSpPr>
              <p:cNvPr id="25" name="Freeform 287">
                <a:extLst>
                  <a:ext uri="{FF2B5EF4-FFF2-40B4-BE49-F238E27FC236}">
                    <a16:creationId xmlns:a16="http://schemas.microsoft.com/office/drawing/2014/main" id="{9B22EAF1-B517-4D79-9FA9-5EAFE4FAD5C0}"/>
                  </a:ext>
                </a:extLst>
              </p:cNvPr>
              <p:cNvSpPr>
                <a:spLocks/>
              </p:cNvSpPr>
              <p:nvPr/>
            </p:nvSpPr>
            <p:spPr bwMode="auto">
              <a:xfrm>
                <a:off x="3463" y="1340"/>
                <a:ext cx="79" cy="4"/>
              </a:xfrm>
              <a:custGeom>
                <a:avLst/>
                <a:gdLst>
                  <a:gd name="T0" fmla="*/ 553 w 569"/>
                  <a:gd name="T1" fmla="*/ 33 h 33"/>
                  <a:gd name="T2" fmla="*/ 17 w 569"/>
                  <a:gd name="T3" fmla="*/ 33 h 33"/>
                  <a:gd name="T4" fmla="*/ 0 w 569"/>
                  <a:gd name="T5" fmla="*/ 16 h 33"/>
                  <a:gd name="T6" fmla="*/ 17 w 569"/>
                  <a:gd name="T7" fmla="*/ 0 h 33"/>
                  <a:gd name="T8" fmla="*/ 553 w 569"/>
                  <a:gd name="T9" fmla="*/ 0 h 33"/>
                  <a:gd name="T10" fmla="*/ 569 w 569"/>
                  <a:gd name="T11" fmla="*/ 16 h 33"/>
                  <a:gd name="T12" fmla="*/ 553 w 569"/>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569" h="33">
                    <a:moveTo>
                      <a:pt x="553" y="33"/>
                    </a:moveTo>
                    <a:lnTo>
                      <a:pt x="17" y="33"/>
                    </a:lnTo>
                    <a:cubicBezTo>
                      <a:pt x="8" y="33"/>
                      <a:pt x="0" y="25"/>
                      <a:pt x="0" y="16"/>
                    </a:cubicBezTo>
                    <a:cubicBezTo>
                      <a:pt x="0" y="7"/>
                      <a:pt x="8" y="0"/>
                      <a:pt x="17" y="0"/>
                    </a:cubicBezTo>
                    <a:lnTo>
                      <a:pt x="553" y="0"/>
                    </a:lnTo>
                    <a:cubicBezTo>
                      <a:pt x="562" y="0"/>
                      <a:pt x="569" y="7"/>
                      <a:pt x="569" y="16"/>
                    </a:cubicBezTo>
                    <a:cubicBezTo>
                      <a:pt x="569" y="25"/>
                      <a:pt x="562" y="33"/>
                      <a:pt x="553"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GB" sz="1400" dirty="0">
                  <a:solidFill>
                    <a:srgbClr val="000000"/>
                  </a:solidFill>
                  <a:latin typeface="Arial"/>
                </a:endParaRPr>
              </a:p>
            </p:txBody>
          </p:sp>
          <p:sp>
            <p:nvSpPr>
              <p:cNvPr id="26" name="Freeform 288">
                <a:extLst>
                  <a:ext uri="{FF2B5EF4-FFF2-40B4-BE49-F238E27FC236}">
                    <a16:creationId xmlns:a16="http://schemas.microsoft.com/office/drawing/2014/main" id="{18F7D053-8282-4717-9C19-1DDF18DAF463}"/>
                  </a:ext>
                </a:extLst>
              </p:cNvPr>
              <p:cNvSpPr>
                <a:spLocks/>
              </p:cNvSpPr>
              <p:nvPr/>
            </p:nvSpPr>
            <p:spPr bwMode="auto">
              <a:xfrm>
                <a:off x="3468" y="1394"/>
                <a:ext cx="89" cy="23"/>
              </a:xfrm>
              <a:custGeom>
                <a:avLst/>
                <a:gdLst>
                  <a:gd name="T0" fmla="*/ 19 w 641"/>
                  <a:gd name="T1" fmla="*/ 163 h 163"/>
                  <a:gd name="T2" fmla="*/ 5 w 641"/>
                  <a:gd name="T3" fmla="*/ 155 h 163"/>
                  <a:gd name="T4" fmla="*/ 11 w 641"/>
                  <a:gd name="T5" fmla="*/ 132 h 163"/>
                  <a:gd name="T6" fmla="*/ 55 w 641"/>
                  <a:gd name="T7" fmla="*/ 96 h 163"/>
                  <a:gd name="T8" fmla="*/ 99 w 641"/>
                  <a:gd name="T9" fmla="*/ 27 h 163"/>
                  <a:gd name="T10" fmla="*/ 127 w 641"/>
                  <a:gd name="T11" fmla="*/ 4 h 163"/>
                  <a:gd name="T12" fmla="*/ 134 w 641"/>
                  <a:gd name="T13" fmla="*/ 59 h 163"/>
                  <a:gd name="T14" fmla="*/ 124 w 641"/>
                  <a:gd name="T15" fmla="*/ 116 h 163"/>
                  <a:gd name="T16" fmla="*/ 167 w 641"/>
                  <a:gd name="T17" fmla="*/ 69 h 163"/>
                  <a:gd name="T18" fmla="*/ 184 w 641"/>
                  <a:gd name="T19" fmla="*/ 43 h 163"/>
                  <a:gd name="T20" fmla="*/ 216 w 641"/>
                  <a:gd name="T21" fmla="*/ 21 h 163"/>
                  <a:gd name="T22" fmla="*/ 223 w 641"/>
                  <a:gd name="T23" fmla="*/ 59 h 163"/>
                  <a:gd name="T24" fmla="*/ 218 w 641"/>
                  <a:gd name="T25" fmla="*/ 108 h 163"/>
                  <a:gd name="T26" fmla="*/ 240 w 641"/>
                  <a:gd name="T27" fmla="*/ 108 h 163"/>
                  <a:gd name="T28" fmla="*/ 289 w 641"/>
                  <a:gd name="T29" fmla="*/ 62 h 163"/>
                  <a:gd name="T30" fmla="*/ 320 w 641"/>
                  <a:gd name="T31" fmla="*/ 44 h 163"/>
                  <a:gd name="T32" fmla="*/ 326 w 641"/>
                  <a:gd name="T33" fmla="*/ 81 h 163"/>
                  <a:gd name="T34" fmla="*/ 322 w 641"/>
                  <a:gd name="T35" fmla="*/ 112 h 163"/>
                  <a:gd name="T36" fmla="*/ 358 w 641"/>
                  <a:gd name="T37" fmla="*/ 100 h 163"/>
                  <a:gd name="T38" fmla="*/ 394 w 641"/>
                  <a:gd name="T39" fmla="*/ 51 h 163"/>
                  <a:gd name="T40" fmla="*/ 423 w 641"/>
                  <a:gd name="T41" fmla="*/ 27 h 163"/>
                  <a:gd name="T42" fmla="*/ 438 w 641"/>
                  <a:gd name="T43" fmla="*/ 60 h 163"/>
                  <a:gd name="T44" fmla="*/ 446 w 641"/>
                  <a:gd name="T45" fmla="*/ 98 h 163"/>
                  <a:gd name="T46" fmla="*/ 470 w 641"/>
                  <a:gd name="T47" fmla="*/ 99 h 163"/>
                  <a:gd name="T48" fmla="*/ 482 w 641"/>
                  <a:gd name="T49" fmla="*/ 81 h 163"/>
                  <a:gd name="T50" fmla="*/ 507 w 641"/>
                  <a:gd name="T51" fmla="*/ 59 h 163"/>
                  <a:gd name="T52" fmla="*/ 531 w 641"/>
                  <a:gd name="T53" fmla="*/ 86 h 163"/>
                  <a:gd name="T54" fmla="*/ 544 w 641"/>
                  <a:gd name="T55" fmla="*/ 112 h 163"/>
                  <a:gd name="T56" fmla="*/ 618 w 641"/>
                  <a:gd name="T57" fmla="*/ 114 h 163"/>
                  <a:gd name="T58" fmla="*/ 639 w 641"/>
                  <a:gd name="T59" fmla="*/ 126 h 163"/>
                  <a:gd name="T60" fmla="*/ 627 w 641"/>
                  <a:gd name="T61" fmla="*/ 146 h 163"/>
                  <a:gd name="T62" fmla="*/ 520 w 641"/>
                  <a:gd name="T63" fmla="*/ 136 h 163"/>
                  <a:gd name="T64" fmla="*/ 505 w 641"/>
                  <a:gd name="T65" fmla="*/ 110 h 163"/>
                  <a:gd name="T66" fmla="*/ 485 w 641"/>
                  <a:gd name="T67" fmla="*/ 129 h 163"/>
                  <a:gd name="T68" fmla="*/ 425 w 641"/>
                  <a:gd name="T69" fmla="*/ 124 h 163"/>
                  <a:gd name="T70" fmla="*/ 408 w 641"/>
                  <a:gd name="T71" fmla="*/ 96 h 163"/>
                  <a:gd name="T72" fmla="*/ 377 w 641"/>
                  <a:gd name="T73" fmla="*/ 128 h 163"/>
                  <a:gd name="T74" fmla="*/ 298 w 641"/>
                  <a:gd name="T75" fmla="*/ 136 h 163"/>
                  <a:gd name="T76" fmla="*/ 288 w 641"/>
                  <a:gd name="T77" fmla="*/ 116 h 163"/>
                  <a:gd name="T78" fmla="*/ 250 w 641"/>
                  <a:gd name="T79" fmla="*/ 140 h 163"/>
                  <a:gd name="T80" fmla="*/ 195 w 641"/>
                  <a:gd name="T81" fmla="*/ 133 h 163"/>
                  <a:gd name="T82" fmla="*/ 182 w 641"/>
                  <a:gd name="T83" fmla="*/ 104 h 163"/>
                  <a:gd name="T84" fmla="*/ 105 w 641"/>
                  <a:gd name="T85" fmla="*/ 151 h 163"/>
                  <a:gd name="T86" fmla="*/ 91 w 641"/>
                  <a:gd name="T87" fmla="*/ 105 h 163"/>
                  <a:gd name="T88" fmla="*/ 80 w 641"/>
                  <a:gd name="T89" fmla="*/ 119 h 163"/>
                  <a:gd name="T90" fmla="*/ 28 w 641"/>
                  <a:gd name="T91" fmla="*/ 161 h 163"/>
                  <a:gd name="T92" fmla="*/ 19 w 641"/>
                  <a:gd name="T93"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41" h="163">
                    <a:moveTo>
                      <a:pt x="19" y="163"/>
                    </a:moveTo>
                    <a:cubicBezTo>
                      <a:pt x="13" y="163"/>
                      <a:pt x="8" y="160"/>
                      <a:pt x="5" y="155"/>
                    </a:cubicBezTo>
                    <a:cubicBezTo>
                      <a:pt x="0" y="147"/>
                      <a:pt x="3" y="137"/>
                      <a:pt x="11" y="132"/>
                    </a:cubicBezTo>
                    <a:cubicBezTo>
                      <a:pt x="28" y="122"/>
                      <a:pt x="43" y="110"/>
                      <a:pt x="55" y="96"/>
                    </a:cubicBezTo>
                    <a:cubicBezTo>
                      <a:pt x="79" y="71"/>
                      <a:pt x="92" y="43"/>
                      <a:pt x="99" y="27"/>
                    </a:cubicBezTo>
                    <a:cubicBezTo>
                      <a:pt x="105" y="14"/>
                      <a:pt x="112" y="0"/>
                      <a:pt x="127" y="4"/>
                    </a:cubicBezTo>
                    <a:cubicBezTo>
                      <a:pt x="145" y="10"/>
                      <a:pt x="141" y="25"/>
                      <a:pt x="134" y="59"/>
                    </a:cubicBezTo>
                    <a:cubicBezTo>
                      <a:pt x="131" y="72"/>
                      <a:pt x="125" y="100"/>
                      <a:pt x="124" y="116"/>
                    </a:cubicBezTo>
                    <a:cubicBezTo>
                      <a:pt x="135" y="107"/>
                      <a:pt x="153" y="89"/>
                      <a:pt x="167" y="69"/>
                    </a:cubicBezTo>
                    <a:cubicBezTo>
                      <a:pt x="174" y="60"/>
                      <a:pt x="179" y="50"/>
                      <a:pt x="184" y="43"/>
                    </a:cubicBezTo>
                    <a:cubicBezTo>
                      <a:pt x="193" y="28"/>
                      <a:pt x="201" y="15"/>
                      <a:pt x="216" y="21"/>
                    </a:cubicBezTo>
                    <a:cubicBezTo>
                      <a:pt x="232" y="27"/>
                      <a:pt x="227" y="44"/>
                      <a:pt x="223" y="59"/>
                    </a:cubicBezTo>
                    <a:cubicBezTo>
                      <a:pt x="220" y="70"/>
                      <a:pt x="211" y="102"/>
                      <a:pt x="218" y="108"/>
                    </a:cubicBezTo>
                    <a:cubicBezTo>
                      <a:pt x="220" y="110"/>
                      <a:pt x="227" y="111"/>
                      <a:pt x="240" y="108"/>
                    </a:cubicBezTo>
                    <a:cubicBezTo>
                      <a:pt x="264" y="101"/>
                      <a:pt x="279" y="77"/>
                      <a:pt x="289" y="62"/>
                    </a:cubicBezTo>
                    <a:cubicBezTo>
                      <a:pt x="296" y="51"/>
                      <a:pt x="304" y="37"/>
                      <a:pt x="320" y="44"/>
                    </a:cubicBezTo>
                    <a:cubicBezTo>
                      <a:pt x="335" y="51"/>
                      <a:pt x="330" y="67"/>
                      <a:pt x="326" y="81"/>
                    </a:cubicBezTo>
                    <a:cubicBezTo>
                      <a:pt x="324" y="88"/>
                      <a:pt x="319" y="107"/>
                      <a:pt x="322" y="112"/>
                    </a:cubicBezTo>
                    <a:cubicBezTo>
                      <a:pt x="325" y="114"/>
                      <a:pt x="342" y="111"/>
                      <a:pt x="358" y="100"/>
                    </a:cubicBezTo>
                    <a:cubicBezTo>
                      <a:pt x="378" y="87"/>
                      <a:pt x="388" y="65"/>
                      <a:pt x="394" y="51"/>
                    </a:cubicBezTo>
                    <a:cubicBezTo>
                      <a:pt x="400" y="38"/>
                      <a:pt x="407" y="23"/>
                      <a:pt x="423" y="27"/>
                    </a:cubicBezTo>
                    <a:cubicBezTo>
                      <a:pt x="439" y="31"/>
                      <a:pt x="439" y="47"/>
                      <a:pt x="438" y="60"/>
                    </a:cubicBezTo>
                    <a:cubicBezTo>
                      <a:pt x="438" y="73"/>
                      <a:pt x="438" y="91"/>
                      <a:pt x="446" y="98"/>
                    </a:cubicBezTo>
                    <a:cubicBezTo>
                      <a:pt x="451" y="102"/>
                      <a:pt x="462" y="103"/>
                      <a:pt x="470" y="99"/>
                    </a:cubicBezTo>
                    <a:cubicBezTo>
                      <a:pt x="476" y="96"/>
                      <a:pt x="479" y="88"/>
                      <a:pt x="482" y="81"/>
                    </a:cubicBezTo>
                    <a:cubicBezTo>
                      <a:pt x="486" y="72"/>
                      <a:pt x="492" y="58"/>
                      <a:pt x="507" y="59"/>
                    </a:cubicBezTo>
                    <a:cubicBezTo>
                      <a:pt x="523" y="59"/>
                      <a:pt x="528" y="75"/>
                      <a:pt x="531" y="86"/>
                    </a:cubicBezTo>
                    <a:cubicBezTo>
                      <a:pt x="534" y="95"/>
                      <a:pt x="537" y="106"/>
                      <a:pt x="544" y="112"/>
                    </a:cubicBezTo>
                    <a:cubicBezTo>
                      <a:pt x="555" y="123"/>
                      <a:pt x="581" y="124"/>
                      <a:pt x="618" y="114"/>
                    </a:cubicBezTo>
                    <a:cubicBezTo>
                      <a:pt x="627" y="112"/>
                      <a:pt x="636" y="117"/>
                      <a:pt x="639" y="126"/>
                    </a:cubicBezTo>
                    <a:cubicBezTo>
                      <a:pt x="641" y="135"/>
                      <a:pt x="636" y="144"/>
                      <a:pt x="627" y="146"/>
                    </a:cubicBezTo>
                    <a:cubicBezTo>
                      <a:pt x="576" y="160"/>
                      <a:pt x="541" y="156"/>
                      <a:pt x="520" y="136"/>
                    </a:cubicBezTo>
                    <a:cubicBezTo>
                      <a:pt x="513" y="128"/>
                      <a:pt x="508" y="119"/>
                      <a:pt x="505" y="110"/>
                    </a:cubicBezTo>
                    <a:cubicBezTo>
                      <a:pt x="500" y="117"/>
                      <a:pt x="494" y="124"/>
                      <a:pt x="485" y="129"/>
                    </a:cubicBezTo>
                    <a:cubicBezTo>
                      <a:pt x="466" y="139"/>
                      <a:pt x="441" y="137"/>
                      <a:pt x="425" y="124"/>
                    </a:cubicBezTo>
                    <a:cubicBezTo>
                      <a:pt x="416" y="116"/>
                      <a:pt x="411" y="106"/>
                      <a:pt x="408" y="96"/>
                    </a:cubicBezTo>
                    <a:cubicBezTo>
                      <a:pt x="400" y="107"/>
                      <a:pt x="390" y="119"/>
                      <a:pt x="377" y="128"/>
                    </a:cubicBezTo>
                    <a:cubicBezTo>
                      <a:pt x="356" y="142"/>
                      <a:pt x="318" y="155"/>
                      <a:pt x="298" y="136"/>
                    </a:cubicBezTo>
                    <a:cubicBezTo>
                      <a:pt x="292" y="130"/>
                      <a:pt x="290" y="124"/>
                      <a:pt x="288" y="116"/>
                    </a:cubicBezTo>
                    <a:cubicBezTo>
                      <a:pt x="278" y="126"/>
                      <a:pt x="265" y="135"/>
                      <a:pt x="250" y="140"/>
                    </a:cubicBezTo>
                    <a:cubicBezTo>
                      <a:pt x="226" y="146"/>
                      <a:pt x="207" y="144"/>
                      <a:pt x="195" y="133"/>
                    </a:cubicBezTo>
                    <a:cubicBezTo>
                      <a:pt x="187" y="125"/>
                      <a:pt x="183" y="115"/>
                      <a:pt x="182" y="104"/>
                    </a:cubicBezTo>
                    <a:cubicBezTo>
                      <a:pt x="163" y="128"/>
                      <a:pt x="129" y="163"/>
                      <a:pt x="105" y="151"/>
                    </a:cubicBezTo>
                    <a:cubicBezTo>
                      <a:pt x="92" y="145"/>
                      <a:pt x="89" y="129"/>
                      <a:pt x="91" y="105"/>
                    </a:cubicBezTo>
                    <a:cubicBezTo>
                      <a:pt x="88" y="110"/>
                      <a:pt x="84" y="114"/>
                      <a:pt x="80" y="119"/>
                    </a:cubicBezTo>
                    <a:cubicBezTo>
                      <a:pt x="65" y="135"/>
                      <a:pt x="47" y="149"/>
                      <a:pt x="28" y="161"/>
                    </a:cubicBezTo>
                    <a:cubicBezTo>
                      <a:pt x="25" y="162"/>
                      <a:pt x="22" y="163"/>
                      <a:pt x="19" y="16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GB" sz="1400" dirty="0">
                  <a:solidFill>
                    <a:srgbClr val="000000"/>
                  </a:solidFill>
                  <a:latin typeface="Arial"/>
                </a:endParaRPr>
              </a:p>
            </p:txBody>
          </p:sp>
          <p:sp>
            <p:nvSpPr>
              <p:cNvPr id="27" name="Freeform 289">
                <a:extLst>
                  <a:ext uri="{FF2B5EF4-FFF2-40B4-BE49-F238E27FC236}">
                    <a16:creationId xmlns:a16="http://schemas.microsoft.com/office/drawing/2014/main" id="{21456F65-D247-48D1-9B9F-54984A465D6C}"/>
                  </a:ext>
                </a:extLst>
              </p:cNvPr>
              <p:cNvSpPr>
                <a:spLocks noEditPoints="1"/>
              </p:cNvSpPr>
              <p:nvPr/>
            </p:nvSpPr>
            <p:spPr bwMode="auto">
              <a:xfrm>
                <a:off x="3606" y="1354"/>
                <a:ext cx="103" cy="103"/>
              </a:xfrm>
              <a:custGeom>
                <a:avLst/>
                <a:gdLst>
                  <a:gd name="T0" fmla="*/ 372 w 744"/>
                  <a:gd name="T1" fmla="*/ 84 h 744"/>
                  <a:gd name="T2" fmla="*/ 83 w 744"/>
                  <a:gd name="T3" fmla="*/ 372 h 744"/>
                  <a:gd name="T4" fmla="*/ 372 w 744"/>
                  <a:gd name="T5" fmla="*/ 661 h 744"/>
                  <a:gd name="T6" fmla="*/ 661 w 744"/>
                  <a:gd name="T7" fmla="*/ 372 h 744"/>
                  <a:gd name="T8" fmla="*/ 372 w 744"/>
                  <a:gd name="T9" fmla="*/ 84 h 744"/>
                  <a:gd name="T10" fmla="*/ 372 w 744"/>
                  <a:gd name="T11" fmla="*/ 744 h 744"/>
                  <a:gd name="T12" fmla="*/ 0 w 744"/>
                  <a:gd name="T13" fmla="*/ 372 h 744"/>
                  <a:gd name="T14" fmla="*/ 372 w 744"/>
                  <a:gd name="T15" fmla="*/ 0 h 744"/>
                  <a:gd name="T16" fmla="*/ 744 w 744"/>
                  <a:gd name="T17" fmla="*/ 372 h 744"/>
                  <a:gd name="T18" fmla="*/ 372 w 744"/>
                  <a:gd name="T19" fmla="*/ 744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4" h="744">
                    <a:moveTo>
                      <a:pt x="372" y="84"/>
                    </a:moveTo>
                    <a:cubicBezTo>
                      <a:pt x="213" y="84"/>
                      <a:pt x="83" y="213"/>
                      <a:pt x="83" y="372"/>
                    </a:cubicBezTo>
                    <a:cubicBezTo>
                      <a:pt x="83" y="532"/>
                      <a:pt x="213" y="661"/>
                      <a:pt x="372" y="661"/>
                    </a:cubicBezTo>
                    <a:cubicBezTo>
                      <a:pt x="531" y="661"/>
                      <a:pt x="661" y="532"/>
                      <a:pt x="661" y="372"/>
                    </a:cubicBezTo>
                    <a:cubicBezTo>
                      <a:pt x="661" y="213"/>
                      <a:pt x="531" y="84"/>
                      <a:pt x="372" y="84"/>
                    </a:cubicBezTo>
                    <a:close/>
                    <a:moveTo>
                      <a:pt x="372" y="744"/>
                    </a:moveTo>
                    <a:cubicBezTo>
                      <a:pt x="167" y="744"/>
                      <a:pt x="0" y="577"/>
                      <a:pt x="0" y="372"/>
                    </a:cubicBezTo>
                    <a:cubicBezTo>
                      <a:pt x="0" y="167"/>
                      <a:pt x="167" y="0"/>
                      <a:pt x="372" y="0"/>
                    </a:cubicBezTo>
                    <a:cubicBezTo>
                      <a:pt x="577" y="0"/>
                      <a:pt x="744" y="167"/>
                      <a:pt x="744" y="372"/>
                    </a:cubicBezTo>
                    <a:cubicBezTo>
                      <a:pt x="744" y="577"/>
                      <a:pt x="577" y="744"/>
                      <a:pt x="372" y="7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GB" sz="1400" dirty="0">
                  <a:solidFill>
                    <a:srgbClr val="000000"/>
                  </a:solidFill>
                  <a:latin typeface="Arial"/>
                </a:endParaRPr>
              </a:p>
            </p:txBody>
          </p:sp>
          <p:sp>
            <p:nvSpPr>
              <p:cNvPr id="28" name="Freeform 290">
                <a:extLst>
                  <a:ext uri="{FF2B5EF4-FFF2-40B4-BE49-F238E27FC236}">
                    <a16:creationId xmlns:a16="http://schemas.microsoft.com/office/drawing/2014/main" id="{C711AA89-3F55-4022-A008-190FAB912F12}"/>
                  </a:ext>
                </a:extLst>
              </p:cNvPr>
              <p:cNvSpPr>
                <a:spLocks noEditPoints="1"/>
              </p:cNvSpPr>
              <p:nvPr/>
            </p:nvSpPr>
            <p:spPr bwMode="auto">
              <a:xfrm>
                <a:off x="3626" y="1374"/>
                <a:ext cx="64" cy="64"/>
              </a:xfrm>
              <a:custGeom>
                <a:avLst/>
                <a:gdLst>
                  <a:gd name="T0" fmla="*/ 230 w 461"/>
                  <a:gd name="T1" fmla="*/ 33 h 461"/>
                  <a:gd name="T2" fmla="*/ 33 w 461"/>
                  <a:gd name="T3" fmla="*/ 230 h 461"/>
                  <a:gd name="T4" fmla="*/ 230 w 461"/>
                  <a:gd name="T5" fmla="*/ 428 h 461"/>
                  <a:gd name="T6" fmla="*/ 427 w 461"/>
                  <a:gd name="T7" fmla="*/ 230 h 461"/>
                  <a:gd name="T8" fmla="*/ 230 w 461"/>
                  <a:gd name="T9" fmla="*/ 33 h 461"/>
                  <a:gd name="T10" fmla="*/ 230 w 461"/>
                  <a:gd name="T11" fmla="*/ 461 h 461"/>
                  <a:gd name="T12" fmla="*/ 0 w 461"/>
                  <a:gd name="T13" fmla="*/ 230 h 461"/>
                  <a:gd name="T14" fmla="*/ 230 w 461"/>
                  <a:gd name="T15" fmla="*/ 0 h 461"/>
                  <a:gd name="T16" fmla="*/ 461 w 461"/>
                  <a:gd name="T17" fmla="*/ 230 h 461"/>
                  <a:gd name="T18" fmla="*/ 230 w 461"/>
                  <a:gd name="T19" fmla="*/ 461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1" h="461">
                    <a:moveTo>
                      <a:pt x="230" y="33"/>
                    </a:moveTo>
                    <a:cubicBezTo>
                      <a:pt x="122" y="33"/>
                      <a:pt x="33" y="122"/>
                      <a:pt x="33" y="230"/>
                    </a:cubicBezTo>
                    <a:cubicBezTo>
                      <a:pt x="33" y="339"/>
                      <a:pt x="122" y="428"/>
                      <a:pt x="230" y="428"/>
                    </a:cubicBezTo>
                    <a:cubicBezTo>
                      <a:pt x="339" y="428"/>
                      <a:pt x="427" y="339"/>
                      <a:pt x="427" y="230"/>
                    </a:cubicBezTo>
                    <a:cubicBezTo>
                      <a:pt x="427" y="122"/>
                      <a:pt x="339" y="33"/>
                      <a:pt x="230" y="33"/>
                    </a:cubicBezTo>
                    <a:close/>
                    <a:moveTo>
                      <a:pt x="230" y="461"/>
                    </a:moveTo>
                    <a:cubicBezTo>
                      <a:pt x="103" y="461"/>
                      <a:pt x="0" y="357"/>
                      <a:pt x="0" y="230"/>
                    </a:cubicBezTo>
                    <a:cubicBezTo>
                      <a:pt x="0" y="103"/>
                      <a:pt x="103" y="0"/>
                      <a:pt x="230" y="0"/>
                    </a:cubicBezTo>
                    <a:cubicBezTo>
                      <a:pt x="357" y="0"/>
                      <a:pt x="461" y="103"/>
                      <a:pt x="461" y="230"/>
                    </a:cubicBezTo>
                    <a:cubicBezTo>
                      <a:pt x="461" y="357"/>
                      <a:pt x="357" y="461"/>
                      <a:pt x="230" y="4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GB" sz="1400" dirty="0">
                  <a:solidFill>
                    <a:srgbClr val="000000"/>
                  </a:solidFill>
                  <a:latin typeface="Arial"/>
                </a:endParaRPr>
              </a:p>
            </p:txBody>
          </p:sp>
          <p:sp>
            <p:nvSpPr>
              <p:cNvPr id="29" name="Freeform 291">
                <a:extLst>
                  <a:ext uri="{FF2B5EF4-FFF2-40B4-BE49-F238E27FC236}">
                    <a16:creationId xmlns:a16="http://schemas.microsoft.com/office/drawing/2014/main" id="{E8E7EAE0-F6EE-4AE1-991E-ADE60918E779}"/>
                  </a:ext>
                </a:extLst>
              </p:cNvPr>
              <p:cNvSpPr>
                <a:spLocks/>
              </p:cNvSpPr>
              <p:nvPr/>
            </p:nvSpPr>
            <p:spPr bwMode="auto">
              <a:xfrm>
                <a:off x="3626" y="1439"/>
                <a:ext cx="35" cy="98"/>
              </a:xfrm>
              <a:custGeom>
                <a:avLst/>
                <a:gdLst>
                  <a:gd name="T0" fmla="*/ 16 w 254"/>
                  <a:gd name="T1" fmla="*/ 707 h 707"/>
                  <a:gd name="T2" fmla="*/ 10 w 254"/>
                  <a:gd name="T3" fmla="*/ 706 h 707"/>
                  <a:gd name="T4" fmla="*/ 0 w 254"/>
                  <a:gd name="T5" fmla="*/ 690 h 707"/>
                  <a:gd name="T6" fmla="*/ 0 w 254"/>
                  <a:gd name="T7" fmla="*/ 17 h 707"/>
                  <a:gd name="T8" fmla="*/ 16 w 254"/>
                  <a:gd name="T9" fmla="*/ 0 h 707"/>
                  <a:gd name="T10" fmla="*/ 33 w 254"/>
                  <a:gd name="T11" fmla="*/ 17 h 707"/>
                  <a:gd name="T12" fmla="*/ 33 w 254"/>
                  <a:gd name="T13" fmla="*/ 650 h 707"/>
                  <a:gd name="T14" fmla="*/ 224 w 254"/>
                  <a:gd name="T15" fmla="*/ 459 h 707"/>
                  <a:gd name="T16" fmla="*/ 247 w 254"/>
                  <a:gd name="T17" fmla="*/ 459 h 707"/>
                  <a:gd name="T18" fmla="*/ 247 w 254"/>
                  <a:gd name="T19" fmla="*/ 483 h 707"/>
                  <a:gd name="T20" fmla="*/ 28 w 254"/>
                  <a:gd name="T21" fmla="*/ 702 h 707"/>
                  <a:gd name="T22" fmla="*/ 16 w 254"/>
                  <a:gd name="T23" fmla="*/ 707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4" h="707">
                    <a:moveTo>
                      <a:pt x="16" y="707"/>
                    </a:moveTo>
                    <a:cubicBezTo>
                      <a:pt x="14" y="707"/>
                      <a:pt x="12" y="707"/>
                      <a:pt x="10" y="706"/>
                    </a:cubicBezTo>
                    <a:cubicBezTo>
                      <a:pt x="4" y="703"/>
                      <a:pt x="0" y="697"/>
                      <a:pt x="0" y="690"/>
                    </a:cubicBezTo>
                    <a:lnTo>
                      <a:pt x="0" y="17"/>
                    </a:lnTo>
                    <a:cubicBezTo>
                      <a:pt x="0" y="8"/>
                      <a:pt x="7" y="0"/>
                      <a:pt x="16" y="0"/>
                    </a:cubicBezTo>
                    <a:cubicBezTo>
                      <a:pt x="26" y="0"/>
                      <a:pt x="33" y="8"/>
                      <a:pt x="33" y="17"/>
                    </a:cubicBezTo>
                    <a:lnTo>
                      <a:pt x="33" y="650"/>
                    </a:lnTo>
                    <a:lnTo>
                      <a:pt x="224" y="459"/>
                    </a:lnTo>
                    <a:cubicBezTo>
                      <a:pt x="230" y="453"/>
                      <a:pt x="241" y="453"/>
                      <a:pt x="247" y="459"/>
                    </a:cubicBezTo>
                    <a:cubicBezTo>
                      <a:pt x="254" y="466"/>
                      <a:pt x="254" y="476"/>
                      <a:pt x="247" y="483"/>
                    </a:cubicBezTo>
                    <a:lnTo>
                      <a:pt x="28" y="702"/>
                    </a:lnTo>
                    <a:cubicBezTo>
                      <a:pt x="25" y="705"/>
                      <a:pt x="21" y="707"/>
                      <a:pt x="16" y="7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GB" sz="1400" dirty="0">
                  <a:solidFill>
                    <a:srgbClr val="000000"/>
                  </a:solidFill>
                  <a:latin typeface="Arial"/>
                </a:endParaRPr>
              </a:p>
            </p:txBody>
          </p:sp>
          <p:sp>
            <p:nvSpPr>
              <p:cNvPr id="30" name="Freeform 292">
                <a:extLst>
                  <a:ext uri="{FF2B5EF4-FFF2-40B4-BE49-F238E27FC236}">
                    <a16:creationId xmlns:a16="http://schemas.microsoft.com/office/drawing/2014/main" id="{A8DB9999-9E08-44EF-A6EC-F1637BFB1649}"/>
                  </a:ext>
                </a:extLst>
              </p:cNvPr>
              <p:cNvSpPr>
                <a:spLocks/>
              </p:cNvSpPr>
              <p:nvPr/>
            </p:nvSpPr>
            <p:spPr bwMode="auto">
              <a:xfrm>
                <a:off x="3656" y="1439"/>
                <a:ext cx="35" cy="98"/>
              </a:xfrm>
              <a:custGeom>
                <a:avLst/>
                <a:gdLst>
                  <a:gd name="T0" fmla="*/ 238 w 255"/>
                  <a:gd name="T1" fmla="*/ 707 h 707"/>
                  <a:gd name="T2" fmla="*/ 226 w 255"/>
                  <a:gd name="T3" fmla="*/ 702 h 707"/>
                  <a:gd name="T4" fmla="*/ 7 w 255"/>
                  <a:gd name="T5" fmla="*/ 483 h 707"/>
                  <a:gd name="T6" fmla="*/ 7 w 255"/>
                  <a:gd name="T7" fmla="*/ 459 h 707"/>
                  <a:gd name="T8" fmla="*/ 30 w 255"/>
                  <a:gd name="T9" fmla="*/ 459 h 707"/>
                  <a:gd name="T10" fmla="*/ 221 w 255"/>
                  <a:gd name="T11" fmla="*/ 650 h 707"/>
                  <a:gd name="T12" fmla="*/ 221 w 255"/>
                  <a:gd name="T13" fmla="*/ 17 h 707"/>
                  <a:gd name="T14" fmla="*/ 238 w 255"/>
                  <a:gd name="T15" fmla="*/ 0 h 707"/>
                  <a:gd name="T16" fmla="*/ 255 w 255"/>
                  <a:gd name="T17" fmla="*/ 17 h 707"/>
                  <a:gd name="T18" fmla="*/ 255 w 255"/>
                  <a:gd name="T19" fmla="*/ 690 h 707"/>
                  <a:gd name="T20" fmla="*/ 244 w 255"/>
                  <a:gd name="T21" fmla="*/ 706 h 707"/>
                  <a:gd name="T22" fmla="*/ 238 w 255"/>
                  <a:gd name="T23" fmla="*/ 707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5" h="707">
                    <a:moveTo>
                      <a:pt x="238" y="707"/>
                    </a:moveTo>
                    <a:cubicBezTo>
                      <a:pt x="234" y="707"/>
                      <a:pt x="229" y="705"/>
                      <a:pt x="226" y="702"/>
                    </a:cubicBezTo>
                    <a:lnTo>
                      <a:pt x="7" y="483"/>
                    </a:lnTo>
                    <a:cubicBezTo>
                      <a:pt x="0" y="476"/>
                      <a:pt x="0" y="466"/>
                      <a:pt x="7" y="459"/>
                    </a:cubicBezTo>
                    <a:cubicBezTo>
                      <a:pt x="13" y="453"/>
                      <a:pt x="24" y="453"/>
                      <a:pt x="30" y="459"/>
                    </a:cubicBezTo>
                    <a:lnTo>
                      <a:pt x="221" y="650"/>
                    </a:lnTo>
                    <a:lnTo>
                      <a:pt x="221" y="17"/>
                    </a:lnTo>
                    <a:cubicBezTo>
                      <a:pt x="221" y="8"/>
                      <a:pt x="229" y="0"/>
                      <a:pt x="238" y="0"/>
                    </a:cubicBezTo>
                    <a:cubicBezTo>
                      <a:pt x="247" y="0"/>
                      <a:pt x="255" y="8"/>
                      <a:pt x="255" y="17"/>
                    </a:cubicBezTo>
                    <a:lnTo>
                      <a:pt x="255" y="690"/>
                    </a:lnTo>
                    <a:cubicBezTo>
                      <a:pt x="255" y="697"/>
                      <a:pt x="250" y="703"/>
                      <a:pt x="244" y="706"/>
                    </a:cubicBezTo>
                    <a:cubicBezTo>
                      <a:pt x="242" y="707"/>
                      <a:pt x="240" y="707"/>
                      <a:pt x="238" y="7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GB" sz="1400" dirty="0">
                  <a:solidFill>
                    <a:srgbClr val="000000"/>
                  </a:solidFill>
                  <a:latin typeface="Arial"/>
                </a:endParaRPr>
              </a:p>
            </p:txBody>
          </p:sp>
          <p:sp>
            <p:nvSpPr>
              <p:cNvPr id="31" name="Freeform 293">
                <a:extLst>
                  <a:ext uri="{FF2B5EF4-FFF2-40B4-BE49-F238E27FC236}">
                    <a16:creationId xmlns:a16="http://schemas.microsoft.com/office/drawing/2014/main" id="{AA58D461-18B1-4135-B3C5-F3EBAB7A6872}"/>
                  </a:ext>
                </a:extLst>
              </p:cNvPr>
              <p:cNvSpPr>
                <a:spLocks/>
              </p:cNvSpPr>
              <p:nvPr/>
            </p:nvSpPr>
            <p:spPr bwMode="auto">
              <a:xfrm>
                <a:off x="3490" y="1112"/>
                <a:ext cx="23" cy="12"/>
              </a:xfrm>
              <a:custGeom>
                <a:avLst/>
                <a:gdLst>
                  <a:gd name="T0" fmla="*/ 125 w 166"/>
                  <a:gd name="T1" fmla="*/ 83 h 83"/>
                  <a:gd name="T2" fmla="*/ 41 w 166"/>
                  <a:gd name="T3" fmla="*/ 83 h 83"/>
                  <a:gd name="T4" fmla="*/ 0 w 166"/>
                  <a:gd name="T5" fmla="*/ 41 h 83"/>
                  <a:gd name="T6" fmla="*/ 41 w 166"/>
                  <a:gd name="T7" fmla="*/ 0 h 83"/>
                  <a:gd name="T8" fmla="*/ 125 w 166"/>
                  <a:gd name="T9" fmla="*/ 0 h 83"/>
                  <a:gd name="T10" fmla="*/ 166 w 166"/>
                  <a:gd name="T11" fmla="*/ 41 h 83"/>
                  <a:gd name="T12" fmla="*/ 125 w 166"/>
                  <a:gd name="T13" fmla="*/ 83 h 83"/>
                </a:gdLst>
                <a:ahLst/>
                <a:cxnLst>
                  <a:cxn ang="0">
                    <a:pos x="T0" y="T1"/>
                  </a:cxn>
                  <a:cxn ang="0">
                    <a:pos x="T2" y="T3"/>
                  </a:cxn>
                  <a:cxn ang="0">
                    <a:pos x="T4" y="T5"/>
                  </a:cxn>
                  <a:cxn ang="0">
                    <a:pos x="T6" y="T7"/>
                  </a:cxn>
                  <a:cxn ang="0">
                    <a:pos x="T8" y="T9"/>
                  </a:cxn>
                  <a:cxn ang="0">
                    <a:pos x="T10" y="T11"/>
                  </a:cxn>
                  <a:cxn ang="0">
                    <a:pos x="T12" y="T13"/>
                  </a:cxn>
                </a:cxnLst>
                <a:rect l="0" t="0" r="r" b="b"/>
                <a:pathLst>
                  <a:path w="166" h="83">
                    <a:moveTo>
                      <a:pt x="125" y="83"/>
                    </a:moveTo>
                    <a:lnTo>
                      <a:pt x="41" y="83"/>
                    </a:lnTo>
                    <a:cubicBezTo>
                      <a:pt x="18" y="83"/>
                      <a:pt x="0" y="64"/>
                      <a:pt x="0" y="41"/>
                    </a:cubicBezTo>
                    <a:cubicBezTo>
                      <a:pt x="0" y="18"/>
                      <a:pt x="18" y="0"/>
                      <a:pt x="41" y="0"/>
                    </a:cubicBezTo>
                    <a:lnTo>
                      <a:pt x="125" y="0"/>
                    </a:lnTo>
                    <a:cubicBezTo>
                      <a:pt x="148" y="0"/>
                      <a:pt x="166" y="18"/>
                      <a:pt x="166" y="41"/>
                    </a:cubicBezTo>
                    <a:cubicBezTo>
                      <a:pt x="166" y="64"/>
                      <a:pt x="148" y="83"/>
                      <a:pt x="125"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GB" sz="1400" dirty="0">
                  <a:solidFill>
                    <a:srgbClr val="000000"/>
                  </a:solidFill>
                  <a:latin typeface="Arial"/>
                </a:endParaRPr>
              </a:p>
            </p:txBody>
          </p:sp>
          <p:sp>
            <p:nvSpPr>
              <p:cNvPr id="32" name="Freeform 294">
                <a:extLst>
                  <a:ext uri="{FF2B5EF4-FFF2-40B4-BE49-F238E27FC236}">
                    <a16:creationId xmlns:a16="http://schemas.microsoft.com/office/drawing/2014/main" id="{E4A13E8E-4826-4A8A-820D-A9E25157CBC9}"/>
                  </a:ext>
                </a:extLst>
              </p:cNvPr>
              <p:cNvSpPr>
                <a:spLocks noEditPoints="1"/>
              </p:cNvSpPr>
              <p:nvPr/>
            </p:nvSpPr>
            <p:spPr bwMode="auto">
              <a:xfrm>
                <a:off x="3526" y="1112"/>
                <a:ext cx="133" cy="12"/>
              </a:xfrm>
              <a:custGeom>
                <a:avLst/>
                <a:gdLst>
                  <a:gd name="T0" fmla="*/ 217 w 961"/>
                  <a:gd name="T1" fmla="*/ 83 h 83"/>
                  <a:gd name="T2" fmla="*/ 42 w 961"/>
                  <a:gd name="T3" fmla="*/ 83 h 83"/>
                  <a:gd name="T4" fmla="*/ 0 w 961"/>
                  <a:gd name="T5" fmla="*/ 41 h 83"/>
                  <a:gd name="T6" fmla="*/ 42 w 961"/>
                  <a:gd name="T7" fmla="*/ 0 h 83"/>
                  <a:gd name="T8" fmla="*/ 217 w 961"/>
                  <a:gd name="T9" fmla="*/ 0 h 83"/>
                  <a:gd name="T10" fmla="*/ 259 w 961"/>
                  <a:gd name="T11" fmla="*/ 41 h 83"/>
                  <a:gd name="T12" fmla="*/ 217 w 961"/>
                  <a:gd name="T13" fmla="*/ 83 h 83"/>
                  <a:gd name="T14" fmla="*/ 568 w 961"/>
                  <a:gd name="T15" fmla="*/ 83 h 83"/>
                  <a:gd name="T16" fmla="*/ 393 w 961"/>
                  <a:gd name="T17" fmla="*/ 83 h 83"/>
                  <a:gd name="T18" fmla="*/ 351 w 961"/>
                  <a:gd name="T19" fmla="*/ 41 h 83"/>
                  <a:gd name="T20" fmla="*/ 393 w 961"/>
                  <a:gd name="T21" fmla="*/ 0 h 83"/>
                  <a:gd name="T22" fmla="*/ 568 w 961"/>
                  <a:gd name="T23" fmla="*/ 0 h 83"/>
                  <a:gd name="T24" fmla="*/ 610 w 961"/>
                  <a:gd name="T25" fmla="*/ 41 h 83"/>
                  <a:gd name="T26" fmla="*/ 568 w 961"/>
                  <a:gd name="T27" fmla="*/ 83 h 83"/>
                  <a:gd name="T28" fmla="*/ 919 w 961"/>
                  <a:gd name="T29" fmla="*/ 83 h 83"/>
                  <a:gd name="T30" fmla="*/ 744 w 961"/>
                  <a:gd name="T31" fmla="*/ 83 h 83"/>
                  <a:gd name="T32" fmla="*/ 702 w 961"/>
                  <a:gd name="T33" fmla="*/ 41 h 83"/>
                  <a:gd name="T34" fmla="*/ 744 w 961"/>
                  <a:gd name="T35" fmla="*/ 0 h 83"/>
                  <a:gd name="T36" fmla="*/ 919 w 961"/>
                  <a:gd name="T37" fmla="*/ 0 h 83"/>
                  <a:gd name="T38" fmla="*/ 961 w 961"/>
                  <a:gd name="T39" fmla="*/ 41 h 83"/>
                  <a:gd name="T40" fmla="*/ 919 w 961"/>
                  <a:gd name="T41"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1" h="83">
                    <a:moveTo>
                      <a:pt x="217" y="83"/>
                    </a:moveTo>
                    <a:lnTo>
                      <a:pt x="42" y="83"/>
                    </a:lnTo>
                    <a:cubicBezTo>
                      <a:pt x="19" y="83"/>
                      <a:pt x="0" y="64"/>
                      <a:pt x="0" y="41"/>
                    </a:cubicBezTo>
                    <a:cubicBezTo>
                      <a:pt x="0" y="18"/>
                      <a:pt x="19" y="0"/>
                      <a:pt x="42" y="0"/>
                    </a:cubicBezTo>
                    <a:lnTo>
                      <a:pt x="217" y="0"/>
                    </a:lnTo>
                    <a:cubicBezTo>
                      <a:pt x="240" y="0"/>
                      <a:pt x="259" y="18"/>
                      <a:pt x="259" y="41"/>
                    </a:cubicBezTo>
                    <a:cubicBezTo>
                      <a:pt x="259" y="64"/>
                      <a:pt x="240" y="83"/>
                      <a:pt x="217" y="83"/>
                    </a:cubicBezTo>
                    <a:close/>
                    <a:moveTo>
                      <a:pt x="568" y="83"/>
                    </a:moveTo>
                    <a:lnTo>
                      <a:pt x="393" y="83"/>
                    </a:lnTo>
                    <a:cubicBezTo>
                      <a:pt x="370" y="83"/>
                      <a:pt x="351" y="64"/>
                      <a:pt x="351" y="41"/>
                    </a:cubicBezTo>
                    <a:cubicBezTo>
                      <a:pt x="351" y="18"/>
                      <a:pt x="370" y="0"/>
                      <a:pt x="393" y="0"/>
                    </a:cubicBezTo>
                    <a:lnTo>
                      <a:pt x="568" y="0"/>
                    </a:lnTo>
                    <a:cubicBezTo>
                      <a:pt x="591" y="0"/>
                      <a:pt x="610" y="18"/>
                      <a:pt x="610" y="41"/>
                    </a:cubicBezTo>
                    <a:cubicBezTo>
                      <a:pt x="610" y="64"/>
                      <a:pt x="591" y="83"/>
                      <a:pt x="568" y="83"/>
                    </a:cubicBezTo>
                    <a:close/>
                    <a:moveTo>
                      <a:pt x="919" y="83"/>
                    </a:moveTo>
                    <a:lnTo>
                      <a:pt x="744" y="83"/>
                    </a:lnTo>
                    <a:cubicBezTo>
                      <a:pt x="721" y="83"/>
                      <a:pt x="702" y="64"/>
                      <a:pt x="702" y="41"/>
                    </a:cubicBezTo>
                    <a:cubicBezTo>
                      <a:pt x="702" y="18"/>
                      <a:pt x="721" y="0"/>
                      <a:pt x="744" y="0"/>
                    </a:cubicBezTo>
                    <a:lnTo>
                      <a:pt x="919" y="0"/>
                    </a:lnTo>
                    <a:cubicBezTo>
                      <a:pt x="942" y="0"/>
                      <a:pt x="961" y="18"/>
                      <a:pt x="961" y="41"/>
                    </a:cubicBezTo>
                    <a:cubicBezTo>
                      <a:pt x="961" y="64"/>
                      <a:pt x="942" y="83"/>
                      <a:pt x="919" y="8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GB" sz="1400" dirty="0">
                  <a:solidFill>
                    <a:srgbClr val="000000"/>
                  </a:solidFill>
                  <a:latin typeface="Arial"/>
                </a:endParaRPr>
              </a:p>
            </p:txBody>
          </p:sp>
          <p:sp>
            <p:nvSpPr>
              <p:cNvPr id="33" name="Freeform 295">
                <a:extLst>
                  <a:ext uri="{FF2B5EF4-FFF2-40B4-BE49-F238E27FC236}">
                    <a16:creationId xmlns:a16="http://schemas.microsoft.com/office/drawing/2014/main" id="{02F47183-0590-4501-ACF0-59FE69D15153}"/>
                  </a:ext>
                </a:extLst>
              </p:cNvPr>
              <p:cNvSpPr>
                <a:spLocks/>
              </p:cNvSpPr>
              <p:nvPr/>
            </p:nvSpPr>
            <p:spPr bwMode="auto">
              <a:xfrm>
                <a:off x="3671" y="1112"/>
                <a:ext cx="24" cy="12"/>
              </a:xfrm>
              <a:custGeom>
                <a:avLst/>
                <a:gdLst>
                  <a:gd name="T0" fmla="*/ 125 w 167"/>
                  <a:gd name="T1" fmla="*/ 83 h 83"/>
                  <a:gd name="T2" fmla="*/ 42 w 167"/>
                  <a:gd name="T3" fmla="*/ 83 h 83"/>
                  <a:gd name="T4" fmla="*/ 0 w 167"/>
                  <a:gd name="T5" fmla="*/ 41 h 83"/>
                  <a:gd name="T6" fmla="*/ 42 w 167"/>
                  <a:gd name="T7" fmla="*/ 0 h 83"/>
                  <a:gd name="T8" fmla="*/ 125 w 167"/>
                  <a:gd name="T9" fmla="*/ 0 h 83"/>
                  <a:gd name="T10" fmla="*/ 167 w 167"/>
                  <a:gd name="T11" fmla="*/ 41 h 83"/>
                  <a:gd name="T12" fmla="*/ 125 w 167"/>
                  <a:gd name="T13" fmla="*/ 83 h 83"/>
                </a:gdLst>
                <a:ahLst/>
                <a:cxnLst>
                  <a:cxn ang="0">
                    <a:pos x="T0" y="T1"/>
                  </a:cxn>
                  <a:cxn ang="0">
                    <a:pos x="T2" y="T3"/>
                  </a:cxn>
                  <a:cxn ang="0">
                    <a:pos x="T4" y="T5"/>
                  </a:cxn>
                  <a:cxn ang="0">
                    <a:pos x="T6" y="T7"/>
                  </a:cxn>
                  <a:cxn ang="0">
                    <a:pos x="T8" y="T9"/>
                  </a:cxn>
                  <a:cxn ang="0">
                    <a:pos x="T10" y="T11"/>
                  </a:cxn>
                  <a:cxn ang="0">
                    <a:pos x="T12" y="T13"/>
                  </a:cxn>
                </a:cxnLst>
                <a:rect l="0" t="0" r="r" b="b"/>
                <a:pathLst>
                  <a:path w="167" h="83">
                    <a:moveTo>
                      <a:pt x="125" y="83"/>
                    </a:moveTo>
                    <a:lnTo>
                      <a:pt x="42" y="83"/>
                    </a:lnTo>
                    <a:cubicBezTo>
                      <a:pt x="18" y="83"/>
                      <a:pt x="0" y="64"/>
                      <a:pt x="0" y="41"/>
                    </a:cubicBezTo>
                    <a:cubicBezTo>
                      <a:pt x="0" y="18"/>
                      <a:pt x="18" y="0"/>
                      <a:pt x="42" y="0"/>
                    </a:cubicBezTo>
                    <a:lnTo>
                      <a:pt x="125" y="0"/>
                    </a:lnTo>
                    <a:cubicBezTo>
                      <a:pt x="148" y="0"/>
                      <a:pt x="167" y="18"/>
                      <a:pt x="167" y="41"/>
                    </a:cubicBezTo>
                    <a:cubicBezTo>
                      <a:pt x="167" y="64"/>
                      <a:pt x="148" y="83"/>
                      <a:pt x="125"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GB" sz="1400" dirty="0">
                  <a:solidFill>
                    <a:srgbClr val="000000"/>
                  </a:solidFill>
                  <a:latin typeface="Arial"/>
                </a:endParaRPr>
              </a:p>
            </p:txBody>
          </p:sp>
        </p:grpSp>
      </p:grpSp>
      <p:grpSp>
        <p:nvGrpSpPr>
          <p:cNvPr id="34" name="Group 33">
            <a:extLst>
              <a:ext uri="{FF2B5EF4-FFF2-40B4-BE49-F238E27FC236}">
                <a16:creationId xmlns:a16="http://schemas.microsoft.com/office/drawing/2014/main" id="{294DF573-0B18-4355-8005-1BF4FD95585A}"/>
              </a:ext>
            </a:extLst>
          </p:cNvPr>
          <p:cNvGrpSpPr/>
          <p:nvPr/>
        </p:nvGrpSpPr>
        <p:grpSpPr>
          <a:xfrm>
            <a:off x="3208852" y="4653136"/>
            <a:ext cx="660200" cy="660200"/>
            <a:chOff x="10526408" y="4628271"/>
            <a:chExt cx="720000" cy="720000"/>
          </a:xfrm>
        </p:grpSpPr>
        <p:sp>
          <p:nvSpPr>
            <p:cNvPr id="35" name="Oval 34">
              <a:extLst>
                <a:ext uri="{FF2B5EF4-FFF2-40B4-BE49-F238E27FC236}">
                  <a16:creationId xmlns:a16="http://schemas.microsoft.com/office/drawing/2014/main" id="{80B9A0BB-5BB3-487E-85FA-628CBE4BC619}"/>
                </a:ext>
              </a:extLst>
            </p:cNvPr>
            <p:cNvSpPr>
              <a:spLocks noChangeAspect="1"/>
            </p:cNvSpPr>
            <p:nvPr/>
          </p:nvSpPr>
          <p:spPr>
            <a:xfrm>
              <a:off x="10526408" y="4628271"/>
              <a:ext cx="720000" cy="720000"/>
            </a:xfrm>
            <a:prstGeom prst="ellipse">
              <a:avLst/>
            </a:prstGeom>
            <a:solidFill>
              <a:srgbClr val="A39161"/>
            </a:solidFill>
            <a:ln w="1905">
              <a:no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400" dirty="0">
                <a:solidFill>
                  <a:srgbClr val="FFFFFF"/>
                </a:solidFill>
                <a:latin typeface="Arial"/>
              </a:endParaRPr>
            </a:p>
          </p:txBody>
        </p:sp>
        <p:grpSp>
          <p:nvGrpSpPr>
            <p:cNvPr id="36" name="Group 712">
              <a:extLst>
                <a:ext uri="{FF2B5EF4-FFF2-40B4-BE49-F238E27FC236}">
                  <a16:creationId xmlns:a16="http://schemas.microsoft.com/office/drawing/2014/main" id="{A7185A14-6404-4E6C-ADA0-F6D4343BA4AF}"/>
                </a:ext>
              </a:extLst>
            </p:cNvPr>
            <p:cNvGrpSpPr>
              <a:grpSpLocks noChangeAspect="1"/>
            </p:cNvGrpSpPr>
            <p:nvPr/>
          </p:nvGrpSpPr>
          <p:grpSpPr bwMode="auto">
            <a:xfrm>
              <a:off x="10740221" y="4741374"/>
              <a:ext cx="284162" cy="488090"/>
              <a:chOff x="4360" y="3310"/>
              <a:chExt cx="340" cy="584"/>
            </a:xfrm>
            <a:solidFill>
              <a:schemeClr val="bg1"/>
            </a:solidFill>
          </p:grpSpPr>
          <p:sp>
            <p:nvSpPr>
              <p:cNvPr id="37" name="Freeform 713">
                <a:extLst>
                  <a:ext uri="{FF2B5EF4-FFF2-40B4-BE49-F238E27FC236}">
                    <a16:creationId xmlns:a16="http://schemas.microsoft.com/office/drawing/2014/main" id="{80F3A4A4-67D4-45EE-8EC6-5A80E6E0B477}"/>
                  </a:ext>
                </a:extLst>
              </p:cNvPr>
              <p:cNvSpPr>
                <a:spLocks noEditPoints="1"/>
              </p:cNvSpPr>
              <p:nvPr/>
            </p:nvSpPr>
            <p:spPr bwMode="auto">
              <a:xfrm>
                <a:off x="4360" y="3310"/>
                <a:ext cx="340" cy="427"/>
              </a:xfrm>
              <a:custGeom>
                <a:avLst/>
                <a:gdLst>
                  <a:gd name="T0" fmla="*/ 708 w 2457"/>
                  <a:gd name="T1" fmla="*/ 3000 h 3083"/>
                  <a:gd name="T2" fmla="*/ 1749 w 2457"/>
                  <a:gd name="T3" fmla="*/ 3000 h 3083"/>
                  <a:gd name="T4" fmla="*/ 1866 w 2457"/>
                  <a:gd name="T5" fmla="*/ 2707 h 3083"/>
                  <a:gd name="T6" fmla="*/ 1881 w 2457"/>
                  <a:gd name="T7" fmla="*/ 2638 h 3083"/>
                  <a:gd name="T8" fmla="*/ 2124 w 2457"/>
                  <a:gd name="T9" fmla="*/ 2043 h 3083"/>
                  <a:gd name="T10" fmla="*/ 2126 w 2457"/>
                  <a:gd name="T11" fmla="*/ 2040 h 3083"/>
                  <a:gd name="T12" fmla="*/ 2294 w 2457"/>
                  <a:gd name="T13" fmla="*/ 1678 h 3083"/>
                  <a:gd name="T14" fmla="*/ 2368 w 2457"/>
                  <a:gd name="T15" fmla="*/ 1261 h 3083"/>
                  <a:gd name="T16" fmla="*/ 2040 w 2457"/>
                  <a:gd name="T17" fmla="*/ 473 h 3083"/>
                  <a:gd name="T18" fmla="*/ 1228 w 2457"/>
                  <a:gd name="T19" fmla="*/ 84 h 3083"/>
                  <a:gd name="T20" fmla="*/ 417 w 2457"/>
                  <a:gd name="T21" fmla="*/ 473 h 3083"/>
                  <a:gd name="T22" fmla="*/ 88 w 2457"/>
                  <a:gd name="T23" fmla="*/ 1261 h 3083"/>
                  <a:gd name="T24" fmla="*/ 162 w 2457"/>
                  <a:gd name="T25" fmla="*/ 1678 h 3083"/>
                  <a:gd name="T26" fmla="*/ 330 w 2457"/>
                  <a:gd name="T27" fmla="*/ 2040 h 3083"/>
                  <a:gd name="T28" fmla="*/ 332 w 2457"/>
                  <a:gd name="T29" fmla="*/ 2043 h 3083"/>
                  <a:gd name="T30" fmla="*/ 575 w 2457"/>
                  <a:gd name="T31" fmla="*/ 2638 h 3083"/>
                  <a:gd name="T32" fmla="*/ 590 w 2457"/>
                  <a:gd name="T33" fmla="*/ 2707 h 3083"/>
                  <a:gd name="T34" fmla="*/ 708 w 2457"/>
                  <a:gd name="T35" fmla="*/ 3000 h 3083"/>
                  <a:gd name="T36" fmla="*/ 1767 w 2457"/>
                  <a:gd name="T37" fmla="*/ 3083 h 3083"/>
                  <a:gd name="T38" fmla="*/ 690 w 2457"/>
                  <a:gd name="T39" fmla="*/ 3083 h 3083"/>
                  <a:gd name="T40" fmla="*/ 660 w 2457"/>
                  <a:gd name="T41" fmla="*/ 3071 h 3083"/>
                  <a:gd name="T42" fmla="*/ 508 w 2457"/>
                  <a:gd name="T43" fmla="*/ 2724 h 3083"/>
                  <a:gd name="T44" fmla="*/ 494 w 2457"/>
                  <a:gd name="T45" fmla="*/ 2656 h 3083"/>
                  <a:gd name="T46" fmla="*/ 261 w 2457"/>
                  <a:gd name="T47" fmla="*/ 2087 h 3083"/>
                  <a:gd name="T48" fmla="*/ 84 w 2457"/>
                  <a:gd name="T49" fmla="*/ 1709 h 3083"/>
                  <a:gd name="T50" fmla="*/ 5 w 2457"/>
                  <a:gd name="T51" fmla="*/ 1259 h 3083"/>
                  <a:gd name="T52" fmla="*/ 354 w 2457"/>
                  <a:gd name="T53" fmla="*/ 418 h 3083"/>
                  <a:gd name="T54" fmla="*/ 1176 w 2457"/>
                  <a:gd name="T55" fmla="*/ 3 h 3083"/>
                  <a:gd name="T56" fmla="*/ 1192 w 2457"/>
                  <a:gd name="T57" fmla="*/ 0 h 3083"/>
                  <a:gd name="T58" fmla="*/ 1228 w 2457"/>
                  <a:gd name="T59" fmla="*/ 1 h 3083"/>
                  <a:gd name="T60" fmla="*/ 1265 w 2457"/>
                  <a:gd name="T61" fmla="*/ 0 h 3083"/>
                  <a:gd name="T62" fmla="*/ 1281 w 2457"/>
                  <a:gd name="T63" fmla="*/ 3 h 3083"/>
                  <a:gd name="T64" fmla="*/ 2102 w 2457"/>
                  <a:gd name="T65" fmla="*/ 418 h 3083"/>
                  <a:gd name="T66" fmla="*/ 2452 w 2457"/>
                  <a:gd name="T67" fmla="*/ 1259 h 3083"/>
                  <a:gd name="T68" fmla="*/ 2372 w 2457"/>
                  <a:gd name="T69" fmla="*/ 1709 h 3083"/>
                  <a:gd name="T70" fmla="*/ 2195 w 2457"/>
                  <a:gd name="T71" fmla="*/ 2087 h 3083"/>
                  <a:gd name="T72" fmla="*/ 1962 w 2457"/>
                  <a:gd name="T73" fmla="*/ 2656 h 3083"/>
                  <a:gd name="T74" fmla="*/ 1948 w 2457"/>
                  <a:gd name="T75" fmla="*/ 2724 h 3083"/>
                  <a:gd name="T76" fmla="*/ 1797 w 2457"/>
                  <a:gd name="T77" fmla="*/ 3071 h 3083"/>
                  <a:gd name="T78" fmla="*/ 1767 w 2457"/>
                  <a:gd name="T79" fmla="*/ 3083 h 3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457" h="3083">
                    <a:moveTo>
                      <a:pt x="708" y="3000"/>
                    </a:moveTo>
                    <a:lnTo>
                      <a:pt x="1749" y="3000"/>
                    </a:lnTo>
                    <a:cubicBezTo>
                      <a:pt x="1825" y="2915"/>
                      <a:pt x="1844" y="2818"/>
                      <a:pt x="1866" y="2707"/>
                    </a:cubicBezTo>
                    <a:cubicBezTo>
                      <a:pt x="1871" y="2685"/>
                      <a:pt x="1876" y="2662"/>
                      <a:pt x="1881" y="2638"/>
                    </a:cubicBezTo>
                    <a:cubicBezTo>
                      <a:pt x="1926" y="2437"/>
                      <a:pt x="2008" y="2237"/>
                      <a:pt x="2124" y="2043"/>
                    </a:cubicBezTo>
                    <a:cubicBezTo>
                      <a:pt x="2125" y="2042"/>
                      <a:pt x="2126" y="2041"/>
                      <a:pt x="2126" y="2040"/>
                    </a:cubicBezTo>
                    <a:cubicBezTo>
                      <a:pt x="2163" y="1989"/>
                      <a:pt x="2241" y="1815"/>
                      <a:pt x="2294" y="1678"/>
                    </a:cubicBezTo>
                    <a:cubicBezTo>
                      <a:pt x="2348" y="1541"/>
                      <a:pt x="2373" y="1401"/>
                      <a:pt x="2368" y="1261"/>
                    </a:cubicBezTo>
                    <a:cubicBezTo>
                      <a:pt x="2359" y="989"/>
                      <a:pt x="2236" y="694"/>
                      <a:pt x="2040" y="473"/>
                    </a:cubicBezTo>
                    <a:cubicBezTo>
                      <a:pt x="1824" y="231"/>
                      <a:pt x="1537" y="94"/>
                      <a:pt x="1228" y="84"/>
                    </a:cubicBezTo>
                    <a:cubicBezTo>
                      <a:pt x="919" y="94"/>
                      <a:pt x="632" y="231"/>
                      <a:pt x="417" y="473"/>
                    </a:cubicBezTo>
                    <a:cubicBezTo>
                      <a:pt x="220" y="694"/>
                      <a:pt x="97" y="989"/>
                      <a:pt x="88" y="1261"/>
                    </a:cubicBezTo>
                    <a:cubicBezTo>
                      <a:pt x="83" y="1401"/>
                      <a:pt x="108" y="1541"/>
                      <a:pt x="162" y="1678"/>
                    </a:cubicBezTo>
                    <a:cubicBezTo>
                      <a:pt x="216" y="1815"/>
                      <a:pt x="293" y="1989"/>
                      <a:pt x="330" y="2040"/>
                    </a:cubicBezTo>
                    <a:cubicBezTo>
                      <a:pt x="331" y="2041"/>
                      <a:pt x="331" y="2042"/>
                      <a:pt x="332" y="2043"/>
                    </a:cubicBezTo>
                    <a:cubicBezTo>
                      <a:pt x="449" y="2237"/>
                      <a:pt x="531" y="2438"/>
                      <a:pt x="575" y="2638"/>
                    </a:cubicBezTo>
                    <a:cubicBezTo>
                      <a:pt x="581" y="2662"/>
                      <a:pt x="585" y="2685"/>
                      <a:pt x="590" y="2707"/>
                    </a:cubicBezTo>
                    <a:cubicBezTo>
                      <a:pt x="612" y="2818"/>
                      <a:pt x="632" y="2915"/>
                      <a:pt x="708" y="3000"/>
                    </a:cubicBezTo>
                    <a:close/>
                    <a:moveTo>
                      <a:pt x="1767" y="3083"/>
                    </a:moveTo>
                    <a:lnTo>
                      <a:pt x="690" y="3083"/>
                    </a:lnTo>
                    <a:cubicBezTo>
                      <a:pt x="678" y="3083"/>
                      <a:pt x="667" y="3079"/>
                      <a:pt x="660" y="3071"/>
                    </a:cubicBezTo>
                    <a:cubicBezTo>
                      <a:pt x="557" y="2965"/>
                      <a:pt x="533" y="2848"/>
                      <a:pt x="508" y="2724"/>
                    </a:cubicBezTo>
                    <a:cubicBezTo>
                      <a:pt x="504" y="2702"/>
                      <a:pt x="499" y="2679"/>
                      <a:pt x="494" y="2656"/>
                    </a:cubicBezTo>
                    <a:cubicBezTo>
                      <a:pt x="451" y="2465"/>
                      <a:pt x="373" y="2273"/>
                      <a:pt x="261" y="2087"/>
                    </a:cubicBezTo>
                    <a:cubicBezTo>
                      <a:pt x="211" y="2016"/>
                      <a:pt x="124" y="1809"/>
                      <a:pt x="84" y="1709"/>
                    </a:cubicBezTo>
                    <a:cubicBezTo>
                      <a:pt x="26" y="1561"/>
                      <a:pt x="0" y="1409"/>
                      <a:pt x="5" y="1259"/>
                    </a:cubicBezTo>
                    <a:cubicBezTo>
                      <a:pt x="14" y="967"/>
                      <a:pt x="145" y="653"/>
                      <a:pt x="354" y="418"/>
                    </a:cubicBezTo>
                    <a:cubicBezTo>
                      <a:pt x="573" y="172"/>
                      <a:pt x="862" y="26"/>
                      <a:pt x="1176" y="3"/>
                    </a:cubicBezTo>
                    <a:cubicBezTo>
                      <a:pt x="1181" y="1"/>
                      <a:pt x="1186" y="0"/>
                      <a:pt x="1192" y="0"/>
                    </a:cubicBezTo>
                    <a:cubicBezTo>
                      <a:pt x="1204" y="0"/>
                      <a:pt x="1216" y="0"/>
                      <a:pt x="1228" y="1"/>
                    </a:cubicBezTo>
                    <a:cubicBezTo>
                      <a:pt x="1240" y="0"/>
                      <a:pt x="1252" y="0"/>
                      <a:pt x="1265" y="0"/>
                    </a:cubicBezTo>
                    <a:cubicBezTo>
                      <a:pt x="1270" y="0"/>
                      <a:pt x="1276" y="1"/>
                      <a:pt x="1281" y="3"/>
                    </a:cubicBezTo>
                    <a:cubicBezTo>
                      <a:pt x="1594" y="26"/>
                      <a:pt x="1883" y="172"/>
                      <a:pt x="2102" y="418"/>
                    </a:cubicBezTo>
                    <a:cubicBezTo>
                      <a:pt x="2311" y="653"/>
                      <a:pt x="2442" y="967"/>
                      <a:pt x="2452" y="1259"/>
                    </a:cubicBezTo>
                    <a:cubicBezTo>
                      <a:pt x="2457" y="1409"/>
                      <a:pt x="2430" y="1561"/>
                      <a:pt x="2372" y="1709"/>
                    </a:cubicBezTo>
                    <a:cubicBezTo>
                      <a:pt x="2333" y="1809"/>
                      <a:pt x="2245" y="2016"/>
                      <a:pt x="2195" y="2087"/>
                    </a:cubicBezTo>
                    <a:cubicBezTo>
                      <a:pt x="2083" y="2273"/>
                      <a:pt x="2005" y="2465"/>
                      <a:pt x="1962" y="2656"/>
                    </a:cubicBezTo>
                    <a:cubicBezTo>
                      <a:pt x="1957" y="2679"/>
                      <a:pt x="1953" y="2702"/>
                      <a:pt x="1948" y="2724"/>
                    </a:cubicBezTo>
                    <a:cubicBezTo>
                      <a:pt x="1923" y="2848"/>
                      <a:pt x="1899" y="2965"/>
                      <a:pt x="1797" y="3071"/>
                    </a:cubicBezTo>
                    <a:cubicBezTo>
                      <a:pt x="1789" y="3079"/>
                      <a:pt x="1778" y="3083"/>
                      <a:pt x="1767" y="308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GB" sz="1400" dirty="0">
                  <a:solidFill>
                    <a:srgbClr val="000000"/>
                  </a:solidFill>
                  <a:latin typeface="Arial"/>
                </a:endParaRPr>
              </a:p>
            </p:txBody>
          </p:sp>
          <p:sp>
            <p:nvSpPr>
              <p:cNvPr id="38" name="Freeform 714">
                <a:extLst>
                  <a:ext uri="{FF2B5EF4-FFF2-40B4-BE49-F238E27FC236}">
                    <a16:creationId xmlns:a16="http://schemas.microsoft.com/office/drawing/2014/main" id="{2DD94E55-EC97-44D7-B3BD-D488FB711DF8}"/>
                  </a:ext>
                </a:extLst>
              </p:cNvPr>
              <p:cNvSpPr>
                <a:spLocks/>
              </p:cNvSpPr>
              <p:nvPr/>
            </p:nvSpPr>
            <p:spPr bwMode="auto">
              <a:xfrm>
                <a:off x="4501" y="3661"/>
                <a:ext cx="31" cy="73"/>
              </a:xfrm>
              <a:custGeom>
                <a:avLst/>
                <a:gdLst>
                  <a:gd name="T0" fmla="*/ 17 w 229"/>
                  <a:gd name="T1" fmla="*/ 528 h 528"/>
                  <a:gd name="T2" fmla="*/ 16 w 229"/>
                  <a:gd name="T3" fmla="*/ 528 h 528"/>
                  <a:gd name="T4" fmla="*/ 0 w 229"/>
                  <a:gd name="T5" fmla="*/ 511 h 528"/>
                  <a:gd name="T6" fmla="*/ 198 w 229"/>
                  <a:gd name="T7" fmla="*/ 7 h 528"/>
                  <a:gd name="T8" fmla="*/ 221 w 229"/>
                  <a:gd name="T9" fmla="*/ 6 h 528"/>
                  <a:gd name="T10" fmla="*/ 222 w 229"/>
                  <a:gd name="T11" fmla="*/ 30 h 528"/>
                  <a:gd name="T12" fmla="*/ 33 w 229"/>
                  <a:gd name="T13" fmla="*/ 512 h 528"/>
                  <a:gd name="T14" fmla="*/ 17 w 229"/>
                  <a:gd name="T15" fmla="*/ 528 h 5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9" h="528">
                    <a:moveTo>
                      <a:pt x="17" y="528"/>
                    </a:moveTo>
                    <a:lnTo>
                      <a:pt x="16" y="528"/>
                    </a:lnTo>
                    <a:cubicBezTo>
                      <a:pt x="7" y="528"/>
                      <a:pt x="0" y="520"/>
                      <a:pt x="0" y="511"/>
                    </a:cubicBezTo>
                    <a:cubicBezTo>
                      <a:pt x="4" y="246"/>
                      <a:pt x="140" y="70"/>
                      <a:pt x="198" y="7"/>
                    </a:cubicBezTo>
                    <a:cubicBezTo>
                      <a:pt x="204" y="0"/>
                      <a:pt x="215" y="0"/>
                      <a:pt x="221" y="6"/>
                    </a:cubicBezTo>
                    <a:cubicBezTo>
                      <a:pt x="228" y="12"/>
                      <a:pt x="229" y="23"/>
                      <a:pt x="222" y="30"/>
                    </a:cubicBezTo>
                    <a:cubicBezTo>
                      <a:pt x="179" y="77"/>
                      <a:pt x="37" y="251"/>
                      <a:pt x="33" y="512"/>
                    </a:cubicBezTo>
                    <a:cubicBezTo>
                      <a:pt x="33" y="521"/>
                      <a:pt x="26" y="528"/>
                      <a:pt x="17" y="5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GB" sz="1400" dirty="0">
                  <a:solidFill>
                    <a:srgbClr val="000000"/>
                  </a:solidFill>
                  <a:latin typeface="Arial"/>
                </a:endParaRPr>
              </a:p>
            </p:txBody>
          </p:sp>
          <p:sp>
            <p:nvSpPr>
              <p:cNvPr id="39" name="Freeform 715">
                <a:extLst>
                  <a:ext uri="{FF2B5EF4-FFF2-40B4-BE49-F238E27FC236}">
                    <a16:creationId xmlns:a16="http://schemas.microsoft.com/office/drawing/2014/main" id="{2D6AABC7-C6B6-4155-9D0D-52767CB5A33D}"/>
                  </a:ext>
                </a:extLst>
              </p:cNvPr>
              <p:cNvSpPr>
                <a:spLocks/>
              </p:cNvSpPr>
              <p:nvPr/>
            </p:nvSpPr>
            <p:spPr bwMode="auto">
              <a:xfrm>
                <a:off x="4525" y="3662"/>
                <a:ext cx="6" cy="72"/>
              </a:xfrm>
              <a:custGeom>
                <a:avLst/>
                <a:gdLst>
                  <a:gd name="T0" fmla="*/ 17 w 43"/>
                  <a:gd name="T1" fmla="*/ 526 h 526"/>
                  <a:gd name="T2" fmla="*/ 17 w 43"/>
                  <a:gd name="T3" fmla="*/ 526 h 526"/>
                  <a:gd name="T4" fmla="*/ 1 w 43"/>
                  <a:gd name="T5" fmla="*/ 509 h 526"/>
                  <a:gd name="T6" fmla="*/ 5 w 43"/>
                  <a:gd name="T7" fmla="*/ 263 h 526"/>
                  <a:gd name="T8" fmla="*/ 10 w 43"/>
                  <a:gd name="T9" fmla="*/ 16 h 526"/>
                  <a:gd name="T10" fmla="*/ 26 w 43"/>
                  <a:gd name="T11" fmla="*/ 0 h 526"/>
                  <a:gd name="T12" fmla="*/ 43 w 43"/>
                  <a:gd name="T13" fmla="*/ 16 h 526"/>
                  <a:gd name="T14" fmla="*/ 38 w 43"/>
                  <a:gd name="T15" fmla="*/ 264 h 526"/>
                  <a:gd name="T16" fmla="*/ 34 w 43"/>
                  <a:gd name="T17" fmla="*/ 510 h 526"/>
                  <a:gd name="T18" fmla="*/ 17 w 43"/>
                  <a:gd name="T19" fmla="*/ 526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526">
                    <a:moveTo>
                      <a:pt x="17" y="526"/>
                    </a:moveTo>
                    <a:lnTo>
                      <a:pt x="17" y="526"/>
                    </a:lnTo>
                    <a:cubicBezTo>
                      <a:pt x="8" y="526"/>
                      <a:pt x="0" y="519"/>
                      <a:pt x="1" y="509"/>
                    </a:cubicBezTo>
                    <a:cubicBezTo>
                      <a:pt x="1" y="424"/>
                      <a:pt x="3" y="342"/>
                      <a:pt x="5" y="263"/>
                    </a:cubicBezTo>
                    <a:cubicBezTo>
                      <a:pt x="7" y="183"/>
                      <a:pt x="9" y="101"/>
                      <a:pt x="10" y="16"/>
                    </a:cubicBezTo>
                    <a:cubicBezTo>
                      <a:pt x="10" y="7"/>
                      <a:pt x="17" y="0"/>
                      <a:pt x="26" y="0"/>
                    </a:cubicBezTo>
                    <a:cubicBezTo>
                      <a:pt x="36" y="0"/>
                      <a:pt x="43" y="7"/>
                      <a:pt x="43" y="16"/>
                    </a:cubicBezTo>
                    <a:cubicBezTo>
                      <a:pt x="42" y="102"/>
                      <a:pt x="40" y="184"/>
                      <a:pt x="38" y="264"/>
                    </a:cubicBezTo>
                    <a:cubicBezTo>
                      <a:pt x="37" y="343"/>
                      <a:pt x="35" y="425"/>
                      <a:pt x="34" y="510"/>
                    </a:cubicBezTo>
                    <a:cubicBezTo>
                      <a:pt x="34" y="519"/>
                      <a:pt x="26" y="526"/>
                      <a:pt x="17" y="5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GB" sz="1400" dirty="0">
                  <a:solidFill>
                    <a:srgbClr val="000000"/>
                  </a:solidFill>
                  <a:latin typeface="Arial"/>
                </a:endParaRPr>
              </a:p>
            </p:txBody>
          </p:sp>
          <p:sp>
            <p:nvSpPr>
              <p:cNvPr id="40" name="Freeform 716">
                <a:extLst>
                  <a:ext uri="{FF2B5EF4-FFF2-40B4-BE49-F238E27FC236}">
                    <a16:creationId xmlns:a16="http://schemas.microsoft.com/office/drawing/2014/main" id="{FA403BDC-3EC1-4E67-BB0D-C940B638587B}"/>
                  </a:ext>
                </a:extLst>
              </p:cNvPr>
              <p:cNvSpPr>
                <a:spLocks/>
              </p:cNvSpPr>
              <p:nvPr/>
            </p:nvSpPr>
            <p:spPr bwMode="auto">
              <a:xfrm>
                <a:off x="4527" y="3662"/>
                <a:ext cx="6" cy="72"/>
              </a:xfrm>
              <a:custGeom>
                <a:avLst/>
                <a:gdLst>
                  <a:gd name="T0" fmla="*/ 26 w 43"/>
                  <a:gd name="T1" fmla="*/ 526 h 526"/>
                  <a:gd name="T2" fmla="*/ 10 w 43"/>
                  <a:gd name="T3" fmla="*/ 510 h 526"/>
                  <a:gd name="T4" fmla="*/ 5 w 43"/>
                  <a:gd name="T5" fmla="*/ 263 h 526"/>
                  <a:gd name="T6" fmla="*/ 0 w 43"/>
                  <a:gd name="T7" fmla="*/ 16 h 526"/>
                  <a:gd name="T8" fmla="*/ 17 w 43"/>
                  <a:gd name="T9" fmla="*/ 0 h 526"/>
                  <a:gd name="T10" fmla="*/ 17 w 43"/>
                  <a:gd name="T11" fmla="*/ 0 h 526"/>
                  <a:gd name="T12" fmla="*/ 34 w 43"/>
                  <a:gd name="T13" fmla="*/ 16 h 526"/>
                  <a:gd name="T14" fmla="*/ 38 w 43"/>
                  <a:gd name="T15" fmla="*/ 263 h 526"/>
                  <a:gd name="T16" fmla="*/ 43 w 43"/>
                  <a:gd name="T17" fmla="*/ 509 h 526"/>
                  <a:gd name="T18" fmla="*/ 26 w 43"/>
                  <a:gd name="T19" fmla="*/ 526 h 526"/>
                  <a:gd name="T20" fmla="*/ 26 w 43"/>
                  <a:gd name="T21" fmla="*/ 526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526">
                    <a:moveTo>
                      <a:pt x="26" y="526"/>
                    </a:moveTo>
                    <a:cubicBezTo>
                      <a:pt x="17" y="526"/>
                      <a:pt x="10" y="519"/>
                      <a:pt x="10" y="510"/>
                    </a:cubicBezTo>
                    <a:cubicBezTo>
                      <a:pt x="9" y="425"/>
                      <a:pt x="7" y="343"/>
                      <a:pt x="5" y="263"/>
                    </a:cubicBezTo>
                    <a:cubicBezTo>
                      <a:pt x="3" y="184"/>
                      <a:pt x="1" y="102"/>
                      <a:pt x="0" y="16"/>
                    </a:cubicBezTo>
                    <a:cubicBezTo>
                      <a:pt x="0" y="7"/>
                      <a:pt x="8" y="0"/>
                      <a:pt x="17" y="0"/>
                    </a:cubicBezTo>
                    <a:lnTo>
                      <a:pt x="17" y="0"/>
                    </a:lnTo>
                    <a:cubicBezTo>
                      <a:pt x="26" y="0"/>
                      <a:pt x="34" y="7"/>
                      <a:pt x="34" y="16"/>
                    </a:cubicBezTo>
                    <a:cubicBezTo>
                      <a:pt x="35" y="101"/>
                      <a:pt x="36" y="183"/>
                      <a:pt x="38" y="263"/>
                    </a:cubicBezTo>
                    <a:cubicBezTo>
                      <a:pt x="40" y="342"/>
                      <a:pt x="42" y="424"/>
                      <a:pt x="43" y="509"/>
                    </a:cubicBezTo>
                    <a:cubicBezTo>
                      <a:pt x="43" y="519"/>
                      <a:pt x="36" y="526"/>
                      <a:pt x="26" y="526"/>
                    </a:cubicBezTo>
                    <a:lnTo>
                      <a:pt x="26" y="5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GB" sz="1400" dirty="0">
                  <a:solidFill>
                    <a:srgbClr val="000000"/>
                  </a:solidFill>
                  <a:latin typeface="Arial"/>
                </a:endParaRPr>
              </a:p>
            </p:txBody>
          </p:sp>
          <p:sp>
            <p:nvSpPr>
              <p:cNvPr id="41" name="Freeform 717">
                <a:extLst>
                  <a:ext uri="{FF2B5EF4-FFF2-40B4-BE49-F238E27FC236}">
                    <a16:creationId xmlns:a16="http://schemas.microsoft.com/office/drawing/2014/main" id="{AFB6F3DB-1199-42E7-B6E8-8592FBF2E28E}"/>
                  </a:ext>
                </a:extLst>
              </p:cNvPr>
              <p:cNvSpPr>
                <a:spLocks/>
              </p:cNvSpPr>
              <p:nvPr/>
            </p:nvSpPr>
            <p:spPr bwMode="auto">
              <a:xfrm>
                <a:off x="4527" y="3661"/>
                <a:ext cx="31" cy="73"/>
              </a:xfrm>
              <a:custGeom>
                <a:avLst/>
                <a:gdLst>
                  <a:gd name="T0" fmla="*/ 212 w 228"/>
                  <a:gd name="T1" fmla="*/ 528 h 528"/>
                  <a:gd name="T2" fmla="*/ 195 w 228"/>
                  <a:gd name="T3" fmla="*/ 512 h 528"/>
                  <a:gd name="T4" fmla="*/ 6 w 228"/>
                  <a:gd name="T5" fmla="*/ 30 h 528"/>
                  <a:gd name="T6" fmla="*/ 7 w 228"/>
                  <a:gd name="T7" fmla="*/ 6 h 528"/>
                  <a:gd name="T8" fmla="*/ 31 w 228"/>
                  <a:gd name="T9" fmla="*/ 7 h 528"/>
                  <a:gd name="T10" fmla="*/ 228 w 228"/>
                  <a:gd name="T11" fmla="*/ 511 h 528"/>
                  <a:gd name="T12" fmla="*/ 212 w 228"/>
                  <a:gd name="T13" fmla="*/ 528 h 528"/>
                  <a:gd name="T14" fmla="*/ 212 w 228"/>
                  <a:gd name="T15" fmla="*/ 528 h 5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8" h="528">
                    <a:moveTo>
                      <a:pt x="212" y="528"/>
                    </a:moveTo>
                    <a:cubicBezTo>
                      <a:pt x="203" y="528"/>
                      <a:pt x="195" y="521"/>
                      <a:pt x="195" y="512"/>
                    </a:cubicBezTo>
                    <a:cubicBezTo>
                      <a:pt x="191" y="251"/>
                      <a:pt x="49" y="77"/>
                      <a:pt x="6" y="30"/>
                    </a:cubicBezTo>
                    <a:cubicBezTo>
                      <a:pt x="0" y="23"/>
                      <a:pt x="0" y="12"/>
                      <a:pt x="7" y="6"/>
                    </a:cubicBezTo>
                    <a:cubicBezTo>
                      <a:pt x="14" y="0"/>
                      <a:pt x="24" y="0"/>
                      <a:pt x="31" y="7"/>
                    </a:cubicBezTo>
                    <a:cubicBezTo>
                      <a:pt x="89" y="70"/>
                      <a:pt x="225" y="246"/>
                      <a:pt x="228" y="511"/>
                    </a:cubicBezTo>
                    <a:cubicBezTo>
                      <a:pt x="228" y="520"/>
                      <a:pt x="221" y="528"/>
                      <a:pt x="212" y="528"/>
                    </a:cubicBezTo>
                    <a:lnTo>
                      <a:pt x="212" y="5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GB" sz="1400" dirty="0">
                  <a:solidFill>
                    <a:srgbClr val="000000"/>
                  </a:solidFill>
                  <a:latin typeface="Arial"/>
                </a:endParaRPr>
              </a:p>
            </p:txBody>
          </p:sp>
          <p:sp>
            <p:nvSpPr>
              <p:cNvPr id="42" name="Freeform 718">
                <a:extLst>
                  <a:ext uri="{FF2B5EF4-FFF2-40B4-BE49-F238E27FC236}">
                    <a16:creationId xmlns:a16="http://schemas.microsoft.com/office/drawing/2014/main" id="{6FB6BCDC-3DDD-4E6A-BFFF-9C663DD395FA}"/>
                  </a:ext>
                </a:extLst>
              </p:cNvPr>
              <p:cNvSpPr>
                <a:spLocks/>
              </p:cNvSpPr>
              <p:nvPr/>
            </p:nvSpPr>
            <p:spPr bwMode="auto">
              <a:xfrm>
                <a:off x="4443" y="3493"/>
                <a:ext cx="62" cy="163"/>
              </a:xfrm>
              <a:custGeom>
                <a:avLst/>
                <a:gdLst>
                  <a:gd name="T0" fmla="*/ 436 w 453"/>
                  <a:gd name="T1" fmla="*/ 1175 h 1175"/>
                  <a:gd name="T2" fmla="*/ 419 w 453"/>
                  <a:gd name="T3" fmla="*/ 1161 h 1175"/>
                  <a:gd name="T4" fmla="*/ 242 w 453"/>
                  <a:gd name="T5" fmla="*/ 517 h 1175"/>
                  <a:gd name="T6" fmla="*/ 4 w 453"/>
                  <a:gd name="T7" fmla="*/ 68 h 1175"/>
                  <a:gd name="T8" fmla="*/ 3 w 453"/>
                  <a:gd name="T9" fmla="*/ 52 h 1175"/>
                  <a:gd name="T10" fmla="*/ 16 w 453"/>
                  <a:gd name="T11" fmla="*/ 42 h 1175"/>
                  <a:gd name="T12" fmla="*/ 364 w 453"/>
                  <a:gd name="T13" fmla="*/ 1 h 1175"/>
                  <a:gd name="T14" fmla="*/ 383 w 453"/>
                  <a:gd name="T15" fmla="*/ 16 h 1175"/>
                  <a:gd name="T16" fmla="*/ 368 w 453"/>
                  <a:gd name="T17" fmla="*/ 34 h 1175"/>
                  <a:gd name="T18" fmla="*/ 47 w 453"/>
                  <a:gd name="T19" fmla="*/ 72 h 1175"/>
                  <a:gd name="T20" fmla="*/ 273 w 453"/>
                  <a:gd name="T21" fmla="*/ 504 h 1175"/>
                  <a:gd name="T22" fmla="*/ 452 w 453"/>
                  <a:gd name="T23" fmla="*/ 1156 h 1175"/>
                  <a:gd name="T24" fmla="*/ 438 w 453"/>
                  <a:gd name="T25" fmla="*/ 1175 h 1175"/>
                  <a:gd name="T26" fmla="*/ 436 w 453"/>
                  <a:gd name="T27" fmla="*/ 1175 h 1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3" h="1175">
                    <a:moveTo>
                      <a:pt x="436" y="1175"/>
                    </a:moveTo>
                    <a:cubicBezTo>
                      <a:pt x="427" y="1175"/>
                      <a:pt x="420" y="1169"/>
                      <a:pt x="419" y="1161"/>
                    </a:cubicBezTo>
                    <a:cubicBezTo>
                      <a:pt x="387" y="939"/>
                      <a:pt x="327" y="722"/>
                      <a:pt x="242" y="517"/>
                    </a:cubicBezTo>
                    <a:cubicBezTo>
                      <a:pt x="177" y="360"/>
                      <a:pt x="97" y="209"/>
                      <a:pt x="4" y="68"/>
                    </a:cubicBezTo>
                    <a:cubicBezTo>
                      <a:pt x="1" y="63"/>
                      <a:pt x="0" y="57"/>
                      <a:pt x="3" y="52"/>
                    </a:cubicBezTo>
                    <a:cubicBezTo>
                      <a:pt x="5" y="47"/>
                      <a:pt x="10" y="43"/>
                      <a:pt x="16" y="42"/>
                    </a:cubicBezTo>
                    <a:lnTo>
                      <a:pt x="364" y="1"/>
                    </a:lnTo>
                    <a:cubicBezTo>
                      <a:pt x="373" y="0"/>
                      <a:pt x="382" y="7"/>
                      <a:pt x="383" y="16"/>
                    </a:cubicBezTo>
                    <a:cubicBezTo>
                      <a:pt x="384" y="25"/>
                      <a:pt x="377" y="33"/>
                      <a:pt x="368" y="34"/>
                    </a:cubicBezTo>
                    <a:lnTo>
                      <a:pt x="47" y="72"/>
                    </a:lnTo>
                    <a:cubicBezTo>
                      <a:pt x="135" y="208"/>
                      <a:pt x="211" y="353"/>
                      <a:pt x="273" y="504"/>
                    </a:cubicBezTo>
                    <a:cubicBezTo>
                      <a:pt x="359" y="712"/>
                      <a:pt x="419" y="931"/>
                      <a:pt x="452" y="1156"/>
                    </a:cubicBezTo>
                    <a:cubicBezTo>
                      <a:pt x="453" y="1165"/>
                      <a:pt x="447" y="1174"/>
                      <a:pt x="438" y="1175"/>
                    </a:cubicBezTo>
                    <a:cubicBezTo>
                      <a:pt x="437" y="1175"/>
                      <a:pt x="436" y="1175"/>
                      <a:pt x="436" y="117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GB" sz="1400" dirty="0">
                  <a:solidFill>
                    <a:srgbClr val="000000"/>
                  </a:solidFill>
                  <a:latin typeface="Arial"/>
                </a:endParaRPr>
              </a:p>
            </p:txBody>
          </p:sp>
          <p:sp>
            <p:nvSpPr>
              <p:cNvPr id="43" name="Freeform 719">
                <a:extLst>
                  <a:ext uri="{FF2B5EF4-FFF2-40B4-BE49-F238E27FC236}">
                    <a16:creationId xmlns:a16="http://schemas.microsoft.com/office/drawing/2014/main" id="{B4911EC4-4927-46B4-B87B-738CF9A15CFE}"/>
                  </a:ext>
                </a:extLst>
              </p:cNvPr>
              <p:cNvSpPr>
                <a:spLocks/>
              </p:cNvSpPr>
              <p:nvPr/>
            </p:nvSpPr>
            <p:spPr bwMode="auto">
              <a:xfrm>
                <a:off x="4496" y="3561"/>
                <a:ext cx="31" cy="150"/>
              </a:xfrm>
              <a:custGeom>
                <a:avLst/>
                <a:gdLst>
                  <a:gd name="T0" fmla="*/ 72 w 228"/>
                  <a:gd name="T1" fmla="*/ 1079 h 1079"/>
                  <a:gd name="T2" fmla="*/ 56 w 228"/>
                  <a:gd name="T3" fmla="*/ 1067 h 1079"/>
                  <a:gd name="T4" fmla="*/ 15 w 228"/>
                  <a:gd name="T5" fmla="*/ 865 h 1079"/>
                  <a:gd name="T6" fmla="*/ 13 w 228"/>
                  <a:gd name="T7" fmla="*/ 714 h 1079"/>
                  <a:gd name="T8" fmla="*/ 195 w 228"/>
                  <a:gd name="T9" fmla="*/ 537 h 1079"/>
                  <a:gd name="T10" fmla="*/ 195 w 228"/>
                  <a:gd name="T11" fmla="*/ 17 h 1079"/>
                  <a:gd name="T12" fmla="*/ 212 w 228"/>
                  <a:gd name="T13" fmla="*/ 0 h 1079"/>
                  <a:gd name="T14" fmla="*/ 228 w 228"/>
                  <a:gd name="T15" fmla="*/ 17 h 1079"/>
                  <a:gd name="T16" fmla="*/ 228 w 228"/>
                  <a:gd name="T17" fmla="*/ 549 h 1079"/>
                  <a:gd name="T18" fmla="*/ 216 w 228"/>
                  <a:gd name="T19" fmla="*/ 566 h 1079"/>
                  <a:gd name="T20" fmla="*/ 44 w 228"/>
                  <a:gd name="T21" fmla="*/ 725 h 1079"/>
                  <a:gd name="T22" fmla="*/ 48 w 228"/>
                  <a:gd name="T23" fmla="*/ 860 h 1079"/>
                  <a:gd name="T24" fmla="*/ 88 w 228"/>
                  <a:gd name="T25" fmla="*/ 1058 h 1079"/>
                  <a:gd name="T26" fmla="*/ 77 w 228"/>
                  <a:gd name="T27" fmla="*/ 1079 h 1079"/>
                  <a:gd name="T28" fmla="*/ 72 w 228"/>
                  <a:gd name="T29" fmla="*/ 1079 h 1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8" h="1079">
                    <a:moveTo>
                      <a:pt x="72" y="1079"/>
                    </a:moveTo>
                    <a:cubicBezTo>
                      <a:pt x="65" y="1079"/>
                      <a:pt x="58" y="1075"/>
                      <a:pt x="56" y="1067"/>
                    </a:cubicBezTo>
                    <a:cubicBezTo>
                      <a:pt x="38" y="1002"/>
                      <a:pt x="24" y="933"/>
                      <a:pt x="15" y="865"/>
                    </a:cubicBezTo>
                    <a:cubicBezTo>
                      <a:pt x="0" y="754"/>
                      <a:pt x="9" y="726"/>
                      <a:pt x="13" y="714"/>
                    </a:cubicBezTo>
                    <a:cubicBezTo>
                      <a:pt x="43" y="622"/>
                      <a:pt x="144" y="557"/>
                      <a:pt x="195" y="537"/>
                    </a:cubicBezTo>
                    <a:lnTo>
                      <a:pt x="195" y="17"/>
                    </a:lnTo>
                    <a:cubicBezTo>
                      <a:pt x="195" y="8"/>
                      <a:pt x="202" y="0"/>
                      <a:pt x="212" y="0"/>
                    </a:cubicBezTo>
                    <a:cubicBezTo>
                      <a:pt x="221" y="0"/>
                      <a:pt x="228" y="8"/>
                      <a:pt x="228" y="17"/>
                    </a:cubicBezTo>
                    <a:lnTo>
                      <a:pt x="228" y="549"/>
                    </a:lnTo>
                    <a:cubicBezTo>
                      <a:pt x="228" y="557"/>
                      <a:pt x="223" y="564"/>
                      <a:pt x="216" y="566"/>
                    </a:cubicBezTo>
                    <a:cubicBezTo>
                      <a:pt x="180" y="575"/>
                      <a:pt x="72" y="639"/>
                      <a:pt x="44" y="725"/>
                    </a:cubicBezTo>
                    <a:cubicBezTo>
                      <a:pt x="42" y="733"/>
                      <a:pt x="34" y="757"/>
                      <a:pt x="48" y="860"/>
                    </a:cubicBezTo>
                    <a:cubicBezTo>
                      <a:pt x="57" y="927"/>
                      <a:pt x="70" y="994"/>
                      <a:pt x="88" y="1058"/>
                    </a:cubicBezTo>
                    <a:cubicBezTo>
                      <a:pt x="91" y="1067"/>
                      <a:pt x="86" y="1076"/>
                      <a:pt x="77" y="1079"/>
                    </a:cubicBezTo>
                    <a:cubicBezTo>
                      <a:pt x="75" y="1079"/>
                      <a:pt x="74" y="1079"/>
                      <a:pt x="72" y="107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GB" sz="1400" dirty="0">
                  <a:solidFill>
                    <a:srgbClr val="000000"/>
                  </a:solidFill>
                  <a:latin typeface="Arial"/>
                </a:endParaRPr>
              </a:p>
            </p:txBody>
          </p:sp>
          <p:sp>
            <p:nvSpPr>
              <p:cNvPr id="44" name="Freeform 720">
                <a:extLst>
                  <a:ext uri="{FF2B5EF4-FFF2-40B4-BE49-F238E27FC236}">
                    <a16:creationId xmlns:a16="http://schemas.microsoft.com/office/drawing/2014/main" id="{80197F1F-DA0B-4EFF-8091-2F749BFF699B}"/>
                  </a:ext>
                </a:extLst>
              </p:cNvPr>
              <p:cNvSpPr>
                <a:spLocks/>
              </p:cNvSpPr>
              <p:nvPr/>
            </p:nvSpPr>
            <p:spPr bwMode="auto">
              <a:xfrm>
                <a:off x="4491" y="3493"/>
                <a:ext cx="30" cy="73"/>
              </a:xfrm>
              <a:custGeom>
                <a:avLst/>
                <a:gdLst>
                  <a:gd name="T0" fmla="*/ 203 w 220"/>
                  <a:gd name="T1" fmla="*/ 525 h 525"/>
                  <a:gd name="T2" fmla="*/ 187 w 220"/>
                  <a:gd name="T3" fmla="*/ 509 h 525"/>
                  <a:gd name="T4" fmla="*/ 174 w 220"/>
                  <a:gd name="T5" fmla="*/ 385 h 525"/>
                  <a:gd name="T6" fmla="*/ 24 w 220"/>
                  <a:gd name="T7" fmla="*/ 52 h 525"/>
                  <a:gd name="T8" fmla="*/ 6 w 220"/>
                  <a:gd name="T9" fmla="*/ 29 h 525"/>
                  <a:gd name="T10" fmla="*/ 9 w 220"/>
                  <a:gd name="T11" fmla="*/ 6 h 525"/>
                  <a:gd name="T12" fmla="*/ 32 w 220"/>
                  <a:gd name="T13" fmla="*/ 8 h 525"/>
                  <a:gd name="T14" fmla="*/ 50 w 220"/>
                  <a:gd name="T15" fmla="*/ 31 h 525"/>
                  <a:gd name="T16" fmla="*/ 207 w 220"/>
                  <a:gd name="T17" fmla="*/ 380 h 525"/>
                  <a:gd name="T18" fmla="*/ 220 w 220"/>
                  <a:gd name="T19" fmla="*/ 508 h 525"/>
                  <a:gd name="T20" fmla="*/ 204 w 220"/>
                  <a:gd name="T21" fmla="*/ 525 h 525"/>
                  <a:gd name="T22" fmla="*/ 203 w 220"/>
                  <a:gd name="T23" fmla="*/ 525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0" h="525">
                    <a:moveTo>
                      <a:pt x="203" y="525"/>
                    </a:moveTo>
                    <a:cubicBezTo>
                      <a:pt x="194" y="525"/>
                      <a:pt x="187" y="518"/>
                      <a:pt x="187" y="509"/>
                    </a:cubicBezTo>
                    <a:cubicBezTo>
                      <a:pt x="185" y="468"/>
                      <a:pt x="181" y="426"/>
                      <a:pt x="174" y="385"/>
                    </a:cubicBezTo>
                    <a:cubicBezTo>
                      <a:pt x="141" y="195"/>
                      <a:pt x="92" y="135"/>
                      <a:pt x="24" y="52"/>
                    </a:cubicBezTo>
                    <a:cubicBezTo>
                      <a:pt x="18" y="44"/>
                      <a:pt x="12" y="37"/>
                      <a:pt x="6" y="29"/>
                    </a:cubicBezTo>
                    <a:cubicBezTo>
                      <a:pt x="0" y="22"/>
                      <a:pt x="1" y="12"/>
                      <a:pt x="9" y="6"/>
                    </a:cubicBezTo>
                    <a:cubicBezTo>
                      <a:pt x="16" y="0"/>
                      <a:pt x="26" y="1"/>
                      <a:pt x="32" y="8"/>
                    </a:cubicBezTo>
                    <a:cubicBezTo>
                      <a:pt x="38" y="16"/>
                      <a:pt x="44" y="23"/>
                      <a:pt x="50" y="31"/>
                    </a:cubicBezTo>
                    <a:cubicBezTo>
                      <a:pt x="121" y="118"/>
                      <a:pt x="173" y="181"/>
                      <a:pt x="207" y="380"/>
                    </a:cubicBezTo>
                    <a:cubicBezTo>
                      <a:pt x="214" y="422"/>
                      <a:pt x="218" y="465"/>
                      <a:pt x="220" y="508"/>
                    </a:cubicBezTo>
                    <a:cubicBezTo>
                      <a:pt x="220" y="517"/>
                      <a:pt x="213" y="525"/>
                      <a:pt x="204" y="525"/>
                    </a:cubicBezTo>
                    <a:cubicBezTo>
                      <a:pt x="204" y="525"/>
                      <a:pt x="204" y="525"/>
                      <a:pt x="203" y="52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GB" sz="1400" dirty="0">
                  <a:solidFill>
                    <a:srgbClr val="000000"/>
                  </a:solidFill>
                  <a:latin typeface="Arial"/>
                </a:endParaRPr>
              </a:p>
            </p:txBody>
          </p:sp>
          <p:sp>
            <p:nvSpPr>
              <p:cNvPr id="45" name="Freeform 721">
                <a:extLst>
                  <a:ext uri="{FF2B5EF4-FFF2-40B4-BE49-F238E27FC236}">
                    <a16:creationId xmlns:a16="http://schemas.microsoft.com/office/drawing/2014/main" id="{6E05627E-06DF-4F7C-81A3-DB100F83EC9F}"/>
                  </a:ext>
                </a:extLst>
              </p:cNvPr>
              <p:cNvSpPr>
                <a:spLocks/>
              </p:cNvSpPr>
              <p:nvPr/>
            </p:nvSpPr>
            <p:spPr bwMode="auto">
              <a:xfrm>
                <a:off x="4517" y="3561"/>
                <a:ext cx="30" cy="5"/>
              </a:xfrm>
              <a:custGeom>
                <a:avLst/>
                <a:gdLst>
                  <a:gd name="T0" fmla="*/ 203 w 220"/>
                  <a:gd name="T1" fmla="*/ 33 h 33"/>
                  <a:gd name="T2" fmla="*/ 16 w 220"/>
                  <a:gd name="T3" fmla="*/ 33 h 33"/>
                  <a:gd name="T4" fmla="*/ 0 w 220"/>
                  <a:gd name="T5" fmla="*/ 17 h 33"/>
                  <a:gd name="T6" fmla="*/ 16 w 220"/>
                  <a:gd name="T7" fmla="*/ 0 h 33"/>
                  <a:gd name="T8" fmla="*/ 203 w 220"/>
                  <a:gd name="T9" fmla="*/ 0 h 33"/>
                  <a:gd name="T10" fmla="*/ 220 w 220"/>
                  <a:gd name="T11" fmla="*/ 17 h 33"/>
                  <a:gd name="T12" fmla="*/ 203 w 220"/>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220" h="33">
                    <a:moveTo>
                      <a:pt x="203" y="33"/>
                    </a:moveTo>
                    <a:lnTo>
                      <a:pt x="16" y="33"/>
                    </a:lnTo>
                    <a:cubicBezTo>
                      <a:pt x="7" y="33"/>
                      <a:pt x="0" y="26"/>
                      <a:pt x="0" y="17"/>
                    </a:cubicBezTo>
                    <a:cubicBezTo>
                      <a:pt x="0" y="8"/>
                      <a:pt x="7" y="0"/>
                      <a:pt x="16" y="0"/>
                    </a:cubicBezTo>
                    <a:lnTo>
                      <a:pt x="203" y="0"/>
                    </a:lnTo>
                    <a:cubicBezTo>
                      <a:pt x="213" y="0"/>
                      <a:pt x="220" y="8"/>
                      <a:pt x="220" y="17"/>
                    </a:cubicBezTo>
                    <a:cubicBezTo>
                      <a:pt x="220" y="26"/>
                      <a:pt x="213" y="33"/>
                      <a:pt x="203" y="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GB" sz="1400" dirty="0">
                  <a:solidFill>
                    <a:srgbClr val="000000"/>
                  </a:solidFill>
                  <a:latin typeface="Arial"/>
                </a:endParaRPr>
              </a:p>
            </p:txBody>
          </p:sp>
          <p:sp>
            <p:nvSpPr>
              <p:cNvPr id="46" name="Freeform 722">
                <a:extLst>
                  <a:ext uri="{FF2B5EF4-FFF2-40B4-BE49-F238E27FC236}">
                    <a16:creationId xmlns:a16="http://schemas.microsoft.com/office/drawing/2014/main" id="{8CE6EFC0-33B8-4E92-B211-0B1E61028EE0}"/>
                  </a:ext>
                </a:extLst>
              </p:cNvPr>
              <p:cNvSpPr>
                <a:spLocks/>
              </p:cNvSpPr>
              <p:nvPr/>
            </p:nvSpPr>
            <p:spPr bwMode="auto">
              <a:xfrm>
                <a:off x="4553" y="3493"/>
                <a:ext cx="63" cy="163"/>
              </a:xfrm>
              <a:custGeom>
                <a:avLst/>
                <a:gdLst>
                  <a:gd name="T0" fmla="*/ 18 w 453"/>
                  <a:gd name="T1" fmla="*/ 1175 h 1175"/>
                  <a:gd name="T2" fmla="*/ 15 w 453"/>
                  <a:gd name="T3" fmla="*/ 1175 h 1175"/>
                  <a:gd name="T4" fmla="*/ 1 w 453"/>
                  <a:gd name="T5" fmla="*/ 1156 h 1175"/>
                  <a:gd name="T6" fmla="*/ 180 w 453"/>
                  <a:gd name="T7" fmla="*/ 504 h 1175"/>
                  <a:gd name="T8" fmla="*/ 407 w 453"/>
                  <a:gd name="T9" fmla="*/ 72 h 1175"/>
                  <a:gd name="T10" fmla="*/ 85 w 453"/>
                  <a:gd name="T11" fmla="*/ 34 h 1175"/>
                  <a:gd name="T12" fmla="*/ 71 w 453"/>
                  <a:gd name="T13" fmla="*/ 16 h 1175"/>
                  <a:gd name="T14" fmla="*/ 89 w 453"/>
                  <a:gd name="T15" fmla="*/ 1 h 1175"/>
                  <a:gd name="T16" fmla="*/ 437 w 453"/>
                  <a:gd name="T17" fmla="*/ 42 h 1175"/>
                  <a:gd name="T18" fmla="*/ 451 w 453"/>
                  <a:gd name="T19" fmla="*/ 52 h 1175"/>
                  <a:gd name="T20" fmla="*/ 449 w 453"/>
                  <a:gd name="T21" fmla="*/ 68 h 1175"/>
                  <a:gd name="T22" fmla="*/ 211 w 453"/>
                  <a:gd name="T23" fmla="*/ 517 h 1175"/>
                  <a:gd name="T24" fmla="*/ 34 w 453"/>
                  <a:gd name="T25" fmla="*/ 1161 h 1175"/>
                  <a:gd name="T26" fmla="*/ 18 w 453"/>
                  <a:gd name="T27" fmla="*/ 1175 h 1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3" h="1175">
                    <a:moveTo>
                      <a:pt x="18" y="1175"/>
                    </a:moveTo>
                    <a:cubicBezTo>
                      <a:pt x="17" y="1175"/>
                      <a:pt x="16" y="1175"/>
                      <a:pt x="15" y="1175"/>
                    </a:cubicBezTo>
                    <a:cubicBezTo>
                      <a:pt x="6" y="1174"/>
                      <a:pt x="0" y="1165"/>
                      <a:pt x="1" y="1156"/>
                    </a:cubicBezTo>
                    <a:cubicBezTo>
                      <a:pt x="34" y="931"/>
                      <a:pt x="94" y="712"/>
                      <a:pt x="180" y="504"/>
                    </a:cubicBezTo>
                    <a:cubicBezTo>
                      <a:pt x="242" y="353"/>
                      <a:pt x="319" y="208"/>
                      <a:pt x="407" y="72"/>
                    </a:cubicBezTo>
                    <a:lnTo>
                      <a:pt x="85" y="34"/>
                    </a:lnTo>
                    <a:cubicBezTo>
                      <a:pt x="76" y="33"/>
                      <a:pt x="70" y="25"/>
                      <a:pt x="71" y="16"/>
                    </a:cubicBezTo>
                    <a:cubicBezTo>
                      <a:pt x="72" y="7"/>
                      <a:pt x="80" y="0"/>
                      <a:pt x="89" y="1"/>
                    </a:cubicBezTo>
                    <a:lnTo>
                      <a:pt x="437" y="42"/>
                    </a:lnTo>
                    <a:cubicBezTo>
                      <a:pt x="443" y="43"/>
                      <a:pt x="448" y="47"/>
                      <a:pt x="451" y="52"/>
                    </a:cubicBezTo>
                    <a:cubicBezTo>
                      <a:pt x="453" y="57"/>
                      <a:pt x="453" y="63"/>
                      <a:pt x="449" y="68"/>
                    </a:cubicBezTo>
                    <a:cubicBezTo>
                      <a:pt x="356" y="209"/>
                      <a:pt x="276" y="360"/>
                      <a:pt x="211" y="517"/>
                    </a:cubicBezTo>
                    <a:cubicBezTo>
                      <a:pt x="126" y="722"/>
                      <a:pt x="67" y="939"/>
                      <a:pt x="34" y="1161"/>
                    </a:cubicBezTo>
                    <a:cubicBezTo>
                      <a:pt x="33" y="1169"/>
                      <a:pt x="26" y="1175"/>
                      <a:pt x="18" y="117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GB" sz="1400" dirty="0">
                  <a:solidFill>
                    <a:srgbClr val="000000"/>
                  </a:solidFill>
                  <a:latin typeface="Arial"/>
                </a:endParaRPr>
              </a:p>
            </p:txBody>
          </p:sp>
          <p:sp>
            <p:nvSpPr>
              <p:cNvPr id="47" name="Freeform 723">
                <a:extLst>
                  <a:ext uri="{FF2B5EF4-FFF2-40B4-BE49-F238E27FC236}">
                    <a16:creationId xmlns:a16="http://schemas.microsoft.com/office/drawing/2014/main" id="{6C0B1771-FB41-4504-8FB8-5962B5FCB307}"/>
                  </a:ext>
                </a:extLst>
              </p:cNvPr>
              <p:cNvSpPr>
                <a:spLocks/>
              </p:cNvSpPr>
              <p:nvPr/>
            </p:nvSpPr>
            <p:spPr bwMode="auto">
              <a:xfrm>
                <a:off x="4531" y="3561"/>
                <a:ext cx="32" cy="150"/>
              </a:xfrm>
              <a:custGeom>
                <a:avLst/>
                <a:gdLst>
                  <a:gd name="T0" fmla="*/ 156 w 229"/>
                  <a:gd name="T1" fmla="*/ 1079 h 1079"/>
                  <a:gd name="T2" fmla="*/ 152 w 229"/>
                  <a:gd name="T3" fmla="*/ 1079 h 1079"/>
                  <a:gd name="T4" fmla="*/ 140 w 229"/>
                  <a:gd name="T5" fmla="*/ 1058 h 1079"/>
                  <a:gd name="T6" fmla="*/ 181 w 229"/>
                  <a:gd name="T7" fmla="*/ 860 h 1079"/>
                  <a:gd name="T8" fmla="*/ 184 w 229"/>
                  <a:gd name="T9" fmla="*/ 725 h 1079"/>
                  <a:gd name="T10" fmla="*/ 13 w 229"/>
                  <a:gd name="T11" fmla="*/ 566 h 1079"/>
                  <a:gd name="T12" fmla="*/ 0 w 229"/>
                  <a:gd name="T13" fmla="*/ 549 h 1079"/>
                  <a:gd name="T14" fmla="*/ 0 w 229"/>
                  <a:gd name="T15" fmla="*/ 17 h 1079"/>
                  <a:gd name="T16" fmla="*/ 17 w 229"/>
                  <a:gd name="T17" fmla="*/ 0 h 1079"/>
                  <a:gd name="T18" fmla="*/ 34 w 229"/>
                  <a:gd name="T19" fmla="*/ 17 h 1079"/>
                  <a:gd name="T20" fmla="*/ 34 w 229"/>
                  <a:gd name="T21" fmla="*/ 537 h 1079"/>
                  <a:gd name="T22" fmla="*/ 216 w 229"/>
                  <a:gd name="T23" fmla="*/ 714 h 1079"/>
                  <a:gd name="T24" fmla="*/ 214 w 229"/>
                  <a:gd name="T25" fmla="*/ 865 h 1079"/>
                  <a:gd name="T26" fmla="*/ 172 w 229"/>
                  <a:gd name="T27" fmla="*/ 1067 h 1079"/>
                  <a:gd name="T28" fmla="*/ 156 w 229"/>
                  <a:gd name="T29" fmla="*/ 1079 h 1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9" h="1079">
                    <a:moveTo>
                      <a:pt x="156" y="1079"/>
                    </a:moveTo>
                    <a:cubicBezTo>
                      <a:pt x="155" y="1079"/>
                      <a:pt x="153" y="1079"/>
                      <a:pt x="152" y="1079"/>
                    </a:cubicBezTo>
                    <a:cubicBezTo>
                      <a:pt x="143" y="1076"/>
                      <a:pt x="138" y="1067"/>
                      <a:pt x="140" y="1058"/>
                    </a:cubicBezTo>
                    <a:cubicBezTo>
                      <a:pt x="158" y="994"/>
                      <a:pt x="172" y="927"/>
                      <a:pt x="181" y="860"/>
                    </a:cubicBezTo>
                    <a:cubicBezTo>
                      <a:pt x="195" y="757"/>
                      <a:pt x="187" y="733"/>
                      <a:pt x="184" y="725"/>
                    </a:cubicBezTo>
                    <a:cubicBezTo>
                      <a:pt x="156" y="639"/>
                      <a:pt x="49" y="575"/>
                      <a:pt x="13" y="566"/>
                    </a:cubicBezTo>
                    <a:cubicBezTo>
                      <a:pt x="5" y="564"/>
                      <a:pt x="0" y="557"/>
                      <a:pt x="0" y="549"/>
                    </a:cubicBezTo>
                    <a:lnTo>
                      <a:pt x="0" y="17"/>
                    </a:lnTo>
                    <a:cubicBezTo>
                      <a:pt x="0" y="8"/>
                      <a:pt x="8" y="0"/>
                      <a:pt x="17" y="0"/>
                    </a:cubicBezTo>
                    <a:cubicBezTo>
                      <a:pt x="26" y="0"/>
                      <a:pt x="34" y="8"/>
                      <a:pt x="34" y="17"/>
                    </a:cubicBezTo>
                    <a:lnTo>
                      <a:pt x="34" y="537"/>
                    </a:lnTo>
                    <a:cubicBezTo>
                      <a:pt x="84" y="557"/>
                      <a:pt x="186" y="622"/>
                      <a:pt x="216" y="714"/>
                    </a:cubicBezTo>
                    <a:cubicBezTo>
                      <a:pt x="220" y="726"/>
                      <a:pt x="229" y="754"/>
                      <a:pt x="214" y="865"/>
                    </a:cubicBezTo>
                    <a:cubicBezTo>
                      <a:pt x="205" y="933"/>
                      <a:pt x="191" y="1002"/>
                      <a:pt x="172" y="1067"/>
                    </a:cubicBezTo>
                    <a:cubicBezTo>
                      <a:pt x="170" y="1075"/>
                      <a:pt x="163" y="1079"/>
                      <a:pt x="156" y="107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GB" sz="1400" dirty="0">
                  <a:solidFill>
                    <a:srgbClr val="000000"/>
                  </a:solidFill>
                  <a:latin typeface="Arial"/>
                </a:endParaRPr>
              </a:p>
            </p:txBody>
          </p:sp>
          <p:sp>
            <p:nvSpPr>
              <p:cNvPr id="48" name="Freeform 724">
                <a:extLst>
                  <a:ext uri="{FF2B5EF4-FFF2-40B4-BE49-F238E27FC236}">
                    <a16:creationId xmlns:a16="http://schemas.microsoft.com/office/drawing/2014/main" id="{CE076E0E-E13A-4775-9AAB-0205E7D17837}"/>
                  </a:ext>
                </a:extLst>
              </p:cNvPr>
              <p:cNvSpPr>
                <a:spLocks/>
              </p:cNvSpPr>
              <p:nvPr/>
            </p:nvSpPr>
            <p:spPr bwMode="auto">
              <a:xfrm>
                <a:off x="4538" y="3493"/>
                <a:ext cx="30" cy="73"/>
              </a:xfrm>
              <a:custGeom>
                <a:avLst/>
                <a:gdLst>
                  <a:gd name="T0" fmla="*/ 17 w 220"/>
                  <a:gd name="T1" fmla="*/ 525 h 525"/>
                  <a:gd name="T2" fmla="*/ 16 w 220"/>
                  <a:gd name="T3" fmla="*/ 525 h 525"/>
                  <a:gd name="T4" fmla="*/ 0 w 220"/>
                  <a:gd name="T5" fmla="*/ 508 h 525"/>
                  <a:gd name="T6" fmla="*/ 14 w 220"/>
                  <a:gd name="T7" fmla="*/ 380 h 525"/>
                  <a:gd name="T8" fmla="*/ 170 w 220"/>
                  <a:gd name="T9" fmla="*/ 31 h 525"/>
                  <a:gd name="T10" fmla="*/ 188 w 220"/>
                  <a:gd name="T11" fmla="*/ 8 h 525"/>
                  <a:gd name="T12" fmla="*/ 212 w 220"/>
                  <a:gd name="T13" fmla="*/ 6 h 525"/>
                  <a:gd name="T14" fmla="*/ 214 w 220"/>
                  <a:gd name="T15" fmla="*/ 29 h 525"/>
                  <a:gd name="T16" fmla="*/ 196 w 220"/>
                  <a:gd name="T17" fmla="*/ 52 h 525"/>
                  <a:gd name="T18" fmla="*/ 46 w 220"/>
                  <a:gd name="T19" fmla="*/ 385 h 525"/>
                  <a:gd name="T20" fmla="*/ 34 w 220"/>
                  <a:gd name="T21" fmla="*/ 509 h 525"/>
                  <a:gd name="T22" fmla="*/ 17 w 220"/>
                  <a:gd name="T23" fmla="*/ 525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0" h="525">
                    <a:moveTo>
                      <a:pt x="17" y="525"/>
                    </a:moveTo>
                    <a:cubicBezTo>
                      <a:pt x="17" y="525"/>
                      <a:pt x="17" y="525"/>
                      <a:pt x="16" y="525"/>
                    </a:cubicBezTo>
                    <a:cubicBezTo>
                      <a:pt x="7" y="525"/>
                      <a:pt x="0" y="517"/>
                      <a:pt x="0" y="508"/>
                    </a:cubicBezTo>
                    <a:cubicBezTo>
                      <a:pt x="2" y="465"/>
                      <a:pt x="6" y="422"/>
                      <a:pt x="14" y="380"/>
                    </a:cubicBezTo>
                    <a:cubicBezTo>
                      <a:pt x="48" y="181"/>
                      <a:pt x="99" y="118"/>
                      <a:pt x="170" y="31"/>
                    </a:cubicBezTo>
                    <a:cubicBezTo>
                      <a:pt x="176" y="23"/>
                      <a:pt x="182" y="16"/>
                      <a:pt x="188" y="8"/>
                    </a:cubicBezTo>
                    <a:cubicBezTo>
                      <a:pt x="194" y="1"/>
                      <a:pt x="205" y="0"/>
                      <a:pt x="212" y="6"/>
                    </a:cubicBezTo>
                    <a:cubicBezTo>
                      <a:pt x="219" y="12"/>
                      <a:pt x="220" y="22"/>
                      <a:pt x="214" y="29"/>
                    </a:cubicBezTo>
                    <a:cubicBezTo>
                      <a:pt x="208" y="37"/>
                      <a:pt x="202" y="44"/>
                      <a:pt x="196" y="52"/>
                    </a:cubicBezTo>
                    <a:cubicBezTo>
                      <a:pt x="128" y="135"/>
                      <a:pt x="79" y="195"/>
                      <a:pt x="46" y="385"/>
                    </a:cubicBezTo>
                    <a:cubicBezTo>
                      <a:pt x="39" y="426"/>
                      <a:pt x="35" y="468"/>
                      <a:pt x="34" y="509"/>
                    </a:cubicBezTo>
                    <a:cubicBezTo>
                      <a:pt x="33" y="518"/>
                      <a:pt x="26" y="525"/>
                      <a:pt x="17" y="52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GB" sz="1400" dirty="0">
                  <a:solidFill>
                    <a:srgbClr val="000000"/>
                  </a:solidFill>
                  <a:latin typeface="Arial"/>
                </a:endParaRPr>
              </a:p>
            </p:txBody>
          </p:sp>
          <p:sp>
            <p:nvSpPr>
              <p:cNvPr id="49" name="Freeform 725">
                <a:extLst>
                  <a:ext uri="{FF2B5EF4-FFF2-40B4-BE49-F238E27FC236}">
                    <a16:creationId xmlns:a16="http://schemas.microsoft.com/office/drawing/2014/main" id="{03033523-A479-4313-BCA2-EEB1AC15BE13}"/>
                  </a:ext>
                </a:extLst>
              </p:cNvPr>
              <p:cNvSpPr>
                <a:spLocks/>
              </p:cNvSpPr>
              <p:nvPr/>
            </p:nvSpPr>
            <p:spPr bwMode="auto">
              <a:xfrm>
                <a:off x="4512" y="3561"/>
                <a:ext cx="30" cy="5"/>
              </a:xfrm>
              <a:custGeom>
                <a:avLst/>
                <a:gdLst>
                  <a:gd name="T0" fmla="*/ 204 w 221"/>
                  <a:gd name="T1" fmla="*/ 33 h 33"/>
                  <a:gd name="T2" fmla="*/ 17 w 221"/>
                  <a:gd name="T3" fmla="*/ 33 h 33"/>
                  <a:gd name="T4" fmla="*/ 0 w 221"/>
                  <a:gd name="T5" fmla="*/ 17 h 33"/>
                  <a:gd name="T6" fmla="*/ 17 w 221"/>
                  <a:gd name="T7" fmla="*/ 0 h 33"/>
                  <a:gd name="T8" fmla="*/ 204 w 221"/>
                  <a:gd name="T9" fmla="*/ 0 h 33"/>
                  <a:gd name="T10" fmla="*/ 221 w 221"/>
                  <a:gd name="T11" fmla="*/ 17 h 33"/>
                  <a:gd name="T12" fmla="*/ 204 w 221"/>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221" h="33">
                    <a:moveTo>
                      <a:pt x="204" y="33"/>
                    </a:moveTo>
                    <a:lnTo>
                      <a:pt x="17" y="33"/>
                    </a:lnTo>
                    <a:cubicBezTo>
                      <a:pt x="8" y="33"/>
                      <a:pt x="0" y="26"/>
                      <a:pt x="0" y="17"/>
                    </a:cubicBezTo>
                    <a:cubicBezTo>
                      <a:pt x="0" y="8"/>
                      <a:pt x="8" y="0"/>
                      <a:pt x="17" y="0"/>
                    </a:cubicBezTo>
                    <a:lnTo>
                      <a:pt x="204" y="0"/>
                    </a:lnTo>
                    <a:cubicBezTo>
                      <a:pt x="213" y="0"/>
                      <a:pt x="221" y="8"/>
                      <a:pt x="221" y="17"/>
                    </a:cubicBezTo>
                    <a:cubicBezTo>
                      <a:pt x="221" y="26"/>
                      <a:pt x="213" y="33"/>
                      <a:pt x="204"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GB" sz="1400" dirty="0">
                  <a:solidFill>
                    <a:srgbClr val="000000"/>
                  </a:solidFill>
                  <a:latin typeface="Arial"/>
                </a:endParaRPr>
              </a:p>
            </p:txBody>
          </p:sp>
          <p:sp>
            <p:nvSpPr>
              <p:cNvPr id="50" name="Freeform 726">
                <a:extLst>
                  <a:ext uri="{FF2B5EF4-FFF2-40B4-BE49-F238E27FC236}">
                    <a16:creationId xmlns:a16="http://schemas.microsoft.com/office/drawing/2014/main" id="{256A2BCB-88EC-4711-A62C-3A1A22F6EAF6}"/>
                  </a:ext>
                </a:extLst>
              </p:cNvPr>
              <p:cNvSpPr>
                <a:spLocks/>
              </p:cNvSpPr>
              <p:nvPr/>
            </p:nvSpPr>
            <p:spPr bwMode="auto">
              <a:xfrm>
                <a:off x="4463" y="3854"/>
                <a:ext cx="132" cy="40"/>
              </a:xfrm>
              <a:custGeom>
                <a:avLst/>
                <a:gdLst>
                  <a:gd name="T0" fmla="*/ 956 w 956"/>
                  <a:gd name="T1" fmla="*/ 0 h 284"/>
                  <a:gd name="T2" fmla="*/ 900 w 956"/>
                  <a:gd name="T3" fmla="*/ 124 h 284"/>
                  <a:gd name="T4" fmla="*/ 478 w 956"/>
                  <a:gd name="T5" fmla="*/ 284 h 284"/>
                  <a:gd name="T6" fmla="*/ 57 w 956"/>
                  <a:gd name="T7" fmla="*/ 124 h 284"/>
                  <a:gd name="T8" fmla="*/ 0 w 956"/>
                  <a:gd name="T9" fmla="*/ 0 h 284"/>
                  <a:gd name="T10" fmla="*/ 956 w 956"/>
                  <a:gd name="T11" fmla="*/ 0 h 284"/>
                </a:gdLst>
                <a:ahLst/>
                <a:cxnLst>
                  <a:cxn ang="0">
                    <a:pos x="T0" y="T1"/>
                  </a:cxn>
                  <a:cxn ang="0">
                    <a:pos x="T2" y="T3"/>
                  </a:cxn>
                  <a:cxn ang="0">
                    <a:pos x="T4" y="T5"/>
                  </a:cxn>
                  <a:cxn ang="0">
                    <a:pos x="T6" y="T7"/>
                  </a:cxn>
                  <a:cxn ang="0">
                    <a:pos x="T8" y="T9"/>
                  </a:cxn>
                  <a:cxn ang="0">
                    <a:pos x="T10" y="T11"/>
                  </a:cxn>
                </a:cxnLst>
                <a:rect l="0" t="0" r="r" b="b"/>
                <a:pathLst>
                  <a:path w="956" h="284">
                    <a:moveTo>
                      <a:pt x="956" y="0"/>
                    </a:moveTo>
                    <a:cubicBezTo>
                      <a:pt x="949" y="33"/>
                      <a:pt x="934" y="79"/>
                      <a:pt x="900" y="124"/>
                    </a:cubicBezTo>
                    <a:cubicBezTo>
                      <a:pt x="783" y="284"/>
                      <a:pt x="553" y="284"/>
                      <a:pt x="478" y="284"/>
                    </a:cubicBezTo>
                    <a:cubicBezTo>
                      <a:pt x="404" y="284"/>
                      <a:pt x="174" y="284"/>
                      <a:pt x="57" y="124"/>
                    </a:cubicBezTo>
                    <a:cubicBezTo>
                      <a:pt x="23" y="79"/>
                      <a:pt x="8" y="33"/>
                      <a:pt x="0" y="0"/>
                    </a:cubicBezTo>
                    <a:lnTo>
                      <a:pt x="95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GB" sz="1400" dirty="0">
                  <a:solidFill>
                    <a:srgbClr val="000000"/>
                  </a:solidFill>
                  <a:latin typeface="Arial"/>
                </a:endParaRPr>
              </a:p>
            </p:txBody>
          </p:sp>
          <p:sp>
            <p:nvSpPr>
              <p:cNvPr id="51" name="Freeform 727">
                <a:extLst>
                  <a:ext uri="{FF2B5EF4-FFF2-40B4-BE49-F238E27FC236}">
                    <a16:creationId xmlns:a16="http://schemas.microsoft.com/office/drawing/2014/main" id="{7FE5E1D2-B6C6-445F-8B41-40F31075C64E}"/>
                  </a:ext>
                </a:extLst>
              </p:cNvPr>
              <p:cNvSpPr>
                <a:spLocks/>
              </p:cNvSpPr>
              <p:nvPr/>
            </p:nvSpPr>
            <p:spPr bwMode="auto">
              <a:xfrm>
                <a:off x="4456" y="3744"/>
                <a:ext cx="146" cy="41"/>
              </a:xfrm>
              <a:custGeom>
                <a:avLst/>
                <a:gdLst>
                  <a:gd name="T0" fmla="*/ 1055 w 1055"/>
                  <a:gd name="T1" fmla="*/ 0 h 296"/>
                  <a:gd name="T2" fmla="*/ 1047 w 1055"/>
                  <a:gd name="T3" fmla="*/ 168 h 296"/>
                  <a:gd name="T4" fmla="*/ 1030 w 1055"/>
                  <a:gd name="T5" fmla="*/ 268 h 296"/>
                  <a:gd name="T6" fmla="*/ 1002 w 1055"/>
                  <a:gd name="T7" fmla="*/ 296 h 296"/>
                  <a:gd name="T8" fmla="*/ 55 w 1055"/>
                  <a:gd name="T9" fmla="*/ 296 h 296"/>
                  <a:gd name="T10" fmla="*/ 28 w 1055"/>
                  <a:gd name="T11" fmla="*/ 268 h 296"/>
                  <a:gd name="T12" fmla="*/ 10 w 1055"/>
                  <a:gd name="T13" fmla="*/ 168 h 296"/>
                  <a:gd name="T14" fmla="*/ 0 w 1055"/>
                  <a:gd name="T15" fmla="*/ 3 h 296"/>
                  <a:gd name="T16" fmla="*/ 1055 w 1055"/>
                  <a:gd name="T17" fmla="*/ 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5" h="296">
                    <a:moveTo>
                      <a:pt x="1055" y="0"/>
                    </a:moveTo>
                    <a:cubicBezTo>
                      <a:pt x="1044" y="73"/>
                      <a:pt x="1044" y="128"/>
                      <a:pt x="1047" y="168"/>
                    </a:cubicBezTo>
                    <a:cubicBezTo>
                      <a:pt x="1049" y="193"/>
                      <a:pt x="1052" y="232"/>
                      <a:pt x="1030" y="268"/>
                    </a:cubicBezTo>
                    <a:cubicBezTo>
                      <a:pt x="1024" y="278"/>
                      <a:pt x="1015" y="287"/>
                      <a:pt x="1002" y="296"/>
                    </a:cubicBezTo>
                    <a:lnTo>
                      <a:pt x="55" y="296"/>
                    </a:lnTo>
                    <a:cubicBezTo>
                      <a:pt x="43" y="287"/>
                      <a:pt x="34" y="278"/>
                      <a:pt x="28" y="268"/>
                    </a:cubicBezTo>
                    <a:cubicBezTo>
                      <a:pt x="5" y="232"/>
                      <a:pt x="8" y="193"/>
                      <a:pt x="10" y="168"/>
                    </a:cubicBezTo>
                    <a:cubicBezTo>
                      <a:pt x="13" y="129"/>
                      <a:pt x="12" y="74"/>
                      <a:pt x="0" y="3"/>
                    </a:cubicBezTo>
                    <a:cubicBezTo>
                      <a:pt x="352" y="2"/>
                      <a:pt x="703" y="1"/>
                      <a:pt x="105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GB" sz="1400" dirty="0">
                  <a:solidFill>
                    <a:srgbClr val="000000"/>
                  </a:solidFill>
                  <a:latin typeface="Arial"/>
                </a:endParaRPr>
              </a:p>
            </p:txBody>
          </p:sp>
          <p:sp>
            <p:nvSpPr>
              <p:cNvPr id="52" name="Line 728">
                <a:extLst>
                  <a:ext uri="{FF2B5EF4-FFF2-40B4-BE49-F238E27FC236}">
                    <a16:creationId xmlns:a16="http://schemas.microsoft.com/office/drawing/2014/main" id="{16555126-212D-4CDD-9965-9FA257CC532D}"/>
                  </a:ext>
                </a:extLst>
              </p:cNvPr>
              <p:cNvSpPr>
                <a:spLocks noChangeShapeType="1"/>
              </p:cNvSpPr>
              <p:nvPr/>
            </p:nvSpPr>
            <p:spPr bwMode="auto">
              <a:xfrm>
                <a:off x="4469" y="3799"/>
                <a:ext cx="121"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GB" sz="1400" dirty="0">
                  <a:solidFill>
                    <a:srgbClr val="000000"/>
                  </a:solidFill>
                  <a:latin typeface="Arial"/>
                </a:endParaRPr>
              </a:p>
            </p:txBody>
          </p:sp>
          <p:sp>
            <p:nvSpPr>
              <p:cNvPr id="53" name="Freeform 729">
                <a:extLst>
                  <a:ext uri="{FF2B5EF4-FFF2-40B4-BE49-F238E27FC236}">
                    <a16:creationId xmlns:a16="http://schemas.microsoft.com/office/drawing/2014/main" id="{54246351-6014-4A66-922C-489F28C6850D}"/>
                  </a:ext>
                </a:extLst>
              </p:cNvPr>
              <p:cNvSpPr>
                <a:spLocks/>
              </p:cNvSpPr>
              <p:nvPr/>
            </p:nvSpPr>
            <p:spPr bwMode="auto">
              <a:xfrm>
                <a:off x="4463" y="3793"/>
                <a:ext cx="133" cy="12"/>
              </a:xfrm>
              <a:custGeom>
                <a:avLst/>
                <a:gdLst>
                  <a:gd name="T0" fmla="*/ 921 w 962"/>
                  <a:gd name="T1" fmla="*/ 83 h 83"/>
                  <a:gd name="T2" fmla="*/ 42 w 962"/>
                  <a:gd name="T3" fmla="*/ 83 h 83"/>
                  <a:gd name="T4" fmla="*/ 0 w 962"/>
                  <a:gd name="T5" fmla="*/ 41 h 83"/>
                  <a:gd name="T6" fmla="*/ 42 w 962"/>
                  <a:gd name="T7" fmla="*/ 0 h 83"/>
                  <a:gd name="T8" fmla="*/ 921 w 962"/>
                  <a:gd name="T9" fmla="*/ 0 h 83"/>
                  <a:gd name="T10" fmla="*/ 962 w 962"/>
                  <a:gd name="T11" fmla="*/ 41 h 83"/>
                  <a:gd name="T12" fmla="*/ 921 w 962"/>
                  <a:gd name="T13" fmla="*/ 83 h 83"/>
                </a:gdLst>
                <a:ahLst/>
                <a:cxnLst>
                  <a:cxn ang="0">
                    <a:pos x="T0" y="T1"/>
                  </a:cxn>
                  <a:cxn ang="0">
                    <a:pos x="T2" y="T3"/>
                  </a:cxn>
                  <a:cxn ang="0">
                    <a:pos x="T4" y="T5"/>
                  </a:cxn>
                  <a:cxn ang="0">
                    <a:pos x="T6" y="T7"/>
                  </a:cxn>
                  <a:cxn ang="0">
                    <a:pos x="T8" y="T9"/>
                  </a:cxn>
                  <a:cxn ang="0">
                    <a:pos x="T10" y="T11"/>
                  </a:cxn>
                  <a:cxn ang="0">
                    <a:pos x="T12" y="T13"/>
                  </a:cxn>
                </a:cxnLst>
                <a:rect l="0" t="0" r="r" b="b"/>
                <a:pathLst>
                  <a:path w="962" h="83">
                    <a:moveTo>
                      <a:pt x="921" y="83"/>
                    </a:moveTo>
                    <a:lnTo>
                      <a:pt x="42" y="83"/>
                    </a:lnTo>
                    <a:cubicBezTo>
                      <a:pt x="19" y="83"/>
                      <a:pt x="0" y="64"/>
                      <a:pt x="0" y="41"/>
                    </a:cubicBezTo>
                    <a:cubicBezTo>
                      <a:pt x="0" y="18"/>
                      <a:pt x="19" y="0"/>
                      <a:pt x="42" y="0"/>
                    </a:cubicBezTo>
                    <a:lnTo>
                      <a:pt x="921" y="0"/>
                    </a:lnTo>
                    <a:cubicBezTo>
                      <a:pt x="944" y="0"/>
                      <a:pt x="962" y="18"/>
                      <a:pt x="962" y="41"/>
                    </a:cubicBezTo>
                    <a:cubicBezTo>
                      <a:pt x="962" y="64"/>
                      <a:pt x="944" y="83"/>
                      <a:pt x="921"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GB" sz="1400" dirty="0">
                  <a:solidFill>
                    <a:srgbClr val="000000"/>
                  </a:solidFill>
                  <a:latin typeface="Arial"/>
                </a:endParaRPr>
              </a:p>
            </p:txBody>
          </p:sp>
          <p:sp>
            <p:nvSpPr>
              <p:cNvPr id="54" name="Line 730">
                <a:extLst>
                  <a:ext uri="{FF2B5EF4-FFF2-40B4-BE49-F238E27FC236}">
                    <a16:creationId xmlns:a16="http://schemas.microsoft.com/office/drawing/2014/main" id="{30CDFF5C-4F15-49F7-9D03-C78EF0D3E88C}"/>
                  </a:ext>
                </a:extLst>
              </p:cNvPr>
              <p:cNvSpPr>
                <a:spLocks noChangeShapeType="1"/>
              </p:cNvSpPr>
              <p:nvPr/>
            </p:nvSpPr>
            <p:spPr bwMode="auto">
              <a:xfrm>
                <a:off x="4469" y="3820"/>
                <a:ext cx="121"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GB" sz="1400" dirty="0">
                  <a:solidFill>
                    <a:srgbClr val="000000"/>
                  </a:solidFill>
                  <a:latin typeface="Arial"/>
                </a:endParaRPr>
              </a:p>
            </p:txBody>
          </p:sp>
          <p:sp>
            <p:nvSpPr>
              <p:cNvPr id="55" name="Freeform 731">
                <a:extLst>
                  <a:ext uri="{FF2B5EF4-FFF2-40B4-BE49-F238E27FC236}">
                    <a16:creationId xmlns:a16="http://schemas.microsoft.com/office/drawing/2014/main" id="{2A9622B8-354C-4055-B68A-B82BA3A048AE}"/>
                  </a:ext>
                </a:extLst>
              </p:cNvPr>
              <p:cNvSpPr>
                <a:spLocks/>
              </p:cNvSpPr>
              <p:nvPr/>
            </p:nvSpPr>
            <p:spPr bwMode="auto">
              <a:xfrm>
                <a:off x="4463" y="3814"/>
                <a:ext cx="133" cy="12"/>
              </a:xfrm>
              <a:custGeom>
                <a:avLst/>
                <a:gdLst>
                  <a:gd name="T0" fmla="*/ 921 w 962"/>
                  <a:gd name="T1" fmla="*/ 84 h 84"/>
                  <a:gd name="T2" fmla="*/ 42 w 962"/>
                  <a:gd name="T3" fmla="*/ 84 h 84"/>
                  <a:gd name="T4" fmla="*/ 0 w 962"/>
                  <a:gd name="T5" fmla="*/ 42 h 84"/>
                  <a:gd name="T6" fmla="*/ 42 w 962"/>
                  <a:gd name="T7" fmla="*/ 0 h 84"/>
                  <a:gd name="T8" fmla="*/ 921 w 962"/>
                  <a:gd name="T9" fmla="*/ 0 h 84"/>
                  <a:gd name="T10" fmla="*/ 962 w 962"/>
                  <a:gd name="T11" fmla="*/ 42 h 84"/>
                  <a:gd name="T12" fmla="*/ 921 w 962"/>
                  <a:gd name="T13" fmla="*/ 84 h 84"/>
                </a:gdLst>
                <a:ahLst/>
                <a:cxnLst>
                  <a:cxn ang="0">
                    <a:pos x="T0" y="T1"/>
                  </a:cxn>
                  <a:cxn ang="0">
                    <a:pos x="T2" y="T3"/>
                  </a:cxn>
                  <a:cxn ang="0">
                    <a:pos x="T4" y="T5"/>
                  </a:cxn>
                  <a:cxn ang="0">
                    <a:pos x="T6" y="T7"/>
                  </a:cxn>
                  <a:cxn ang="0">
                    <a:pos x="T8" y="T9"/>
                  </a:cxn>
                  <a:cxn ang="0">
                    <a:pos x="T10" y="T11"/>
                  </a:cxn>
                  <a:cxn ang="0">
                    <a:pos x="T12" y="T13"/>
                  </a:cxn>
                </a:cxnLst>
                <a:rect l="0" t="0" r="r" b="b"/>
                <a:pathLst>
                  <a:path w="962" h="84">
                    <a:moveTo>
                      <a:pt x="921" y="84"/>
                    </a:moveTo>
                    <a:lnTo>
                      <a:pt x="42" y="84"/>
                    </a:lnTo>
                    <a:cubicBezTo>
                      <a:pt x="19" y="84"/>
                      <a:pt x="0" y="65"/>
                      <a:pt x="0" y="42"/>
                    </a:cubicBezTo>
                    <a:cubicBezTo>
                      <a:pt x="0" y="19"/>
                      <a:pt x="19" y="0"/>
                      <a:pt x="42" y="0"/>
                    </a:cubicBezTo>
                    <a:lnTo>
                      <a:pt x="921" y="0"/>
                    </a:lnTo>
                    <a:cubicBezTo>
                      <a:pt x="944" y="0"/>
                      <a:pt x="962" y="19"/>
                      <a:pt x="962" y="42"/>
                    </a:cubicBezTo>
                    <a:cubicBezTo>
                      <a:pt x="962" y="65"/>
                      <a:pt x="944" y="84"/>
                      <a:pt x="921"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GB" sz="1400" dirty="0">
                  <a:solidFill>
                    <a:srgbClr val="000000"/>
                  </a:solidFill>
                  <a:latin typeface="Arial"/>
                </a:endParaRPr>
              </a:p>
            </p:txBody>
          </p:sp>
          <p:sp>
            <p:nvSpPr>
              <p:cNvPr id="56" name="Line 732">
                <a:extLst>
                  <a:ext uri="{FF2B5EF4-FFF2-40B4-BE49-F238E27FC236}">
                    <a16:creationId xmlns:a16="http://schemas.microsoft.com/office/drawing/2014/main" id="{F588D4FA-81AE-4C38-B3A5-9BECCA3571E3}"/>
                  </a:ext>
                </a:extLst>
              </p:cNvPr>
              <p:cNvSpPr>
                <a:spLocks noChangeShapeType="1"/>
              </p:cNvSpPr>
              <p:nvPr/>
            </p:nvSpPr>
            <p:spPr bwMode="auto">
              <a:xfrm>
                <a:off x="4469" y="3840"/>
                <a:ext cx="121"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GB" sz="1400" dirty="0">
                  <a:solidFill>
                    <a:srgbClr val="000000"/>
                  </a:solidFill>
                  <a:latin typeface="Arial"/>
                </a:endParaRPr>
              </a:p>
            </p:txBody>
          </p:sp>
          <p:sp>
            <p:nvSpPr>
              <p:cNvPr id="57" name="Freeform 733">
                <a:extLst>
                  <a:ext uri="{FF2B5EF4-FFF2-40B4-BE49-F238E27FC236}">
                    <a16:creationId xmlns:a16="http://schemas.microsoft.com/office/drawing/2014/main" id="{D2BB0FCE-503D-42FD-B499-406DF44F640F}"/>
                  </a:ext>
                </a:extLst>
              </p:cNvPr>
              <p:cNvSpPr>
                <a:spLocks/>
              </p:cNvSpPr>
              <p:nvPr/>
            </p:nvSpPr>
            <p:spPr bwMode="auto">
              <a:xfrm>
                <a:off x="4463" y="3835"/>
                <a:ext cx="133" cy="11"/>
              </a:xfrm>
              <a:custGeom>
                <a:avLst/>
                <a:gdLst>
                  <a:gd name="T0" fmla="*/ 921 w 962"/>
                  <a:gd name="T1" fmla="*/ 83 h 83"/>
                  <a:gd name="T2" fmla="*/ 42 w 962"/>
                  <a:gd name="T3" fmla="*/ 83 h 83"/>
                  <a:gd name="T4" fmla="*/ 0 w 962"/>
                  <a:gd name="T5" fmla="*/ 42 h 83"/>
                  <a:gd name="T6" fmla="*/ 42 w 962"/>
                  <a:gd name="T7" fmla="*/ 0 h 83"/>
                  <a:gd name="T8" fmla="*/ 921 w 962"/>
                  <a:gd name="T9" fmla="*/ 0 h 83"/>
                  <a:gd name="T10" fmla="*/ 962 w 962"/>
                  <a:gd name="T11" fmla="*/ 42 h 83"/>
                  <a:gd name="T12" fmla="*/ 921 w 962"/>
                  <a:gd name="T13" fmla="*/ 83 h 83"/>
                </a:gdLst>
                <a:ahLst/>
                <a:cxnLst>
                  <a:cxn ang="0">
                    <a:pos x="T0" y="T1"/>
                  </a:cxn>
                  <a:cxn ang="0">
                    <a:pos x="T2" y="T3"/>
                  </a:cxn>
                  <a:cxn ang="0">
                    <a:pos x="T4" y="T5"/>
                  </a:cxn>
                  <a:cxn ang="0">
                    <a:pos x="T6" y="T7"/>
                  </a:cxn>
                  <a:cxn ang="0">
                    <a:pos x="T8" y="T9"/>
                  </a:cxn>
                  <a:cxn ang="0">
                    <a:pos x="T10" y="T11"/>
                  </a:cxn>
                  <a:cxn ang="0">
                    <a:pos x="T12" y="T13"/>
                  </a:cxn>
                </a:cxnLst>
                <a:rect l="0" t="0" r="r" b="b"/>
                <a:pathLst>
                  <a:path w="962" h="83">
                    <a:moveTo>
                      <a:pt x="921" y="83"/>
                    </a:moveTo>
                    <a:lnTo>
                      <a:pt x="42" y="83"/>
                    </a:lnTo>
                    <a:cubicBezTo>
                      <a:pt x="19" y="83"/>
                      <a:pt x="0" y="65"/>
                      <a:pt x="0" y="42"/>
                    </a:cubicBezTo>
                    <a:cubicBezTo>
                      <a:pt x="0" y="19"/>
                      <a:pt x="19" y="0"/>
                      <a:pt x="42" y="0"/>
                    </a:cubicBezTo>
                    <a:lnTo>
                      <a:pt x="921" y="0"/>
                    </a:lnTo>
                    <a:cubicBezTo>
                      <a:pt x="944" y="0"/>
                      <a:pt x="962" y="19"/>
                      <a:pt x="962" y="42"/>
                    </a:cubicBezTo>
                    <a:cubicBezTo>
                      <a:pt x="962" y="65"/>
                      <a:pt x="944" y="83"/>
                      <a:pt x="921"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GB" sz="1400" dirty="0">
                  <a:solidFill>
                    <a:srgbClr val="000000"/>
                  </a:solidFill>
                  <a:latin typeface="Arial"/>
                </a:endParaRPr>
              </a:p>
            </p:txBody>
          </p:sp>
        </p:grpSp>
      </p:grpSp>
      <p:grpSp>
        <p:nvGrpSpPr>
          <p:cNvPr id="58" name="Group 57">
            <a:extLst>
              <a:ext uri="{FF2B5EF4-FFF2-40B4-BE49-F238E27FC236}">
                <a16:creationId xmlns:a16="http://schemas.microsoft.com/office/drawing/2014/main" id="{B58C39E6-C480-48B9-99AB-417F72A47497}"/>
              </a:ext>
            </a:extLst>
          </p:cNvPr>
          <p:cNvGrpSpPr/>
          <p:nvPr/>
        </p:nvGrpSpPr>
        <p:grpSpPr>
          <a:xfrm>
            <a:off x="4886381" y="4653136"/>
            <a:ext cx="660200" cy="660200"/>
            <a:chOff x="8781608" y="4628271"/>
            <a:chExt cx="720000" cy="720000"/>
          </a:xfrm>
        </p:grpSpPr>
        <p:sp>
          <p:nvSpPr>
            <p:cNvPr id="59" name="Oval 58">
              <a:extLst>
                <a:ext uri="{FF2B5EF4-FFF2-40B4-BE49-F238E27FC236}">
                  <a16:creationId xmlns:a16="http://schemas.microsoft.com/office/drawing/2014/main" id="{67B8707A-0DA5-461B-B287-E20BB29D1582}"/>
                </a:ext>
              </a:extLst>
            </p:cNvPr>
            <p:cNvSpPr>
              <a:spLocks noChangeAspect="1"/>
            </p:cNvSpPr>
            <p:nvPr/>
          </p:nvSpPr>
          <p:spPr>
            <a:xfrm>
              <a:off x="8781608" y="4628271"/>
              <a:ext cx="720000" cy="720000"/>
            </a:xfrm>
            <a:prstGeom prst="ellipse">
              <a:avLst/>
            </a:prstGeom>
            <a:solidFill>
              <a:srgbClr val="A39161"/>
            </a:solidFill>
            <a:ln w="1905">
              <a:no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400" dirty="0">
                <a:solidFill>
                  <a:srgbClr val="FFFFFF"/>
                </a:solidFill>
                <a:latin typeface="Arial"/>
              </a:endParaRPr>
            </a:p>
          </p:txBody>
        </p:sp>
        <p:grpSp>
          <p:nvGrpSpPr>
            <p:cNvPr id="60" name="Group 736">
              <a:extLst>
                <a:ext uri="{FF2B5EF4-FFF2-40B4-BE49-F238E27FC236}">
                  <a16:creationId xmlns:a16="http://schemas.microsoft.com/office/drawing/2014/main" id="{CB89E926-6850-4C8A-BBF9-7B8E41F6204C}"/>
                </a:ext>
              </a:extLst>
            </p:cNvPr>
            <p:cNvGrpSpPr>
              <a:grpSpLocks noChangeAspect="1"/>
            </p:cNvGrpSpPr>
            <p:nvPr/>
          </p:nvGrpSpPr>
          <p:grpSpPr bwMode="auto">
            <a:xfrm>
              <a:off x="8950696" y="4717900"/>
              <a:ext cx="380693" cy="487197"/>
              <a:chOff x="1743" y="1903"/>
              <a:chExt cx="336" cy="430"/>
            </a:xfrm>
            <a:solidFill>
              <a:schemeClr val="bg1"/>
            </a:solidFill>
          </p:grpSpPr>
          <p:sp>
            <p:nvSpPr>
              <p:cNvPr id="61" name="Freeform 737">
                <a:extLst>
                  <a:ext uri="{FF2B5EF4-FFF2-40B4-BE49-F238E27FC236}">
                    <a16:creationId xmlns:a16="http://schemas.microsoft.com/office/drawing/2014/main" id="{997E969E-8D59-43C1-8418-E038404BAED8}"/>
                  </a:ext>
                </a:extLst>
              </p:cNvPr>
              <p:cNvSpPr>
                <a:spLocks/>
              </p:cNvSpPr>
              <p:nvPr/>
            </p:nvSpPr>
            <p:spPr bwMode="auto">
              <a:xfrm>
                <a:off x="1799" y="2121"/>
                <a:ext cx="74" cy="101"/>
              </a:xfrm>
              <a:custGeom>
                <a:avLst/>
                <a:gdLst>
                  <a:gd name="T0" fmla="*/ 83 w 529"/>
                  <a:gd name="T1" fmla="*/ 732 h 732"/>
                  <a:gd name="T2" fmla="*/ 0 w 529"/>
                  <a:gd name="T3" fmla="*/ 732 h 732"/>
                  <a:gd name="T4" fmla="*/ 0 w 529"/>
                  <a:gd name="T5" fmla="*/ 216 h 732"/>
                  <a:gd name="T6" fmla="*/ 27 w 529"/>
                  <a:gd name="T7" fmla="*/ 177 h 732"/>
                  <a:gd name="T8" fmla="*/ 500 w 529"/>
                  <a:gd name="T9" fmla="*/ 0 h 732"/>
                  <a:gd name="T10" fmla="*/ 529 w 529"/>
                  <a:gd name="T11" fmla="*/ 78 h 732"/>
                  <a:gd name="T12" fmla="*/ 83 w 529"/>
                  <a:gd name="T13" fmla="*/ 245 h 732"/>
                  <a:gd name="T14" fmla="*/ 83 w 529"/>
                  <a:gd name="T15" fmla="*/ 732 h 7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9" h="732">
                    <a:moveTo>
                      <a:pt x="83" y="732"/>
                    </a:moveTo>
                    <a:lnTo>
                      <a:pt x="0" y="732"/>
                    </a:lnTo>
                    <a:lnTo>
                      <a:pt x="0" y="216"/>
                    </a:lnTo>
                    <a:cubicBezTo>
                      <a:pt x="0" y="198"/>
                      <a:pt x="10" y="183"/>
                      <a:pt x="27" y="177"/>
                    </a:cubicBezTo>
                    <a:lnTo>
                      <a:pt x="500" y="0"/>
                    </a:lnTo>
                    <a:lnTo>
                      <a:pt x="529" y="78"/>
                    </a:lnTo>
                    <a:lnTo>
                      <a:pt x="83" y="245"/>
                    </a:lnTo>
                    <a:lnTo>
                      <a:pt x="83" y="7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GB" sz="1400" dirty="0">
                  <a:solidFill>
                    <a:srgbClr val="000000"/>
                  </a:solidFill>
                  <a:latin typeface="Arial"/>
                </a:endParaRPr>
              </a:p>
            </p:txBody>
          </p:sp>
          <p:sp>
            <p:nvSpPr>
              <p:cNvPr id="62" name="Freeform 738">
                <a:extLst>
                  <a:ext uri="{FF2B5EF4-FFF2-40B4-BE49-F238E27FC236}">
                    <a16:creationId xmlns:a16="http://schemas.microsoft.com/office/drawing/2014/main" id="{E8872E4A-0C6F-4118-A7E4-48100D57890D}"/>
                  </a:ext>
                </a:extLst>
              </p:cNvPr>
              <p:cNvSpPr>
                <a:spLocks/>
              </p:cNvSpPr>
              <p:nvPr/>
            </p:nvSpPr>
            <p:spPr bwMode="auto">
              <a:xfrm>
                <a:off x="1952" y="2122"/>
                <a:ext cx="74" cy="100"/>
              </a:xfrm>
              <a:custGeom>
                <a:avLst/>
                <a:gdLst>
                  <a:gd name="T0" fmla="*/ 530 w 530"/>
                  <a:gd name="T1" fmla="*/ 725 h 725"/>
                  <a:gd name="T2" fmla="*/ 447 w 530"/>
                  <a:gd name="T3" fmla="*/ 725 h 725"/>
                  <a:gd name="T4" fmla="*/ 447 w 530"/>
                  <a:gd name="T5" fmla="*/ 238 h 725"/>
                  <a:gd name="T6" fmla="*/ 0 w 530"/>
                  <a:gd name="T7" fmla="*/ 79 h 725"/>
                  <a:gd name="T8" fmla="*/ 29 w 530"/>
                  <a:gd name="T9" fmla="*/ 0 h 725"/>
                  <a:gd name="T10" fmla="*/ 502 w 530"/>
                  <a:gd name="T11" fmla="*/ 170 h 725"/>
                  <a:gd name="T12" fmla="*/ 530 w 530"/>
                  <a:gd name="T13" fmla="*/ 209 h 725"/>
                  <a:gd name="T14" fmla="*/ 530 w 530"/>
                  <a:gd name="T15" fmla="*/ 725 h 7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0" h="725">
                    <a:moveTo>
                      <a:pt x="530" y="725"/>
                    </a:moveTo>
                    <a:lnTo>
                      <a:pt x="447" y="725"/>
                    </a:lnTo>
                    <a:lnTo>
                      <a:pt x="447" y="238"/>
                    </a:lnTo>
                    <a:lnTo>
                      <a:pt x="0" y="79"/>
                    </a:lnTo>
                    <a:lnTo>
                      <a:pt x="29" y="0"/>
                    </a:lnTo>
                    <a:lnTo>
                      <a:pt x="502" y="170"/>
                    </a:lnTo>
                    <a:cubicBezTo>
                      <a:pt x="519" y="176"/>
                      <a:pt x="530" y="191"/>
                      <a:pt x="530" y="209"/>
                    </a:cubicBezTo>
                    <a:lnTo>
                      <a:pt x="530" y="7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GB" sz="1400" dirty="0">
                  <a:solidFill>
                    <a:srgbClr val="000000"/>
                  </a:solidFill>
                  <a:latin typeface="Arial"/>
                </a:endParaRPr>
              </a:p>
            </p:txBody>
          </p:sp>
          <p:sp>
            <p:nvSpPr>
              <p:cNvPr id="63" name="Rectangle 739">
                <a:extLst>
                  <a:ext uri="{FF2B5EF4-FFF2-40B4-BE49-F238E27FC236}">
                    <a16:creationId xmlns:a16="http://schemas.microsoft.com/office/drawing/2014/main" id="{7FD09612-B08B-4D81-BE74-020CE6DBEE5A}"/>
                  </a:ext>
                </a:extLst>
              </p:cNvPr>
              <p:cNvSpPr>
                <a:spLocks noChangeArrowheads="1"/>
              </p:cNvSpPr>
              <p:nvPr/>
            </p:nvSpPr>
            <p:spPr bwMode="auto">
              <a:xfrm>
                <a:off x="1906" y="2194"/>
                <a:ext cx="11" cy="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GB" sz="1400" dirty="0">
                  <a:solidFill>
                    <a:srgbClr val="000000"/>
                  </a:solidFill>
                  <a:latin typeface="Arial"/>
                </a:endParaRPr>
              </a:p>
            </p:txBody>
          </p:sp>
          <p:sp>
            <p:nvSpPr>
              <p:cNvPr id="64" name="Freeform 740">
                <a:extLst>
                  <a:ext uri="{FF2B5EF4-FFF2-40B4-BE49-F238E27FC236}">
                    <a16:creationId xmlns:a16="http://schemas.microsoft.com/office/drawing/2014/main" id="{9E36E9A8-6856-4FBB-8D28-93CE3B1B6DC8}"/>
                  </a:ext>
                </a:extLst>
              </p:cNvPr>
              <p:cNvSpPr>
                <a:spLocks/>
              </p:cNvSpPr>
              <p:nvPr/>
            </p:nvSpPr>
            <p:spPr bwMode="auto">
              <a:xfrm>
                <a:off x="1746" y="2287"/>
                <a:ext cx="105" cy="46"/>
              </a:xfrm>
              <a:custGeom>
                <a:avLst/>
                <a:gdLst>
                  <a:gd name="T0" fmla="*/ 428 w 762"/>
                  <a:gd name="T1" fmla="*/ 328 h 328"/>
                  <a:gd name="T2" fmla="*/ 18 w 762"/>
                  <a:gd name="T3" fmla="*/ 325 h 328"/>
                  <a:gd name="T4" fmla="*/ 5 w 762"/>
                  <a:gd name="T5" fmla="*/ 319 h 328"/>
                  <a:gd name="T6" fmla="*/ 2 w 762"/>
                  <a:gd name="T7" fmla="*/ 304 h 328"/>
                  <a:gd name="T8" fmla="*/ 21 w 762"/>
                  <a:gd name="T9" fmla="*/ 241 h 328"/>
                  <a:gd name="T10" fmla="*/ 39 w 762"/>
                  <a:gd name="T11" fmla="*/ 193 h 328"/>
                  <a:gd name="T12" fmla="*/ 66 w 762"/>
                  <a:gd name="T13" fmla="*/ 132 h 328"/>
                  <a:gd name="T14" fmla="*/ 95 w 762"/>
                  <a:gd name="T15" fmla="*/ 89 h 328"/>
                  <a:gd name="T16" fmla="*/ 130 w 762"/>
                  <a:gd name="T17" fmla="*/ 64 h 328"/>
                  <a:gd name="T18" fmla="*/ 182 w 762"/>
                  <a:gd name="T19" fmla="*/ 40 h 328"/>
                  <a:gd name="T20" fmla="*/ 264 w 762"/>
                  <a:gd name="T21" fmla="*/ 6 h 328"/>
                  <a:gd name="T22" fmla="*/ 279 w 762"/>
                  <a:gd name="T23" fmla="*/ 0 h 328"/>
                  <a:gd name="T24" fmla="*/ 291 w 762"/>
                  <a:gd name="T25" fmla="*/ 32 h 328"/>
                  <a:gd name="T26" fmla="*/ 275 w 762"/>
                  <a:gd name="T27" fmla="*/ 37 h 328"/>
                  <a:gd name="T28" fmla="*/ 196 w 762"/>
                  <a:gd name="T29" fmla="*/ 70 h 328"/>
                  <a:gd name="T30" fmla="*/ 146 w 762"/>
                  <a:gd name="T31" fmla="*/ 93 h 328"/>
                  <a:gd name="T32" fmla="*/ 119 w 762"/>
                  <a:gd name="T33" fmla="*/ 112 h 328"/>
                  <a:gd name="T34" fmla="*/ 95 w 762"/>
                  <a:gd name="T35" fmla="*/ 147 h 328"/>
                  <a:gd name="T36" fmla="*/ 70 w 762"/>
                  <a:gd name="T37" fmla="*/ 205 h 328"/>
                  <a:gd name="T38" fmla="*/ 53 w 762"/>
                  <a:gd name="T39" fmla="*/ 252 h 328"/>
                  <a:gd name="T40" fmla="*/ 40 w 762"/>
                  <a:gd name="T41" fmla="*/ 292 h 328"/>
                  <a:gd name="T42" fmla="*/ 428 w 762"/>
                  <a:gd name="T43" fmla="*/ 295 h 328"/>
                  <a:gd name="T44" fmla="*/ 761 w 762"/>
                  <a:gd name="T45" fmla="*/ 293 h 328"/>
                  <a:gd name="T46" fmla="*/ 762 w 762"/>
                  <a:gd name="T47" fmla="*/ 326 h 328"/>
                  <a:gd name="T48" fmla="*/ 428 w 762"/>
                  <a:gd name="T49" fmla="*/ 32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62" h="328">
                    <a:moveTo>
                      <a:pt x="428" y="328"/>
                    </a:moveTo>
                    <a:lnTo>
                      <a:pt x="18" y="325"/>
                    </a:lnTo>
                    <a:cubicBezTo>
                      <a:pt x="13" y="325"/>
                      <a:pt x="8" y="323"/>
                      <a:pt x="5" y="319"/>
                    </a:cubicBezTo>
                    <a:cubicBezTo>
                      <a:pt x="1" y="315"/>
                      <a:pt x="0" y="309"/>
                      <a:pt x="2" y="304"/>
                    </a:cubicBezTo>
                    <a:cubicBezTo>
                      <a:pt x="8" y="283"/>
                      <a:pt x="14" y="262"/>
                      <a:pt x="21" y="241"/>
                    </a:cubicBezTo>
                    <a:cubicBezTo>
                      <a:pt x="27" y="225"/>
                      <a:pt x="33" y="208"/>
                      <a:pt x="39" y="193"/>
                    </a:cubicBezTo>
                    <a:cubicBezTo>
                      <a:pt x="50" y="166"/>
                      <a:pt x="58" y="148"/>
                      <a:pt x="66" y="132"/>
                    </a:cubicBezTo>
                    <a:cubicBezTo>
                      <a:pt x="74" y="115"/>
                      <a:pt x="84" y="101"/>
                      <a:pt x="95" y="89"/>
                    </a:cubicBezTo>
                    <a:cubicBezTo>
                      <a:pt x="104" y="80"/>
                      <a:pt x="115" y="72"/>
                      <a:pt x="130" y="64"/>
                    </a:cubicBezTo>
                    <a:cubicBezTo>
                      <a:pt x="143" y="57"/>
                      <a:pt x="159" y="50"/>
                      <a:pt x="182" y="40"/>
                    </a:cubicBezTo>
                    <a:cubicBezTo>
                      <a:pt x="212" y="26"/>
                      <a:pt x="238" y="15"/>
                      <a:pt x="264" y="6"/>
                    </a:cubicBezTo>
                    <a:lnTo>
                      <a:pt x="279" y="0"/>
                    </a:lnTo>
                    <a:lnTo>
                      <a:pt x="291" y="32"/>
                    </a:lnTo>
                    <a:lnTo>
                      <a:pt x="275" y="37"/>
                    </a:lnTo>
                    <a:cubicBezTo>
                      <a:pt x="250" y="46"/>
                      <a:pt x="226" y="56"/>
                      <a:pt x="196" y="70"/>
                    </a:cubicBezTo>
                    <a:cubicBezTo>
                      <a:pt x="174" y="80"/>
                      <a:pt x="158" y="87"/>
                      <a:pt x="146" y="93"/>
                    </a:cubicBezTo>
                    <a:cubicBezTo>
                      <a:pt x="134" y="100"/>
                      <a:pt x="126" y="106"/>
                      <a:pt x="119" y="112"/>
                    </a:cubicBezTo>
                    <a:cubicBezTo>
                      <a:pt x="110" y="122"/>
                      <a:pt x="103" y="133"/>
                      <a:pt x="95" y="147"/>
                    </a:cubicBezTo>
                    <a:cubicBezTo>
                      <a:pt x="88" y="162"/>
                      <a:pt x="81" y="180"/>
                      <a:pt x="70" y="205"/>
                    </a:cubicBezTo>
                    <a:cubicBezTo>
                      <a:pt x="64" y="220"/>
                      <a:pt x="58" y="236"/>
                      <a:pt x="53" y="252"/>
                    </a:cubicBezTo>
                    <a:cubicBezTo>
                      <a:pt x="48" y="265"/>
                      <a:pt x="44" y="278"/>
                      <a:pt x="40" y="292"/>
                    </a:cubicBezTo>
                    <a:lnTo>
                      <a:pt x="428" y="295"/>
                    </a:lnTo>
                    <a:lnTo>
                      <a:pt x="761" y="293"/>
                    </a:lnTo>
                    <a:lnTo>
                      <a:pt x="762" y="326"/>
                    </a:lnTo>
                    <a:lnTo>
                      <a:pt x="428" y="3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GB" sz="1400" dirty="0">
                  <a:solidFill>
                    <a:srgbClr val="000000"/>
                  </a:solidFill>
                  <a:latin typeface="Arial"/>
                </a:endParaRPr>
              </a:p>
            </p:txBody>
          </p:sp>
          <p:sp>
            <p:nvSpPr>
              <p:cNvPr id="65" name="Freeform 741">
                <a:extLst>
                  <a:ext uri="{FF2B5EF4-FFF2-40B4-BE49-F238E27FC236}">
                    <a16:creationId xmlns:a16="http://schemas.microsoft.com/office/drawing/2014/main" id="{3ABE3482-822B-4D85-8717-A23199AEA5F3}"/>
                  </a:ext>
                </a:extLst>
              </p:cNvPr>
              <p:cNvSpPr>
                <a:spLocks/>
              </p:cNvSpPr>
              <p:nvPr/>
            </p:nvSpPr>
            <p:spPr bwMode="auto">
              <a:xfrm>
                <a:off x="1824" y="2287"/>
                <a:ext cx="34" cy="27"/>
              </a:xfrm>
              <a:custGeom>
                <a:avLst/>
                <a:gdLst>
                  <a:gd name="T0" fmla="*/ 215 w 245"/>
                  <a:gd name="T1" fmla="*/ 195 h 195"/>
                  <a:gd name="T2" fmla="*/ 208 w 245"/>
                  <a:gd name="T3" fmla="*/ 179 h 195"/>
                  <a:gd name="T4" fmla="*/ 197 w 245"/>
                  <a:gd name="T5" fmla="*/ 154 h 195"/>
                  <a:gd name="T6" fmla="*/ 193 w 245"/>
                  <a:gd name="T7" fmla="*/ 146 h 195"/>
                  <a:gd name="T8" fmla="*/ 169 w 245"/>
                  <a:gd name="T9" fmla="*/ 111 h 195"/>
                  <a:gd name="T10" fmla="*/ 143 w 245"/>
                  <a:gd name="T11" fmla="*/ 92 h 195"/>
                  <a:gd name="T12" fmla="*/ 93 w 245"/>
                  <a:gd name="T13" fmla="*/ 69 h 195"/>
                  <a:gd name="T14" fmla="*/ 90 w 245"/>
                  <a:gd name="T15" fmla="*/ 68 h 195"/>
                  <a:gd name="T16" fmla="*/ 16 w 245"/>
                  <a:gd name="T17" fmla="*/ 37 h 195"/>
                  <a:gd name="T18" fmla="*/ 0 w 245"/>
                  <a:gd name="T19" fmla="*/ 31 h 195"/>
                  <a:gd name="T20" fmla="*/ 12 w 245"/>
                  <a:gd name="T21" fmla="*/ 0 h 195"/>
                  <a:gd name="T22" fmla="*/ 27 w 245"/>
                  <a:gd name="T23" fmla="*/ 6 h 195"/>
                  <a:gd name="T24" fmla="*/ 103 w 245"/>
                  <a:gd name="T25" fmla="*/ 37 h 195"/>
                  <a:gd name="T26" fmla="*/ 106 w 245"/>
                  <a:gd name="T27" fmla="*/ 39 h 195"/>
                  <a:gd name="T28" fmla="*/ 158 w 245"/>
                  <a:gd name="T29" fmla="*/ 63 h 195"/>
                  <a:gd name="T30" fmla="*/ 193 w 245"/>
                  <a:gd name="T31" fmla="*/ 88 h 195"/>
                  <a:gd name="T32" fmla="*/ 223 w 245"/>
                  <a:gd name="T33" fmla="*/ 131 h 195"/>
                  <a:gd name="T34" fmla="*/ 227 w 245"/>
                  <a:gd name="T35" fmla="*/ 138 h 195"/>
                  <a:gd name="T36" fmla="*/ 239 w 245"/>
                  <a:gd name="T37" fmla="*/ 167 h 195"/>
                  <a:gd name="T38" fmla="*/ 245 w 245"/>
                  <a:gd name="T39" fmla="*/ 182 h 195"/>
                  <a:gd name="T40" fmla="*/ 215 w 245"/>
                  <a:gd name="T41" fmla="*/ 195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5" h="195">
                    <a:moveTo>
                      <a:pt x="215" y="195"/>
                    </a:moveTo>
                    <a:lnTo>
                      <a:pt x="208" y="179"/>
                    </a:lnTo>
                    <a:cubicBezTo>
                      <a:pt x="201" y="160"/>
                      <a:pt x="201" y="160"/>
                      <a:pt x="197" y="154"/>
                    </a:cubicBezTo>
                    <a:lnTo>
                      <a:pt x="193" y="146"/>
                    </a:lnTo>
                    <a:cubicBezTo>
                      <a:pt x="186" y="132"/>
                      <a:pt x="179" y="121"/>
                      <a:pt x="169" y="111"/>
                    </a:cubicBezTo>
                    <a:cubicBezTo>
                      <a:pt x="163" y="105"/>
                      <a:pt x="155" y="99"/>
                      <a:pt x="143" y="92"/>
                    </a:cubicBezTo>
                    <a:cubicBezTo>
                      <a:pt x="130" y="86"/>
                      <a:pt x="115" y="79"/>
                      <a:pt x="93" y="69"/>
                    </a:cubicBezTo>
                    <a:lnTo>
                      <a:pt x="90" y="68"/>
                    </a:lnTo>
                    <a:cubicBezTo>
                      <a:pt x="65" y="57"/>
                      <a:pt x="41" y="46"/>
                      <a:pt x="16" y="37"/>
                    </a:cubicBezTo>
                    <a:lnTo>
                      <a:pt x="0" y="31"/>
                    </a:lnTo>
                    <a:lnTo>
                      <a:pt x="12" y="0"/>
                    </a:lnTo>
                    <a:lnTo>
                      <a:pt x="27" y="6"/>
                    </a:lnTo>
                    <a:cubicBezTo>
                      <a:pt x="53" y="15"/>
                      <a:pt x="78" y="26"/>
                      <a:pt x="103" y="37"/>
                    </a:cubicBezTo>
                    <a:lnTo>
                      <a:pt x="106" y="39"/>
                    </a:lnTo>
                    <a:cubicBezTo>
                      <a:pt x="129" y="49"/>
                      <a:pt x="145" y="56"/>
                      <a:pt x="158" y="63"/>
                    </a:cubicBezTo>
                    <a:cubicBezTo>
                      <a:pt x="173" y="71"/>
                      <a:pt x="184" y="79"/>
                      <a:pt x="193" y="88"/>
                    </a:cubicBezTo>
                    <a:cubicBezTo>
                      <a:pt x="205" y="100"/>
                      <a:pt x="214" y="114"/>
                      <a:pt x="223" y="131"/>
                    </a:cubicBezTo>
                    <a:lnTo>
                      <a:pt x="227" y="138"/>
                    </a:lnTo>
                    <a:cubicBezTo>
                      <a:pt x="231" y="146"/>
                      <a:pt x="231" y="147"/>
                      <a:pt x="239" y="167"/>
                    </a:cubicBezTo>
                    <a:lnTo>
                      <a:pt x="245" y="182"/>
                    </a:lnTo>
                    <a:lnTo>
                      <a:pt x="215" y="195"/>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GB" sz="1400" dirty="0">
                  <a:solidFill>
                    <a:srgbClr val="000000"/>
                  </a:solidFill>
                  <a:latin typeface="Arial"/>
                </a:endParaRPr>
              </a:p>
            </p:txBody>
          </p:sp>
          <p:sp>
            <p:nvSpPr>
              <p:cNvPr id="66" name="Oval 742">
                <a:extLst>
                  <a:ext uri="{FF2B5EF4-FFF2-40B4-BE49-F238E27FC236}">
                    <a16:creationId xmlns:a16="http://schemas.microsoft.com/office/drawing/2014/main" id="{844B2317-A05E-4871-BD76-82A77735CBCA}"/>
                  </a:ext>
                </a:extLst>
              </p:cNvPr>
              <p:cNvSpPr>
                <a:spLocks noChangeArrowheads="1"/>
              </p:cNvSpPr>
              <p:nvPr/>
            </p:nvSpPr>
            <p:spPr bwMode="auto">
              <a:xfrm>
                <a:off x="1803" y="2294"/>
                <a:ext cx="4" cy="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GB" sz="1400" dirty="0">
                  <a:solidFill>
                    <a:srgbClr val="000000"/>
                  </a:solidFill>
                  <a:latin typeface="Arial"/>
                </a:endParaRPr>
              </a:p>
            </p:txBody>
          </p:sp>
          <p:sp>
            <p:nvSpPr>
              <p:cNvPr id="67" name="Rectangle 743">
                <a:extLst>
                  <a:ext uri="{FF2B5EF4-FFF2-40B4-BE49-F238E27FC236}">
                    <a16:creationId xmlns:a16="http://schemas.microsoft.com/office/drawing/2014/main" id="{7DD73DEB-BF74-42BB-B48F-4F8B42358381}"/>
                  </a:ext>
                </a:extLst>
              </p:cNvPr>
              <p:cNvSpPr>
                <a:spLocks noChangeArrowheads="1"/>
              </p:cNvSpPr>
              <p:nvPr/>
            </p:nvSpPr>
            <p:spPr bwMode="auto">
              <a:xfrm>
                <a:off x="1800" y="2289"/>
                <a:ext cx="10" cy="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GB" sz="1400" dirty="0">
                  <a:solidFill>
                    <a:srgbClr val="000000"/>
                  </a:solidFill>
                  <a:latin typeface="Arial"/>
                </a:endParaRPr>
              </a:p>
            </p:txBody>
          </p:sp>
          <p:sp>
            <p:nvSpPr>
              <p:cNvPr id="68" name="Rectangle 744">
                <a:extLst>
                  <a:ext uri="{FF2B5EF4-FFF2-40B4-BE49-F238E27FC236}">
                    <a16:creationId xmlns:a16="http://schemas.microsoft.com/office/drawing/2014/main" id="{DCAE42CE-5522-43BD-9F8E-0BEAFB5701F3}"/>
                  </a:ext>
                </a:extLst>
              </p:cNvPr>
              <p:cNvSpPr>
                <a:spLocks noChangeArrowheads="1"/>
              </p:cNvSpPr>
              <p:nvPr/>
            </p:nvSpPr>
            <p:spPr bwMode="auto">
              <a:xfrm>
                <a:off x="1808" y="2291"/>
                <a:ext cx="5" cy="3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GB" sz="1400" dirty="0">
                  <a:solidFill>
                    <a:srgbClr val="000000"/>
                  </a:solidFill>
                  <a:latin typeface="Arial"/>
                </a:endParaRPr>
              </a:p>
            </p:txBody>
          </p:sp>
          <p:sp>
            <p:nvSpPr>
              <p:cNvPr id="69" name="Freeform 745">
                <a:extLst>
                  <a:ext uri="{FF2B5EF4-FFF2-40B4-BE49-F238E27FC236}">
                    <a16:creationId xmlns:a16="http://schemas.microsoft.com/office/drawing/2014/main" id="{FAE09937-DF52-402B-AFEB-4A08F0655483}"/>
                  </a:ext>
                </a:extLst>
              </p:cNvPr>
              <p:cNvSpPr>
                <a:spLocks noEditPoints="1"/>
              </p:cNvSpPr>
              <p:nvPr/>
            </p:nvSpPr>
            <p:spPr bwMode="auto">
              <a:xfrm>
                <a:off x="1807" y="2281"/>
                <a:ext cx="22" cy="21"/>
              </a:xfrm>
              <a:custGeom>
                <a:avLst/>
                <a:gdLst>
                  <a:gd name="T0" fmla="*/ 55 w 159"/>
                  <a:gd name="T1" fmla="*/ 75 h 145"/>
                  <a:gd name="T2" fmla="*/ 68 w 159"/>
                  <a:gd name="T3" fmla="*/ 104 h 145"/>
                  <a:gd name="T4" fmla="*/ 120 w 159"/>
                  <a:gd name="T5" fmla="*/ 58 h 145"/>
                  <a:gd name="T6" fmla="*/ 107 w 159"/>
                  <a:gd name="T7" fmla="*/ 44 h 145"/>
                  <a:gd name="T8" fmla="*/ 55 w 159"/>
                  <a:gd name="T9" fmla="*/ 75 h 145"/>
                  <a:gd name="T10" fmla="*/ 55 w 159"/>
                  <a:gd name="T11" fmla="*/ 145 h 145"/>
                  <a:gd name="T12" fmla="*/ 46 w 159"/>
                  <a:gd name="T13" fmla="*/ 142 h 145"/>
                  <a:gd name="T14" fmla="*/ 39 w 159"/>
                  <a:gd name="T15" fmla="*/ 129 h 145"/>
                  <a:gd name="T16" fmla="*/ 13 w 159"/>
                  <a:gd name="T17" fmla="*/ 82 h 145"/>
                  <a:gd name="T18" fmla="*/ 1 w 159"/>
                  <a:gd name="T19" fmla="*/ 64 h 145"/>
                  <a:gd name="T20" fmla="*/ 16 w 159"/>
                  <a:gd name="T21" fmla="*/ 50 h 145"/>
                  <a:gd name="T22" fmla="*/ 89 w 159"/>
                  <a:gd name="T23" fmla="*/ 11 h 145"/>
                  <a:gd name="T24" fmla="*/ 101 w 159"/>
                  <a:gd name="T25" fmla="*/ 1 h 145"/>
                  <a:gd name="T26" fmla="*/ 116 w 159"/>
                  <a:gd name="T27" fmla="*/ 6 h 145"/>
                  <a:gd name="T28" fmla="*/ 153 w 159"/>
                  <a:gd name="T29" fmla="*/ 44 h 145"/>
                  <a:gd name="T30" fmla="*/ 156 w 159"/>
                  <a:gd name="T31" fmla="*/ 63 h 145"/>
                  <a:gd name="T32" fmla="*/ 61 w 159"/>
                  <a:gd name="T33" fmla="*/ 144 h 145"/>
                  <a:gd name="T34" fmla="*/ 55 w 159"/>
                  <a:gd name="T35"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9" h="145">
                    <a:moveTo>
                      <a:pt x="55" y="75"/>
                    </a:moveTo>
                    <a:cubicBezTo>
                      <a:pt x="62" y="85"/>
                      <a:pt x="66" y="95"/>
                      <a:pt x="68" y="104"/>
                    </a:cubicBezTo>
                    <a:cubicBezTo>
                      <a:pt x="95" y="90"/>
                      <a:pt x="112" y="70"/>
                      <a:pt x="120" y="58"/>
                    </a:cubicBezTo>
                    <a:lnTo>
                      <a:pt x="107" y="44"/>
                    </a:lnTo>
                    <a:cubicBezTo>
                      <a:pt x="92" y="60"/>
                      <a:pt x="72" y="69"/>
                      <a:pt x="55" y="75"/>
                    </a:cubicBezTo>
                    <a:close/>
                    <a:moveTo>
                      <a:pt x="55" y="145"/>
                    </a:moveTo>
                    <a:cubicBezTo>
                      <a:pt x="52" y="145"/>
                      <a:pt x="49" y="144"/>
                      <a:pt x="46" y="142"/>
                    </a:cubicBezTo>
                    <a:cubicBezTo>
                      <a:pt x="41" y="139"/>
                      <a:pt x="39" y="134"/>
                      <a:pt x="39" y="129"/>
                    </a:cubicBezTo>
                    <a:cubicBezTo>
                      <a:pt x="39" y="128"/>
                      <a:pt x="36" y="90"/>
                      <a:pt x="13" y="82"/>
                    </a:cubicBezTo>
                    <a:cubicBezTo>
                      <a:pt x="5" y="80"/>
                      <a:pt x="0" y="72"/>
                      <a:pt x="1" y="64"/>
                    </a:cubicBezTo>
                    <a:cubicBezTo>
                      <a:pt x="2" y="57"/>
                      <a:pt x="8" y="50"/>
                      <a:pt x="16" y="50"/>
                    </a:cubicBezTo>
                    <a:cubicBezTo>
                      <a:pt x="33" y="48"/>
                      <a:pt x="78" y="38"/>
                      <a:pt x="89" y="11"/>
                    </a:cubicBezTo>
                    <a:cubicBezTo>
                      <a:pt x="91" y="6"/>
                      <a:pt x="95" y="2"/>
                      <a:pt x="101" y="1"/>
                    </a:cubicBezTo>
                    <a:cubicBezTo>
                      <a:pt x="107" y="0"/>
                      <a:pt x="112" y="1"/>
                      <a:pt x="116" y="6"/>
                    </a:cubicBezTo>
                    <a:lnTo>
                      <a:pt x="153" y="44"/>
                    </a:lnTo>
                    <a:cubicBezTo>
                      <a:pt x="158" y="49"/>
                      <a:pt x="159" y="57"/>
                      <a:pt x="156" y="63"/>
                    </a:cubicBezTo>
                    <a:cubicBezTo>
                      <a:pt x="155" y="66"/>
                      <a:pt x="127" y="121"/>
                      <a:pt x="61" y="144"/>
                    </a:cubicBezTo>
                    <a:cubicBezTo>
                      <a:pt x="59" y="144"/>
                      <a:pt x="57" y="145"/>
                      <a:pt x="55" y="1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GB" sz="1400" dirty="0">
                  <a:solidFill>
                    <a:srgbClr val="000000"/>
                  </a:solidFill>
                  <a:latin typeface="Arial"/>
                </a:endParaRPr>
              </a:p>
            </p:txBody>
          </p:sp>
          <p:sp>
            <p:nvSpPr>
              <p:cNvPr id="70" name="Rectangle 746">
                <a:extLst>
                  <a:ext uri="{FF2B5EF4-FFF2-40B4-BE49-F238E27FC236}">
                    <a16:creationId xmlns:a16="http://schemas.microsoft.com/office/drawing/2014/main" id="{FF3F3B0B-5746-4603-82AF-C4E6B972B2B2}"/>
                  </a:ext>
                </a:extLst>
              </p:cNvPr>
              <p:cNvSpPr>
                <a:spLocks noChangeArrowheads="1"/>
              </p:cNvSpPr>
              <p:nvPr/>
            </p:nvSpPr>
            <p:spPr bwMode="auto">
              <a:xfrm>
                <a:off x="1798" y="2291"/>
                <a:ext cx="4" cy="3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GB" sz="1400" dirty="0">
                  <a:solidFill>
                    <a:srgbClr val="000000"/>
                  </a:solidFill>
                  <a:latin typeface="Arial"/>
                </a:endParaRPr>
              </a:p>
            </p:txBody>
          </p:sp>
          <p:sp>
            <p:nvSpPr>
              <p:cNvPr id="71" name="Freeform 747">
                <a:extLst>
                  <a:ext uri="{FF2B5EF4-FFF2-40B4-BE49-F238E27FC236}">
                    <a16:creationId xmlns:a16="http://schemas.microsoft.com/office/drawing/2014/main" id="{148C1E30-59FA-4E33-AF64-0164BEA7A1CB}"/>
                  </a:ext>
                </a:extLst>
              </p:cNvPr>
              <p:cNvSpPr>
                <a:spLocks noEditPoints="1"/>
              </p:cNvSpPr>
              <p:nvPr/>
            </p:nvSpPr>
            <p:spPr bwMode="auto">
              <a:xfrm>
                <a:off x="1782" y="2281"/>
                <a:ext cx="21" cy="21"/>
              </a:xfrm>
              <a:custGeom>
                <a:avLst/>
                <a:gdLst>
                  <a:gd name="T0" fmla="*/ 39 w 158"/>
                  <a:gd name="T1" fmla="*/ 57 h 145"/>
                  <a:gd name="T2" fmla="*/ 92 w 158"/>
                  <a:gd name="T3" fmla="*/ 104 h 145"/>
                  <a:gd name="T4" fmla="*/ 104 w 158"/>
                  <a:gd name="T5" fmla="*/ 75 h 145"/>
                  <a:gd name="T6" fmla="*/ 50 w 158"/>
                  <a:gd name="T7" fmla="*/ 44 h 145"/>
                  <a:gd name="T8" fmla="*/ 39 w 158"/>
                  <a:gd name="T9" fmla="*/ 57 h 145"/>
                  <a:gd name="T10" fmla="*/ 106 w 158"/>
                  <a:gd name="T11" fmla="*/ 145 h 145"/>
                  <a:gd name="T12" fmla="*/ 101 w 158"/>
                  <a:gd name="T13" fmla="*/ 144 h 145"/>
                  <a:gd name="T14" fmla="*/ 3 w 158"/>
                  <a:gd name="T15" fmla="*/ 64 h 145"/>
                  <a:gd name="T16" fmla="*/ 5 w 158"/>
                  <a:gd name="T17" fmla="*/ 45 h 145"/>
                  <a:gd name="T18" fmla="*/ 40 w 158"/>
                  <a:gd name="T19" fmla="*/ 6 h 145"/>
                  <a:gd name="T20" fmla="*/ 55 w 158"/>
                  <a:gd name="T21" fmla="*/ 1 h 145"/>
                  <a:gd name="T22" fmla="*/ 68 w 158"/>
                  <a:gd name="T23" fmla="*/ 11 h 145"/>
                  <a:gd name="T24" fmla="*/ 142 w 158"/>
                  <a:gd name="T25" fmla="*/ 50 h 145"/>
                  <a:gd name="T26" fmla="*/ 157 w 158"/>
                  <a:gd name="T27" fmla="*/ 64 h 145"/>
                  <a:gd name="T28" fmla="*/ 146 w 158"/>
                  <a:gd name="T29" fmla="*/ 82 h 145"/>
                  <a:gd name="T30" fmla="*/ 123 w 158"/>
                  <a:gd name="T31" fmla="*/ 128 h 145"/>
                  <a:gd name="T32" fmla="*/ 116 w 158"/>
                  <a:gd name="T33" fmla="*/ 141 h 145"/>
                  <a:gd name="T34" fmla="*/ 106 w 158"/>
                  <a:gd name="T35"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45">
                    <a:moveTo>
                      <a:pt x="39" y="57"/>
                    </a:moveTo>
                    <a:cubicBezTo>
                      <a:pt x="48" y="69"/>
                      <a:pt x="65" y="90"/>
                      <a:pt x="92" y="104"/>
                    </a:cubicBezTo>
                    <a:cubicBezTo>
                      <a:pt x="94" y="95"/>
                      <a:pt x="98" y="85"/>
                      <a:pt x="104" y="75"/>
                    </a:cubicBezTo>
                    <a:cubicBezTo>
                      <a:pt x="86" y="70"/>
                      <a:pt x="65" y="60"/>
                      <a:pt x="50" y="44"/>
                    </a:cubicBezTo>
                    <a:lnTo>
                      <a:pt x="39" y="57"/>
                    </a:lnTo>
                    <a:close/>
                    <a:moveTo>
                      <a:pt x="106" y="145"/>
                    </a:moveTo>
                    <a:cubicBezTo>
                      <a:pt x="105" y="145"/>
                      <a:pt x="103" y="144"/>
                      <a:pt x="101" y="144"/>
                    </a:cubicBezTo>
                    <a:cubicBezTo>
                      <a:pt x="35" y="122"/>
                      <a:pt x="4" y="66"/>
                      <a:pt x="3" y="64"/>
                    </a:cubicBezTo>
                    <a:cubicBezTo>
                      <a:pt x="0" y="58"/>
                      <a:pt x="1" y="50"/>
                      <a:pt x="5" y="45"/>
                    </a:cubicBezTo>
                    <a:lnTo>
                      <a:pt x="40" y="6"/>
                    </a:lnTo>
                    <a:cubicBezTo>
                      <a:pt x="44" y="2"/>
                      <a:pt x="50" y="0"/>
                      <a:pt x="55" y="1"/>
                    </a:cubicBezTo>
                    <a:cubicBezTo>
                      <a:pt x="61" y="2"/>
                      <a:pt x="66" y="5"/>
                      <a:pt x="68" y="11"/>
                    </a:cubicBezTo>
                    <a:cubicBezTo>
                      <a:pt x="81" y="43"/>
                      <a:pt x="142" y="50"/>
                      <a:pt x="142" y="50"/>
                    </a:cubicBezTo>
                    <a:cubicBezTo>
                      <a:pt x="150" y="50"/>
                      <a:pt x="157" y="56"/>
                      <a:pt x="157" y="64"/>
                    </a:cubicBezTo>
                    <a:cubicBezTo>
                      <a:pt x="158" y="72"/>
                      <a:pt x="154" y="80"/>
                      <a:pt x="146" y="82"/>
                    </a:cubicBezTo>
                    <a:cubicBezTo>
                      <a:pt x="123" y="90"/>
                      <a:pt x="123" y="127"/>
                      <a:pt x="123" y="128"/>
                    </a:cubicBezTo>
                    <a:cubicBezTo>
                      <a:pt x="123" y="133"/>
                      <a:pt x="121" y="138"/>
                      <a:pt x="116" y="141"/>
                    </a:cubicBezTo>
                    <a:cubicBezTo>
                      <a:pt x="113" y="143"/>
                      <a:pt x="110" y="145"/>
                      <a:pt x="106" y="14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GB" sz="1400" dirty="0">
                  <a:solidFill>
                    <a:srgbClr val="000000"/>
                  </a:solidFill>
                  <a:latin typeface="Arial"/>
                </a:endParaRPr>
              </a:p>
            </p:txBody>
          </p:sp>
          <p:sp>
            <p:nvSpPr>
              <p:cNvPr id="72" name="Freeform 748">
                <a:extLst>
                  <a:ext uri="{FF2B5EF4-FFF2-40B4-BE49-F238E27FC236}">
                    <a16:creationId xmlns:a16="http://schemas.microsoft.com/office/drawing/2014/main" id="{BB6F89C0-8C31-4BD2-85D3-730AC767A2C5}"/>
                  </a:ext>
                </a:extLst>
              </p:cNvPr>
              <p:cNvSpPr>
                <a:spLocks noEditPoints="1"/>
              </p:cNvSpPr>
              <p:nvPr/>
            </p:nvSpPr>
            <p:spPr bwMode="auto">
              <a:xfrm>
                <a:off x="1780" y="2232"/>
                <a:ext cx="51" cy="51"/>
              </a:xfrm>
              <a:custGeom>
                <a:avLst/>
                <a:gdLst>
                  <a:gd name="T0" fmla="*/ 184 w 369"/>
                  <a:gd name="T1" fmla="*/ 33 h 368"/>
                  <a:gd name="T2" fmla="*/ 33 w 369"/>
                  <a:gd name="T3" fmla="*/ 184 h 368"/>
                  <a:gd name="T4" fmla="*/ 184 w 369"/>
                  <a:gd name="T5" fmla="*/ 335 h 368"/>
                  <a:gd name="T6" fmla="*/ 335 w 369"/>
                  <a:gd name="T7" fmla="*/ 184 h 368"/>
                  <a:gd name="T8" fmla="*/ 184 w 369"/>
                  <a:gd name="T9" fmla="*/ 33 h 368"/>
                  <a:gd name="T10" fmla="*/ 184 w 369"/>
                  <a:gd name="T11" fmla="*/ 368 h 368"/>
                  <a:gd name="T12" fmla="*/ 0 w 369"/>
                  <a:gd name="T13" fmla="*/ 184 h 368"/>
                  <a:gd name="T14" fmla="*/ 184 w 369"/>
                  <a:gd name="T15" fmla="*/ 0 h 368"/>
                  <a:gd name="T16" fmla="*/ 369 w 369"/>
                  <a:gd name="T17" fmla="*/ 184 h 368"/>
                  <a:gd name="T18" fmla="*/ 184 w 369"/>
                  <a:gd name="T19" fmla="*/ 368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9" h="368">
                    <a:moveTo>
                      <a:pt x="184" y="33"/>
                    </a:moveTo>
                    <a:cubicBezTo>
                      <a:pt x="101" y="33"/>
                      <a:pt x="33" y="101"/>
                      <a:pt x="33" y="184"/>
                    </a:cubicBezTo>
                    <a:cubicBezTo>
                      <a:pt x="33" y="267"/>
                      <a:pt x="101" y="335"/>
                      <a:pt x="184" y="335"/>
                    </a:cubicBezTo>
                    <a:cubicBezTo>
                      <a:pt x="268" y="335"/>
                      <a:pt x="335" y="267"/>
                      <a:pt x="335" y="184"/>
                    </a:cubicBezTo>
                    <a:cubicBezTo>
                      <a:pt x="335" y="101"/>
                      <a:pt x="268" y="33"/>
                      <a:pt x="184" y="33"/>
                    </a:cubicBezTo>
                    <a:close/>
                    <a:moveTo>
                      <a:pt x="184" y="368"/>
                    </a:moveTo>
                    <a:cubicBezTo>
                      <a:pt x="83" y="368"/>
                      <a:pt x="0" y="286"/>
                      <a:pt x="0" y="184"/>
                    </a:cubicBezTo>
                    <a:cubicBezTo>
                      <a:pt x="0" y="82"/>
                      <a:pt x="83" y="0"/>
                      <a:pt x="184" y="0"/>
                    </a:cubicBezTo>
                    <a:cubicBezTo>
                      <a:pt x="286" y="0"/>
                      <a:pt x="369" y="82"/>
                      <a:pt x="369" y="184"/>
                    </a:cubicBezTo>
                    <a:cubicBezTo>
                      <a:pt x="369" y="286"/>
                      <a:pt x="286" y="368"/>
                      <a:pt x="184" y="3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GB" sz="1400" dirty="0">
                  <a:solidFill>
                    <a:srgbClr val="000000"/>
                  </a:solidFill>
                  <a:latin typeface="Arial"/>
                </a:endParaRPr>
              </a:p>
            </p:txBody>
          </p:sp>
          <p:sp>
            <p:nvSpPr>
              <p:cNvPr id="73" name="Freeform 749">
                <a:extLst>
                  <a:ext uri="{FF2B5EF4-FFF2-40B4-BE49-F238E27FC236}">
                    <a16:creationId xmlns:a16="http://schemas.microsoft.com/office/drawing/2014/main" id="{91F93D7D-A277-4571-A973-DDEBAE706BBF}"/>
                  </a:ext>
                </a:extLst>
              </p:cNvPr>
              <p:cNvSpPr>
                <a:spLocks/>
              </p:cNvSpPr>
              <p:nvPr/>
            </p:nvSpPr>
            <p:spPr bwMode="auto">
              <a:xfrm>
                <a:off x="1853" y="2287"/>
                <a:ext cx="119" cy="46"/>
              </a:xfrm>
              <a:custGeom>
                <a:avLst/>
                <a:gdLst>
                  <a:gd name="T0" fmla="*/ 428 w 856"/>
                  <a:gd name="T1" fmla="*/ 328 h 328"/>
                  <a:gd name="T2" fmla="*/ 17 w 856"/>
                  <a:gd name="T3" fmla="*/ 325 h 328"/>
                  <a:gd name="T4" fmla="*/ 4 w 856"/>
                  <a:gd name="T5" fmla="*/ 319 h 328"/>
                  <a:gd name="T6" fmla="*/ 1 w 856"/>
                  <a:gd name="T7" fmla="*/ 304 h 328"/>
                  <a:gd name="T8" fmla="*/ 21 w 856"/>
                  <a:gd name="T9" fmla="*/ 241 h 328"/>
                  <a:gd name="T10" fmla="*/ 39 w 856"/>
                  <a:gd name="T11" fmla="*/ 193 h 328"/>
                  <a:gd name="T12" fmla="*/ 65 w 856"/>
                  <a:gd name="T13" fmla="*/ 132 h 328"/>
                  <a:gd name="T14" fmla="*/ 95 w 856"/>
                  <a:gd name="T15" fmla="*/ 89 h 328"/>
                  <a:gd name="T16" fmla="*/ 130 w 856"/>
                  <a:gd name="T17" fmla="*/ 64 h 328"/>
                  <a:gd name="T18" fmla="*/ 182 w 856"/>
                  <a:gd name="T19" fmla="*/ 40 h 328"/>
                  <a:gd name="T20" fmla="*/ 263 w 856"/>
                  <a:gd name="T21" fmla="*/ 6 h 328"/>
                  <a:gd name="T22" fmla="*/ 279 w 856"/>
                  <a:gd name="T23" fmla="*/ 0 h 328"/>
                  <a:gd name="T24" fmla="*/ 290 w 856"/>
                  <a:gd name="T25" fmla="*/ 32 h 328"/>
                  <a:gd name="T26" fmla="*/ 274 w 856"/>
                  <a:gd name="T27" fmla="*/ 37 h 328"/>
                  <a:gd name="T28" fmla="*/ 195 w 856"/>
                  <a:gd name="T29" fmla="*/ 70 h 328"/>
                  <a:gd name="T30" fmla="*/ 145 w 856"/>
                  <a:gd name="T31" fmla="*/ 93 h 328"/>
                  <a:gd name="T32" fmla="*/ 119 w 856"/>
                  <a:gd name="T33" fmla="*/ 112 h 328"/>
                  <a:gd name="T34" fmla="*/ 95 w 856"/>
                  <a:gd name="T35" fmla="*/ 147 h 328"/>
                  <a:gd name="T36" fmla="*/ 70 w 856"/>
                  <a:gd name="T37" fmla="*/ 205 h 328"/>
                  <a:gd name="T38" fmla="*/ 52 w 856"/>
                  <a:gd name="T39" fmla="*/ 252 h 328"/>
                  <a:gd name="T40" fmla="*/ 39 w 856"/>
                  <a:gd name="T41" fmla="*/ 292 h 328"/>
                  <a:gd name="T42" fmla="*/ 428 w 856"/>
                  <a:gd name="T43" fmla="*/ 295 h 328"/>
                  <a:gd name="T44" fmla="*/ 816 w 856"/>
                  <a:gd name="T45" fmla="*/ 292 h 328"/>
                  <a:gd name="T46" fmla="*/ 803 w 856"/>
                  <a:gd name="T47" fmla="*/ 252 h 328"/>
                  <a:gd name="T48" fmla="*/ 786 w 856"/>
                  <a:gd name="T49" fmla="*/ 205 h 328"/>
                  <a:gd name="T50" fmla="*/ 761 w 856"/>
                  <a:gd name="T51" fmla="*/ 147 h 328"/>
                  <a:gd name="T52" fmla="*/ 737 w 856"/>
                  <a:gd name="T53" fmla="*/ 112 h 328"/>
                  <a:gd name="T54" fmla="*/ 710 w 856"/>
                  <a:gd name="T55" fmla="*/ 93 h 328"/>
                  <a:gd name="T56" fmla="*/ 660 w 856"/>
                  <a:gd name="T57" fmla="*/ 70 h 328"/>
                  <a:gd name="T58" fmla="*/ 657 w 856"/>
                  <a:gd name="T59" fmla="*/ 69 h 328"/>
                  <a:gd name="T60" fmla="*/ 583 w 856"/>
                  <a:gd name="T61" fmla="*/ 38 h 328"/>
                  <a:gd name="T62" fmla="*/ 568 w 856"/>
                  <a:gd name="T63" fmla="*/ 32 h 328"/>
                  <a:gd name="T64" fmla="*/ 579 w 856"/>
                  <a:gd name="T65" fmla="*/ 1 h 328"/>
                  <a:gd name="T66" fmla="*/ 595 w 856"/>
                  <a:gd name="T67" fmla="*/ 7 h 328"/>
                  <a:gd name="T68" fmla="*/ 671 w 856"/>
                  <a:gd name="T69" fmla="*/ 38 h 328"/>
                  <a:gd name="T70" fmla="*/ 674 w 856"/>
                  <a:gd name="T71" fmla="*/ 40 h 328"/>
                  <a:gd name="T72" fmla="*/ 726 w 856"/>
                  <a:gd name="T73" fmla="*/ 64 h 328"/>
                  <a:gd name="T74" fmla="*/ 761 w 856"/>
                  <a:gd name="T75" fmla="*/ 89 h 328"/>
                  <a:gd name="T76" fmla="*/ 791 w 856"/>
                  <a:gd name="T77" fmla="*/ 132 h 328"/>
                  <a:gd name="T78" fmla="*/ 817 w 856"/>
                  <a:gd name="T79" fmla="*/ 193 h 328"/>
                  <a:gd name="T80" fmla="*/ 835 w 856"/>
                  <a:gd name="T81" fmla="*/ 241 h 328"/>
                  <a:gd name="T82" fmla="*/ 854 w 856"/>
                  <a:gd name="T83" fmla="*/ 304 h 328"/>
                  <a:gd name="T84" fmla="*/ 851 w 856"/>
                  <a:gd name="T85" fmla="*/ 319 h 328"/>
                  <a:gd name="T86" fmla="*/ 838 w 856"/>
                  <a:gd name="T87" fmla="*/ 325 h 328"/>
                  <a:gd name="T88" fmla="*/ 428 w 856"/>
                  <a:gd name="T89" fmla="*/ 32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56" h="328">
                    <a:moveTo>
                      <a:pt x="428" y="328"/>
                    </a:moveTo>
                    <a:lnTo>
                      <a:pt x="17" y="325"/>
                    </a:lnTo>
                    <a:cubicBezTo>
                      <a:pt x="12" y="325"/>
                      <a:pt x="7" y="323"/>
                      <a:pt x="4" y="319"/>
                    </a:cubicBezTo>
                    <a:cubicBezTo>
                      <a:pt x="1" y="315"/>
                      <a:pt x="0" y="309"/>
                      <a:pt x="1" y="304"/>
                    </a:cubicBezTo>
                    <a:cubicBezTo>
                      <a:pt x="7" y="283"/>
                      <a:pt x="14" y="262"/>
                      <a:pt x="21" y="241"/>
                    </a:cubicBezTo>
                    <a:cubicBezTo>
                      <a:pt x="26" y="225"/>
                      <a:pt x="32" y="208"/>
                      <a:pt x="39" y="193"/>
                    </a:cubicBezTo>
                    <a:cubicBezTo>
                      <a:pt x="49" y="166"/>
                      <a:pt x="57" y="148"/>
                      <a:pt x="65" y="132"/>
                    </a:cubicBezTo>
                    <a:cubicBezTo>
                      <a:pt x="74" y="115"/>
                      <a:pt x="83" y="101"/>
                      <a:pt x="95" y="89"/>
                    </a:cubicBezTo>
                    <a:cubicBezTo>
                      <a:pt x="104" y="80"/>
                      <a:pt x="115" y="72"/>
                      <a:pt x="130" y="64"/>
                    </a:cubicBezTo>
                    <a:cubicBezTo>
                      <a:pt x="143" y="57"/>
                      <a:pt x="159" y="50"/>
                      <a:pt x="182" y="40"/>
                    </a:cubicBezTo>
                    <a:cubicBezTo>
                      <a:pt x="212" y="26"/>
                      <a:pt x="237" y="15"/>
                      <a:pt x="263" y="6"/>
                    </a:cubicBezTo>
                    <a:lnTo>
                      <a:pt x="279" y="0"/>
                    </a:lnTo>
                    <a:lnTo>
                      <a:pt x="290" y="32"/>
                    </a:lnTo>
                    <a:lnTo>
                      <a:pt x="274" y="37"/>
                    </a:lnTo>
                    <a:cubicBezTo>
                      <a:pt x="249" y="46"/>
                      <a:pt x="226" y="56"/>
                      <a:pt x="195" y="70"/>
                    </a:cubicBezTo>
                    <a:cubicBezTo>
                      <a:pt x="173" y="80"/>
                      <a:pt x="158" y="87"/>
                      <a:pt x="145" y="93"/>
                    </a:cubicBezTo>
                    <a:cubicBezTo>
                      <a:pt x="133" y="100"/>
                      <a:pt x="125" y="106"/>
                      <a:pt x="119" y="112"/>
                    </a:cubicBezTo>
                    <a:cubicBezTo>
                      <a:pt x="109" y="122"/>
                      <a:pt x="102" y="133"/>
                      <a:pt x="95" y="147"/>
                    </a:cubicBezTo>
                    <a:cubicBezTo>
                      <a:pt x="87" y="162"/>
                      <a:pt x="80" y="180"/>
                      <a:pt x="70" y="205"/>
                    </a:cubicBezTo>
                    <a:cubicBezTo>
                      <a:pt x="64" y="220"/>
                      <a:pt x="58" y="236"/>
                      <a:pt x="52" y="252"/>
                    </a:cubicBezTo>
                    <a:cubicBezTo>
                      <a:pt x="48" y="265"/>
                      <a:pt x="43" y="278"/>
                      <a:pt x="39" y="292"/>
                    </a:cubicBezTo>
                    <a:lnTo>
                      <a:pt x="428" y="295"/>
                    </a:lnTo>
                    <a:lnTo>
                      <a:pt x="816" y="292"/>
                    </a:lnTo>
                    <a:cubicBezTo>
                      <a:pt x="812" y="278"/>
                      <a:pt x="808" y="265"/>
                      <a:pt x="803" y="252"/>
                    </a:cubicBezTo>
                    <a:cubicBezTo>
                      <a:pt x="798" y="236"/>
                      <a:pt x="792" y="220"/>
                      <a:pt x="786" y="205"/>
                    </a:cubicBezTo>
                    <a:cubicBezTo>
                      <a:pt x="776" y="180"/>
                      <a:pt x="768" y="162"/>
                      <a:pt x="761" y="147"/>
                    </a:cubicBezTo>
                    <a:cubicBezTo>
                      <a:pt x="753" y="133"/>
                      <a:pt x="746" y="122"/>
                      <a:pt x="737" y="112"/>
                    </a:cubicBezTo>
                    <a:cubicBezTo>
                      <a:pt x="730" y="106"/>
                      <a:pt x="722" y="100"/>
                      <a:pt x="710" y="93"/>
                    </a:cubicBezTo>
                    <a:cubicBezTo>
                      <a:pt x="698" y="87"/>
                      <a:pt x="682" y="80"/>
                      <a:pt x="660" y="70"/>
                    </a:cubicBezTo>
                    <a:lnTo>
                      <a:pt x="657" y="69"/>
                    </a:lnTo>
                    <a:cubicBezTo>
                      <a:pt x="632" y="57"/>
                      <a:pt x="608" y="47"/>
                      <a:pt x="583" y="38"/>
                    </a:cubicBezTo>
                    <a:lnTo>
                      <a:pt x="568" y="32"/>
                    </a:lnTo>
                    <a:lnTo>
                      <a:pt x="579" y="1"/>
                    </a:lnTo>
                    <a:lnTo>
                      <a:pt x="595" y="7"/>
                    </a:lnTo>
                    <a:cubicBezTo>
                      <a:pt x="621" y="16"/>
                      <a:pt x="645" y="27"/>
                      <a:pt x="671" y="38"/>
                    </a:cubicBezTo>
                    <a:lnTo>
                      <a:pt x="674" y="40"/>
                    </a:lnTo>
                    <a:cubicBezTo>
                      <a:pt x="697" y="50"/>
                      <a:pt x="713" y="57"/>
                      <a:pt x="726" y="64"/>
                    </a:cubicBezTo>
                    <a:cubicBezTo>
                      <a:pt x="741" y="72"/>
                      <a:pt x="752" y="80"/>
                      <a:pt x="761" y="89"/>
                    </a:cubicBezTo>
                    <a:cubicBezTo>
                      <a:pt x="772" y="101"/>
                      <a:pt x="782" y="115"/>
                      <a:pt x="791" y="132"/>
                    </a:cubicBezTo>
                    <a:cubicBezTo>
                      <a:pt x="799" y="148"/>
                      <a:pt x="806" y="166"/>
                      <a:pt x="817" y="193"/>
                    </a:cubicBezTo>
                    <a:cubicBezTo>
                      <a:pt x="823" y="208"/>
                      <a:pt x="829" y="224"/>
                      <a:pt x="835" y="241"/>
                    </a:cubicBezTo>
                    <a:cubicBezTo>
                      <a:pt x="842" y="261"/>
                      <a:pt x="848" y="283"/>
                      <a:pt x="854" y="304"/>
                    </a:cubicBezTo>
                    <a:cubicBezTo>
                      <a:pt x="856" y="309"/>
                      <a:pt x="855" y="315"/>
                      <a:pt x="851" y="319"/>
                    </a:cubicBezTo>
                    <a:cubicBezTo>
                      <a:pt x="848" y="323"/>
                      <a:pt x="843" y="325"/>
                      <a:pt x="838" y="325"/>
                    </a:cubicBezTo>
                    <a:lnTo>
                      <a:pt x="428" y="3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GB" sz="1400" dirty="0">
                  <a:solidFill>
                    <a:srgbClr val="000000"/>
                  </a:solidFill>
                  <a:latin typeface="Arial"/>
                </a:endParaRPr>
              </a:p>
            </p:txBody>
          </p:sp>
          <p:sp>
            <p:nvSpPr>
              <p:cNvPr id="74" name="Oval 750">
                <a:extLst>
                  <a:ext uri="{FF2B5EF4-FFF2-40B4-BE49-F238E27FC236}">
                    <a16:creationId xmlns:a16="http://schemas.microsoft.com/office/drawing/2014/main" id="{185D4CF1-F40E-46B4-8DC9-6DCDB320580D}"/>
                  </a:ext>
                </a:extLst>
              </p:cNvPr>
              <p:cNvSpPr>
                <a:spLocks noChangeArrowheads="1"/>
              </p:cNvSpPr>
              <p:nvPr/>
            </p:nvSpPr>
            <p:spPr bwMode="auto">
              <a:xfrm>
                <a:off x="1910" y="2294"/>
                <a:ext cx="4" cy="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GB" sz="1400" dirty="0">
                  <a:solidFill>
                    <a:srgbClr val="000000"/>
                  </a:solidFill>
                  <a:latin typeface="Arial"/>
                </a:endParaRPr>
              </a:p>
            </p:txBody>
          </p:sp>
          <p:sp>
            <p:nvSpPr>
              <p:cNvPr id="75" name="Rectangle 751">
                <a:extLst>
                  <a:ext uri="{FF2B5EF4-FFF2-40B4-BE49-F238E27FC236}">
                    <a16:creationId xmlns:a16="http://schemas.microsoft.com/office/drawing/2014/main" id="{DDE234E9-F2B7-4886-ADD7-4A2096AA673A}"/>
                  </a:ext>
                </a:extLst>
              </p:cNvPr>
              <p:cNvSpPr>
                <a:spLocks noChangeArrowheads="1"/>
              </p:cNvSpPr>
              <p:nvPr/>
            </p:nvSpPr>
            <p:spPr bwMode="auto">
              <a:xfrm>
                <a:off x="1908" y="2289"/>
                <a:ext cx="9" cy="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GB" sz="1400" dirty="0">
                  <a:solidFill>
                    <a:srgbClr val="000000"/>
                  </a:solidFill>
                  <a:latin typeface="Arial"/>
                </a:endParaRPr>
              </a:p>
            </p:txBody>
          </p:sp>
          <p:sp>
            <p:nvSpPr>
              <p:cNvPr id="76" name="Rectangle 752">
                <a:extLst>
                  <a:ext uri="{FF2B5EF4-FFF2-40B4-BE49-F238E27FC236}">
                    <a16:creationId xmlns:a16="http://schemas.microsoft.com/office/drawing/2014/main" id="{87F17A9A-0C8E-4B23-9674-F99F0B568A98}"/>
                  </a:ext>
                </a:extLst>
              </p:cNvPr>
              <p:cNvSpPr>
                <a:spLocks noChangeArrowheads="1"/>
              </p:cNvSpPr>
              <p:nvPr/>
            </p:nvSpPr>
            <p:spPr bwMode="auto">
              <a:xfrm>
                <a:off x="1915" y="2291"/>
                <a:ext cx="5" cy="3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GB" sz="1400" dirty="0">
                  <a:solidFill>
                    <a:srgbClr val="000000"/>
                  </a:solidFill>
                  <a:latin typeface="Arial"/>
                </a:endParaRPr>
              </a:p>
            </p:txBody>
          </p:sp>
          <p:sp>
            <p:nvSpPr>
              <p:cNvPr id="77" name="Freeform 753">
                <a:extLst>
                  <a:ext uri="{FF2B5EF4-FFF2-40B4-BE49-F238E27FC236}">
                    <a16:creationId xmlns:a16="http://schemas.microsoft.com/office/drawing/2014/main" id="{AF61A1B1-7CF0-4303-985F-F8FC8D7F43BF}"/>
                  </a:ext>
                </a:extLst>
              </p:cNvPr>
              <p:cNvSpPr>
                <a:spLocks noEditPoints="1"/>
              </p:cNvSpPr>
              <p:nvPr/>
            </p:nvSpPr>
            <p:spPr bwMode="auto">
              <a:xfrm>
                <a:off x="1914" y="2281"/>
                <a:ext cx="22" cy="21"/>
              </a:xfrm>
              <a:custGeom>
                <a:avLst/>
                <a:gdLst>
                  <a:gd name="T0" fmla="*/ 55 w 158"/>
                  <a:gd name="T1" fmla="*/ 75 h 145"/>
                  <a:gd name="T2" fmla="*/ 68 w 158"/>
                  <a:gd name="T3" fmla="*/ 104 h 145"/>
                  <a:gd name="T4" fmla="*/ 120 w 158"/>
                  <a:gd name="T5" fmla="*/ 58 h 145"/>
                  <a:gd name="T6" fmla="*/ 106 w 158"/>
                  <a:gd name="T7" fmla="*/ 44 h 145"/>
                  <a:gd name="T8" fmla="*/ 55 w 158"/>
                  <a:gd name="T9" fmla="*/ 75 h 145"/>
                  <a:gd name="T10" fmla="*/ 55 w 158"/>
                  <a:gd name="T11" fmla="*/ 145 h 145"/>
                  <a:gd name="T12" fmla="*/ 45 w 158"/>
                  <a:gd name="T13" fmla="*/ 142 h 145"/>
                  <a:gd name="T14" fmla="*/ 38 w 158"/>
                  <a:gd name="T15" fmla="*/ 129 h 145"/>
                  <a:gd name="T16" fmla="*/ 12 w 158"/>
                  <a:gd name="T17" fmla="*/ 82 h 145"/>
                  <a:gd name="T18" fmla="*/ 1 w 158"/>
                  <a:gd name="T19" fmla="*/ 64 h 145"/>
                  <a:gd name="T20" fmla="*/ 16 w 158"/>
                  <a:gd name="T21" fmla="*/ 50 h 145"/>
                  <a:gd name="T22" fmla="*/ 88 w 158"/>
                  <a:gd name="T23" fmla="*/ 11 h 145"/>
                  <a:gd name="T24" fmla="*/ 100 w 158"/>
                  <a:gd name="T25" fmla="*/ 1 h 145"/>
                  <a:gd name="T26" fmla="*/ 116 w 158"/>
                  <a:gd name="T27" fmla="*/ 6 h 145"/>
                  <a:gd name="T28" fmla="*/ 152 w 158"/>
                  <a:gd name="T29" fmla="*/ 44 h 145"/>
                  <a:gd name="T30" fmla="*/ 155 w 158"/>
                  <a:gd name="T31" fmla="*/ 63 h 145"/>
                  <a:gd name="T32" fmla="*/ 60 w 158"/>
                  <a:gd name="T33" fmla="*/ 144 h 145"/>
                  <a:gd name="T34" fmla="*/ 55 w 158"/>
                  <a:gd name="T35"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45">
                    <a:moveTo>
                      <a:pt x="55" y="75"/>
                    </a:moveTo>
                    <a:cubicBezTo>
                      <a:pt x="61" y="85"/>
                      <a:pt x="65" y="95"/>
                      <a:pt x="68" y="104"/>
                    </a:cubicBezTo>
                    <a:cubicBezTo>
                      <a:pt x="95" y="90"/>
                      <a:pt x="111" y="70"/>
                      <a:pt x="120" y="58"/>
                    </a:cubicBezTo>
                    <a:lnTo>
                      <a:pt x="106" y="44"/>
                    </a:lnTo>
                    <a:cubicBezTo>
                      <a:pt x="92" y="60"/>
                      <a:pt x="72" y="69"/>
                      <a:pt x="55" y="75"/>
                    </a:cubicBezTo>
                    <a:close/>
                    <a:moveTo>
                      <a:pt x="55" y="145"/>
                    </a:moveTo>
                    <a:cubicBezTo>
                      <a:pt x="51" y="145"/>
                      <a:pt x="48" y="144"/>
                      <a:pt x="45" y="142"/>
                    </a:cubicBezTo>
                    <a:cubicBezTo>
                      <a:pt x="41" y="139"/>
                      <a:pt x="38" y="134"/>
                      <a:pt x="38" y="129"/>
                    </a:cubicBezTo>
                    <a:cubicBezTo>
                      <a:pt x="38" y="128"/>
                      <a:pt x="36" y="90"/>
                      <a:pt x="12" y="82"/>
                    </a:cubicBezTo>
                    <a:cubicBezTo>
                      <a:pt x="5" y="80"/>
                      <a:pt x="0" y="72"/>
                      <a:pt x="1" y="64"/>
                    </a:cubicBezTo>
                    <a:cubicBezTo>
                      <a:pt x="2" y="57"/>
                      <a:pt x="8" y="50"/>
                      <a:pt x="16" y="50"/>
                    </a:cubicBezTo>
                    <a:cubicBezTo>
                      <a:pt x="32" y="48"/>
                      <a:pt x="77" y="38"/>
                      <a:pt x="88" y="11"/>
                    </a:cubicBezTo>
                    <a:cubicBezTo>
                      <a:pt x="90" y="6"/>
                      <a:pt x="95" y="2"/>
                      <a:pt x="100" y="1"/>
                    </a:cubicBezTo>
                    <a:cubicBezTo>
                      <a:pt x="106" y="0"/>
                      <a:pt x="112" y="1"/>
                      <a:pt x="116" y="6"/>
                    </a:cubicBezTo>
                    <a:lnTo>
                      <a:pt x="152" y="44"/>
                    </a:lnTo>
                    <a:cubicBezTo>
                      <a:pt x="157" y="49"/>
                      <a:pt x="158" y="57"/>
                      <a:pt x="155" y="63"/>
                    </a:cubicBezTo>
                    <a:cubicBezTo>
                      <a:pt x="154" y="66"/>
                      <a:pt x="126" y="121"/>
                      <a:pt x="60" y="144"/>
                    </a:cubicBezTo>
                    <a:cubicBezTo>
                      <a:pt x="58" y="144"/>
                      <a:pt x="56" y="145"/>
                      <a:pt x="55" y="1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GB" sz="1400" dirty="0">
                  <a:solidFill>
                    <a:srgbClr val="000000"/>
                  </a:solidFill>
                  <a:latin typeface="Arial"/>
                </a:endParaRPr>
              </a:p>
            </p:txBody>
          </p:sp>
          <p:sp>
            <p:nvSpPr>
              <p:cNvPr id="78" name="Rectangle 754">
                <a:extLst>
                  <a:ext uri="{FF2B5EF4-FFF2-40B4-BE49-F238E27FC236}">
                    <a16:creationId xmlns:a16="http://schemas.microsoft.com/office/drawing/2014/main" id="{FDBACB7D-BE4A-4E7D-8999-9FE0951935F4}"/>
                  </a:ext>
                </a:extLst>
              </p:cNvPr>
              <p:cNvSpPr>
                <a:spLocks noChangeArrowheads="1"/>
              </p:cNvSpPr>
              <p:nvPr/>
            </p:nvSpPr>
            <p:spPr bwMode="auto">
              <a:xfrm>
                <a:off x="1905" y="2291"/>
                <a:ext cx="5" cy="3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GB" sz="1400" dirty="0">
                  <a:solidFill>
                    <a:srgbClr val="000000"/>
                  </a:solidFill>
                  <a:latin typeface="Arial"/>
                </a:endParaRPr>
              </a:p>
            </p:txBody>
          </p:sp>
          <p:sp>
            <p:nvSpPr>
              <p:cNvPr id="79" name="Freeform 755">
                <a:extLst>
                  <a:ext uri="{FF2B5EF4-FFF2-40B4-BE49-F238E27FC236}">
                    <a16:creationId xmlns:a16="http://schemas.microsoft.com/office/drawing/2014/main" id="{3B304669-42A8-4B5A-A3E1-7BCA6D779AA6}"/>
                  </a:ext>
                </a:extLst>
              </p:cNvPr>
              <p:cNvSpPr>
                <a:spLocks noEditPoints="1"/>
              </p:cNvSpPr>
              <p:nvPr/>
            </p:nvSpPr>
            <p:spPr bwMode="auto">
              <a:xfrm>
                <a:off x="1889" y="2281"/>
                <a:ext cx="22" cy="21"/>
              </a:xfrm>
              <a:custGeom>
                <a:avLst/>
                <a:gdLst>
                  <a:gd name="T0" fmla="*/ 39 w 159"/>
                  <a:gd name="T1" fmla="*/ 57 h 145"/>
                  <a:gd name="T2" fmla="*/ 93 w 159"/>
                  <a:gd name="T3" fmla="*/ 104 h 145"/>
                  <a:gd name="T4" fmla="*/ 104 w 159"/>
                  <a:gd name="T5" fmla="*/ 75 h 145"/>
                  <a:gd name="T6" fmla="*/ 51 w 159"/>
                  <a:gd name="T7" fmla="*/ 44 h 145"/>
                  <a:gd name="T8" fmla="*/ 39 w 159"/>
                  <a:gd name="T9" fmla="*/ 57 h 145"/>
                  <a:gd name="T10" fmla="*/ 107 w 159"/>
                  <a:gd name="T11" fmla="*/ 145 h 145"/>
                  <a:gd name="T12" fmla="*/ 101 w 159"/>
                  <a:gd name="T13" fmla="*/ 144 h 145"/>
                  <a:gd name="T14" fmla="*/ 4 w 159"/>
                  <a:gd name="T15" fmla="*/ 64 h 145"/>
                  <a:gd name="T16" fmla="*/ 6 w 159"/>
                  <a:gd name="T17" fmla="*/ 45 h 145"/>
                  <a:gd name="T18" fmla="*/ 40 w 159"/>
                  <a:gd name="T19" fmla="*/ 6 h 145"/>
                  <a:gd name="T20" fmla="*/ 56 w 159"/>
                  <a:gd name="T21" fmla="*/ 1 h 145"/>
                  <a:gd name="T22" fmla="*/ 68 w 159"/>
                  <a:gd name="T23" fmla="*/ 11 h 145"/>
                  <a:gd name="T24" fmla="*/ 143 w 159"/>
                  <a:gd name="T25" fmla="*/ 50 h 145"/>
                  <a:gd name="T26" fmla="*/ 158 w 159"/>
                  <a:gd name="T27" fmla="*/ 64 h 145"/>
                  <a:gd name="T28" fmla="*/ 146 w 159"/>
                  <a:gd name="T29" fmla="*/ 82 h 145"/>
                  <a:gd name="T30" fmla="*/ 123 w 159"/>
                  <a:gd name="T31" fmla="*/ 128 h 145"/>
                  <a:gd name="T32" fmla="*/ 117 w 159"/>
                  <a:gd name="T33" fmla="*/ 141 h 145"/>
                  <a:gd name="T34" fmla="*/ 107 w 159"/>
                  <a:gd name="T35"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9" h="145">
                    <a:moveTo>
                      <a:pt x="39" y="57"/>
                    </a:moveTo>
                    <a:cubicBezTo>
                      <a:pt x="48" y="69"/>
                      <a:pt x="66" y="90"/>
                      <a:pt x="93" y="104"/>
                    </a:cubicBezTo>
                    <a:cubicBezTo>
                      <a:pt x="95" y="95"/>
                      <a:pt x="98" y="85"/>
                      <a:pt x="104" y="75"/>
                    </a:cubicBezTo>
                    <a:cubicBezTo>
                      <a:pt x="86" y="70"/>
                      <a:pt x="65" y="60"/>
                      <a:pt x="51" y="44"/>
                    </a:cubicBezTo>
                    <a:lnTo>
                      <a:pt x="39" y="57"/>
                    </a:lnTo>
                    <a:close/>
                    <a:moveTo>
                      <a:pt x="107" y="145"/>
                    </a:moveTo>
                    <a:cubicBezTo>
                      <a:pt x="105" y="145"/>
                      <a:pt x="103" y="144"/>
                      <a:pt x="101" y="144"/>
                    </a:cubicBezTo>
                    <a:cubicBezTo>
                      <a:pt x="36" y="122"/>
                      <a:pt x="5" y="66"/>
                      <a:pt x="4" y="64"/>
                    </a:cubicBezTo>
                    <a:cubicBezTo>
                      <a:pt x="0" y="58"/>
                      <a:pt x="1" y="50"/>
                      <a:pt x="6" y="45"/>
                    </a:cubicBezTo>
                    <a:lnTo>
                      <a:pt x="40" y="6"/>
                    </a:lnTo>
                    <a:cubicBezTo>
                      <a:pt x="44" y="2"/>
                      <a:pt x="50" y="0"/>
                      <a:pt x="56" y="1"/>
                    </a:cubicBezTo>
                    <a:cubicBezTo>
                      <a:pt x="61" y="2"/>
                      <a:pt x="66" y="5"/>
                      <a:pt x="68" y="11"/>
                    </a:cubicBezTo>
                    <a:cubicBezTo>
                      <a:pt x="82" y="43"/>
                      <a:pt x="142" y="50"/>
                      <a:pt x="143" y="50"/>
                    </a:cubicBezTo>
                    <a:cubicBezTo>
                      <a:pt x="151" y="50"/>
                      <a:pt x="157" y="56"/>
                      <a:pt x="158" y="64"/>
                    </a:cubicBezTo>
                    <a:cubicBezTo>
                      <a:pt x="159" y="72"/>
                      <a:pt x="154" y="80"/>
                      <a:pt x="146" y="82"/>
                    </a:cubicBezTo>
                    <a:cubicBezTo>
                      <a:pt x="123" y="90"/>
                      <a:pt x="123" y="127"/>
                      <a:pt x="123" y="128"/>
                    </a:cubicBezTo>
                    <a:cubicBezTo>
                      <a:pt x="124" y="133"/>
                      <a:pt x="121" y="138"/>
                      <a:pt x="117" y="141"/>
                    </a:cubicBezTo>
                    <a:cubicBezTo>
                      <a:pt x="114" y="143"/>
                      <a:pt x="110" y="145"/>
                      <a:pt x="107" y="14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GB" sz="1400" dirty="0">
                  <a:solidFill>
                    <a:srgbClr val="000000"/>
                  </a:solidFill>
                  <a:latin typeface="Arial"/>
                </a:endParaRPr>
              </a:p>
            </p:txBody>
          </p:sp>
          <p:sp>
            <p:nvSpPr>
              <p:cNvPr id="80" name="Freeform 756">
                <a:extLst>
                  <a:ext uri="{FF2B5EF4-FFF2-40B4-BE49-F238E27FC236}">
                    <a16:creationId xmlns:a16="http://schemas.microsoft.com/office/drawing/2014/main" id="{13E2A5E8-F588-4DFD-812C-BD9081B68882}"/>
                  </a:ext>
                </a:extLst>
              </p:cNvPr>
              <p:cNvSpPr>
                <a:spLocks noEditPoints="1"/>
              </p:cNvSpPr>
              <p:nvPr/>
            </p:nvSpPr>
            <p:spPr bwMode="auto">
              <a:xfrm>
                <a:off x="1887" y="2232"/>
                <a:ext cx="51" cy="51"/>
              </a:xfrm>
              <a:custGeom>
                <a:avLst/>
                <a:gdLst>
                  <a:gd name="T0" fmla="*/ 185 w 369"/>
                  <a:gd name="T1" fmla="*/ 33 h 368"/>
                  <a:gd name="T2" fmla="*/ 34 w 369"/>
                  <a:gd name="T3" fmla="*/ 184 h 368"/>
                  <a:gd name="T4" fmla="*/ 185 w 369"/>
                  <a:gd name="T5" fmla="*/ 335 h 368"/>
                  <a:gd name="T6" fmla="*/ 336 w 369"/>
                  <a:gd name="T7" fmla="*/ 184 h 368"/>
                  <a:gd name="T8" fmla="*/ 185 w 369"/>
                  <a:gd name="T9" fmla="*/ 33 h 368"/>
                  <a:gd name="T10" fmla="*/ 185 w 369"/>
                  <a:gd name="T11" fmla="*/ 368 h 368"/>
                  <a:gd name="T12" fmla="*/ 0 w 369"/>
                  <a:gd name="T13" fmla="*/ 184 h 368"/>
                  <a:gd name="T14" fmla="*/ 185 w 369"/>
                  <a:gd name="T15" fmla="*/ 0 h 368"/>
                  <a:gd name="T16" fmla="*/ 369 w 369"/>
                  <a:gd name="T17" fmla="*/ 184 h 368"/>
                  <a:gd name="T18" fmla="*/ 185 w 369"/>
                  <a:gd name="T19" fmla="*/ 368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9" h="368">
                    <a:moveTo>
                      <a:pt x="185" y="33"/>
                    </a:moveTo>
                    <a:cubicBezTo>
                      <a:pt x="101" y="33"/>
                      <a:pt x="34" y="101"/>
                      <a:pt x="34" y="184"/>
                    </a:cubicBezTo>
                    <a:cubicBezTo>
                      <a:pt x="34" y="267"/>
                      <a:pt x="101" y="335"/>
                      <a:pt x="185" y="335"/>
                    </a:cubicBezTo>
                    <a:cubicBezTo>
                      <a:pt x="268" y="335"/>
                      <a:pt x="336" y="267"/>
                      <a:pt x="336" y="184"/>
                    </a:cubicBezTo>
                    <a:cubicBezTo>
                      <a:pt x="336" y="101"/>
                      <a:pt x="268" y="33"/>
                      <a:pt x="185" y="33"/>
                    </a:cubicBezTo>
                    <a:close/>
                    <a:moveTo>
                      <a:pt x="185" y="368"/>
                    </a:moveTo>
                    <a:cubicBezTo>
                      <a:pt x="83" y="368"/>
                      <a:pt x="0" y="286"/>
                      <a:pt x="0" y="184"/>
                    </a:cubicBezTo>
                    <a:cubicBezTo>
                      <a:pt x="0" y="82"/>
                      <a:pt x="83" y="0"/>
                      <a:pt x="185" y="0"/>
                    </a:cubicBezTo>
                    <a:cubicBezTo>
                      <a:pt x="286" y="0"/>
                      <a:pt x="369" y="82"/>
                      <a:pt x="369" y="184"/>
                    </a:cubicBezTo>
                    <a:cubicBezTo>
                      <a:pt x="369" y="286"/>
                      <a:pt x="286" y="368"/>
                      <a:pt x="185" y="3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GB" sz="1400" dirty="0">
                  <a:solidFill>
                    <a:srgbClr val="000000"/>
                  </a:solidFill>
                  <a:latin typeface="Arial"/>
                </a:endParaRPr>
              </a:p>
            </p:txBody>
          </p:sp>
          <p:sp>
            <p:nvSpPr>
              <p:cNvPr id="81" name="Freeform 757">
                <a:extLst>
                  <a:ext uri="{FF2B5EF4-FFF2-40B4-BE49-F238E27FC236}">
                    <a16:creationId xmlns:a16="http://schemas.microsoft.com/office/drawing/2014/main" id="{69AA1E92-3382-4030-B74E-ACA0F991D646}"/>
                  </a:ext>
                </a:extLst>
              </p:cNvPr>
              <p:cNvSpPr>
                <a:spLocks/>
              </p:cNvSpPr>
              <p:nvPr/>
            </p:nvSpPr>
            <p:spPr bwMode="auto">
              <a:xfrm>
                <a:off x="1967" y="2287"/>
                <a:ext cx="33" cy="27"/>
              </a:xfrm>
              <a:custGeom>
                <a:avLst/>
                <a:gdLst>
                  <a:gd name="T0" fmla="*/ 31 w 245"/>
                  <a:gd name="T1" fmla="*/ 191 h 191"/>
                  <a:gd name="T2" fmla="*/ 0 w 245"/>
                  <a:gd name="T3" fmla="*/ 179 h 191"/>
                  <a:gd name="T4" fmla="*/ 6 w 245"/>
                  <a:gd name="T5" fmla="*/ 163 h 191"/>
                  <a:gd name="T6" fmla="*/ 16 w 245"/>
                  <a:gd name="T7" fmla="*/ 140 h 191"/>
                  <a:gd name="T8" fmla="*/ 20 w 245"/>
                  <a:gd name="T9" fmla="*/ 132 h 191"/>
                  <a:gd name="T10" fmla="*/ 50 w 245"/>
                  <a:gd name="T11" fmla="*/ 89 h 191"/>
                  <a:gd name="T12" fmla="*/ 85 w 245"/>
                  <a:gd name="T13" fmla="*/ 64 h 191"/>
                  <a:gd name="T14" fmla="*/ 137 w 245"/>
                  <a:gd name="T15" fmla="*/ 40 h 191"/>
                  <a:gd name="T16" fmla="*/ 219 w 245"/>
                  <a:gd name="T17" fmla="*/ 6 h 191"/>
                  <a:gd name="T18" fmla="*/ 234 w 245"/>
                  <a:gd name="T19" fmla="*/ 0 h 191"/>
                  <a:gd name="T20" fmla="*/ 245 w 245"/>
                  <a:gd name="T21" fmla="*/ 32 h 191"/>
                  <a:gd name="T22" fmla="*/ 230 w 245"/>
                  <a:gd name="T23" fmla="*/ 37 h 191"/>
                  <a:gd name="T24" fmla="*/ 151 w 245"/>
                  <a:gd name="T25" fmla="*/ 70 h 191"/>
                  <a:gd name="T26" fmla="*/ 101 w 245"/>
                  <a:gd name="T27" fmla="*/ 93 h 191"/>
                  <a:gd name="T28" fmla="*/ 74 w 245"/>
                  <a:gd name="T29" fmla="*/ 112 h 191"/>
                  <a:gd name="T30" fmla="*/ 50 w 245"/>
                  <a:gd name="T31" fmla="*/ 147 h 191"/>
                  <a:gd name="T32" fmla="*/ 45 w 245"/>
                  <a:gd name="T33" fmla="*/ 156 h 191"/>
                  <a:gd name="T34" fmla="*/ 37 w 245"/>
                  <a:gd name="T35" fmla="*/ 176 h 191"/>
                  <a:gd name="T36" fmla="*/ 31 w 245"/>
                  <a:gd name="T37"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5" h="191">
                    <a:moveTo>
                      <a:pt x="31" y="191"/>
                    </a:moveTo>
                    <a:lnTo>
                      <a:pt x="0" y="179"/>
                    </a:lnTo>
                    <a:lnTo>
                      <a:pt x="6" y="163"/>
                    </a:lnTo>
                    <a:cubicBezTo>
                      <a:pt x="13" y="146"/>
                      <a:pt x="14" y="145"/>
                      <a:pt x="16" y="140"/>
                    </a:cubicBezTo>
                    <a:cubicBezTo>
                      <a:pt x="17" y="139"/>
                      <a:pt x="18" y="137"/>
                      <a:pt x="20" y="132"/>
                    </a:cubicBezTo>
                    <a:cubicBezTo>
                      <a:pt x="29" y="115"/>
                      <a:pt x="39" y="101"/>
                      <a:pt x="50" y="89"/>
                    </a:cubicBezTo>
                    <a:cubicBezTo>
                      <a:pt x="59" y="80"/>
                      <a:pt x="70" y="72"/>
                      <a:pt x="85" y="64"/>
                    </a:cubicBezTo>
                    <a:cubicBezTo>
                      <a:pt x="98" y="57"/>
                      <a:pt x="114" y="50"/>
                      <a:pt x="137" y="40"/>
                    </a:cubicBezTo>
                    <a:cubicBezTo>
                      <a:pt x="167" y="26"/>
                      <a:pt x="192" y="15"/>
                      <a:pt x="219" y="6"/>
                    </a:cubicBezTo>
                    <a:lnTo>
                      <a:pt x="234" y="0"/>
                    </a:lnTo>
                    <a:lnTo>
                      <a:pt x="245" y="32"/>
                    </a:lnTo>
                    <a:lnTo>
                      <a:pt x="230" y="37"/>
                    </a:lnTo>
                    <a:cubicBezTo>
                      <a:pt x="205" y="46"/>
                      <a:pt x="180" y="57"/>
                      <a:pt x="151" y="70"/>
                    </a:cubicBezTo>
                    <a:cubicBezTo>
                      <a:pt x="128" y="80"/>
                      <a:pt x="113" y="87"/>
                      <a:pt x="101" y="93"/>
                    </a:cubicBezTo>
                    <a:cubicBezTo>
                      <a:pt x="89" y="100"/>
                      <a:pt x="81" y="106"/>
                      <a:pt x="74" y="112"/>
                    </a:cubicBezTo>
                    <a:cubicBezTo>
                      <a:pt x="65" y="122"/>
                      <a:pt x="58" y="133"/>
                      <a:pt x="50" y="147"/>
                    </a:cubicBezTo>
                    <a:cubicBezTo>
                      <a:pt x="48" y="152"/>
                      <a:pt x="46" y="155"/>
                      <a:pt x="45" y="156"/>
                    </a:cubicBezTo>
                    <a:cubicBezTo>
                      <a:pt x="44" y="159"/>
                      <a:pt x="44" y="159"/>
                      <a:pt x="37" y="176"/>
                    </a:cubicBezTo>
                    <a:lnTo>
                      <a:pt x="31" y="1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GB" sz="1400" dirty="0">
                  <a:solidFill>
                    <a:srgbClr val="000000"/>
                  </a:solidFill>
                  <a:latin typeface="Arial"/>
                </a:endParaRPr>
              </a:p>
            </p:txBody>
          </p:sp>
          <p:sp>
            <p:nvSpPr>
              <p:cNvPr id="82" name="Freeform 758">
                <a:extLst>
                  <a:ext uri="{FF2B5EF4-FFF2-40B4-BE49-F238E27FC236}">
                    <a16:creationId xmlns:a16="http://schemas.microsoft.com/office/drawing/2014/main" id="{747E10A4-557A-4038-A267-A656F31F9668}"/>
                  </a:ext>
                </a:extLst>
              </p:cNvPr>
              <p:cNvSpPr>
                <a:spLocks/>
              </p:cNvSpPr>
              <p:nvPr/>
            </p:nvSpPr>
            <p:spPr bwMode="auto">
              <a:xfrm>
                <a:off x="1975" y="2287"/>
                <a:ext cx="104" cy="46"/>
              </a:xfrm>
              <a:custGeom>
                <a:avLst/>
                <a:gdLst>
                  <a:gd name="T0" fmla="*/ 321 w 749"/>
                  <a:gd name="T1" fmla="*/ 327 h 327"/>
                  <a:gd name="T2" fmla="*/ 112 w 749"/>
                  <a:gd name="T3" fmla="*/ 326 h 327"/>
                  <a:gd name="T4" fmla="*/ 65 w 749"/>
                  <a:gd name="T5" fmla="*/ 326 h 327"/>
                  <a:gd name="T6" fmla="*/ 17 w 749"/>
                  <a:gd name="T7" fmla="*/ 326 h 327"/>
                  <a:gd name="T8" fmla="*/ 0 w 749"/>
                  <a:gd name="T9" fmla="*/ 326 h 327"/>
                  <a:gd name="T10" fmla="*/ 0 w 749"/>
                  <a:gd name="T11" fmla="*/ 292 h 327"/>
                  <a:gd name="T12" fmla="*/ 17 w 749"/>
                  <a:gd name="T13" fmla="*/ 292 h 327"/>
                  <a:gd name="T14" fmla="*/ 65 w 749"/>
                  <a:gd name="T15" fmla="*/ 292 h 327"/>
                  <a:gd name="T16" fmla="*/ 112 w 749"/>
                  <a:gd name="T17" fmla="*/ 292 h 327"/>
                  <a:gd name="T18" fmla="*/ 321 w 749"/>
                  <a:gd name="T19" fmla="*/ 294 h 327"/>
                  <a:gd name="T20" fmla="*/ 710 w 749"/>
                  <a:gd name="T21" fmla="*/ 291 h 327"/>
                  <a:gd name="T22" fmla="*/ 697 w 749"/>
                  <a:gd name="T23" fmla="*/ 251 h 327"/>
                  <a:gd name="T24" fmla="*/ 679 w 749"/>
                  <a:gd name="T25" fmla="*/ 204 h 327"/>
                  <a:gd name="T26" fmla="*/ 654 w 749"/>
                  <a:gd name="T27" fmla="*/ 146 h 327"/>
                  <a:gd name="T28" fmla="*/ 630 w 749"/>
                  <a:gd name="T29" fmla="*/ 111 h 327"/>
                  <a:gd name="T30" fmla="*/ 603 w 749"/>
                  <a:gd name="T31" fmla="*/ 92 h 327"/>
                  <a:gd name="T32" fmla="*/ 554 w 749"/>
                  <a:gd name="T33" fmla="*/ 69 h 327"/>
                  <a:gd name="T34" fmla="*/ 551 w 749"/>
                  <a:gd name="T35" fmla="*/ 68 h 327"/>
                  <a:gd name="T36" fmla="*/ 477 w 749"/>
                  <a:gd name="T37" fmla="*/ 37 h 327"/>
                  <a:gd name="T38" fmla="*/ 461 w 749"/>
                  <a:gd name="T39" fmla="*/ 31 h 327"/>
                  <a:gd name="T40" fmla="*/ 472 w 749"/>
                  <a:gd name="T41" fmla="*/ 0 h 327"/>
                  <a:gd name="T42" fmla="*/ 488 w 749"/>
                  <a:gd name="T43" fmla="*/ 6 h 327"/>
                  <a:gd name="T44" fmla="*/ 564 w 749"/>
                  <a:gd name="T45" fmla="*/ 37 h 327"/>
                  <a:gd name="T46" fmla="*/ 567 w 749"/>
                  <a:gd name="T47" fmla="*/ 39 h 327"/>
                  <a:gd name="T48" fmla="*/ 619 w 749"/>
                  <a:gd name="T49" fmla="*/ 63 h 327"/>
                  <a:gd name="T50" fmla="*/ 654 w 749"/>
                  <a:gd name="T51" fmla="*/ 88 h 327"/>
                  <a:gd name="T52" fmla="*/ 684 w 749"/>
                  <a:gd name="T53" fmla="*/ 131 h 327"/>
                  <a:gd name="T54" fmla="*/ 710 w 749"/>
                  <a:gd name="T55" fmla="*/ 192 h 327"/>
                  <a:gd name="T56" fmla="*/ 728 w 749"/>
                  <a:gd name="T57" fmla="*/ 240 h 327"/>
                  <a:gd name="T58" fmla="*/ 748 w 749"/>
                  <a:gd name="T59" fmla="*/ 303 h 327"/>
                  <a:gd name="T60" fmla="*/ 745 w 749"/>
                  <a:gd name="T61" fmla="*/ 318 h 327"/>
                  <a:gd name="T62" fmla="*/ 732 w 749"/>
                  <a:gd name="T63" fmla="*/ 324 h 327"/>
                  <a:gd name="T64" fmla="*/ 321 w 749"/>
                  <a:gd name="T65" fmla="*/ 327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49" h="327">
                    <a:moveTo>
                      <a:pt x="321" y="327"/>
                    </a:moveTo>
                    <a:lnTo>
                      <a:pt x="112" y="326"/>
                    </a:lnTo>
                    <a:cubicBezTo>
                      <a:pt x="102" y="326"/>
                      <a:pt x="83" y="326"/>
                      <a:pt x="65" y="326"/>
                    </a:cubicBezTo>
                    <a:cubicBezTo>
                      <a:pt x="46" y="326"/>
                      <a:pt x="27" y="326"/>
                      <a:pt x="17" y="326"/>
                    </a:cubicBezTo>
                    <a:lnTo>
                      <a:pt x="0" y="326"/>
                    </a:lnTo>
                    <a:lnTo>
                      <a:pt x="0" y="292"/>
                    </a:lnTo>
                    <a:lnTo>
                      <a:pt x="17" y="292"/>
                    </a:lnTo>
                    <a:cubicBezTo>
                      <a:pt x="27" y="293"/>
                      <a:pt x="46" y="292"/>
                      <a:pt x="65" y="292"/>
                    </a:cubicBezTo>
                    <a:cubicBezTo>
                      <a:pt x="83" y="292"/>
                      <a:pt x="103" y="292"/>
                      <a:pt x="112" y="292"/>
                    </a:cubicBezTo>
                    <a:lnTo>
                      <a:pt x="321" y="294"/>
                    </a:lnTo>
                    <a:lnTo>
                      <a:pt x="710" y="291"/>
                    </a:lnTo>
                    <a:cubicBezTo>
                      <a:pt x="705" y="277"/>
                      <a:pt x="701" y="264"/>
                      <a:pt x="697" y="251"/>
                    </a:cubicBezTo>
                    <a:cubicBezTo>
                      <a:pt x="691" y="235"/>
                      <a:pt x="685" y="219"/>
                      <a:pt x="679" y="204"/>
                    </a:cubicBezTo>
                    <a:cubicBezTo>
                      <a:pt x="669" y="179"/>
                      <a:pt x="662" y="161"/>
                      <a:pt x="654" y="146"/>
                    </a:cubicBezTo>
                    <a:cubicBezTo>
                      <a:pt x="647" y="132"/>
                      <a:pt x="640" y="121"/>
                      <a:pt x="630" y="111"/>
                    </a:cubicBezTo>
                    <a:cubicBezTo>
                      <a:pt x="623" y="105"/>
                      <a:pt x="615" y="99"/>
                      <a:pt x="603" y="92"/>
                    </a:cubicBezTo>
                    <a:cubicBezTo>
                      <a:pt x="591" y="86"/>
                      <a:pt x="576" y="79"/>
                      <a:pt x="554" y="69"/>
                    </a:cubicBezTo>
                    <a:lnTo>
                      <a:pt x="551" y="68"/>
                    </a:lnTo>
                    <a:cubicBezTo>
                      <a:pt x="526" y="56"/>
                      <a:pt x="502" y="46"/>
                      <a:pt x="477" y="37"/>
                    </a:cubicBezTo>
                    <a:lnTo>
                      <a:pt x="461" y="31"/>
                    </a:lnTo>
                    <a:lnTo>
                      <a:pt x="472" y="0"/>
                    </a:lnTo>
                    <a:lnTo>
                      <a:pt x="488" y="6"/>
                    </a:lnTo>
                    <a:cubicBezTo>
                      <a:pt x="514" y="15"/>
                      <a:pt x="539" y="26"/>
                      <a:pt x="564" y="37"/>
                    </a:cubicBezTo>
                    <a:lnTo>
                      <a:pt x="567" y="39"/>
                    </a:lnTo>
                    <a:cubicBezTo>
                      <a:pt x="590" y="49"/>
                      <a:pt x="606" y="56"/>
                      <a:pt x="619" y="63"/>
                    </a:cubicBezTo>
                    <a:cubicBezTo>
                      <a:pt x="634" y="71"/>
                      <a:pt x="645" y="79"/>
                      <a:pt x="654" y="88"/>
                    </a:cubicBezTo>
                    <a:cubicBezTo>
                      <a:pt x="666" y="100"/>
                      <a:pt x="675" y="114"/>
                      <a:pt x="684" y="131"/>
                    </a:cubicBezTo>
                    <a:cubicBezTo>
                      <a:pt x="692" y="147"/>
                      <a:pt x="700" y="165"/>
                      <a:pt x="710" y="192"/>
                    </a:cubicBezTo>
                    <a:cubicBezTo>
                      <a:pt x="716" y="207"/>
                      <a:pt x="722" y="223"/>
                      <a:pt x="728" y="240"/>
                    </a:cubicBezTo>
                    <a:cubicBezTo>
                      <a:pt x="735" y="260"/>
                      <a:pt x="742" y="282"/>
                      <a:pt x="748" y="303"/>
                    </a:cubicBezTo>
                    <a:cubicBezTo>
                      <a:pt x="749" y="308"/>
                      <a:pt x="748" y="314"/>
                      <a:pt x="745" y="318"/>
                    </a:cubicBezTo>
                    <a:cubicBezTo>
                      <a:pt x="742" y="322"/>
                      <a:pt x="737" y="324"/>
                      <a:pt x="732" y="324"/>
                    </a:cubicBezTo>
                    <a:lnTo>
                      <a:pt x="321" y="3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GB" sz="1400" dirty="0">
                  <a:solidFill>
                    <a:srgbClr val="000000"/>
                  </a:solidFill>
                  <a:latin typeface="Arial"/>
                </a:endParaRPr>
              </a:p>
            </p:txBody>
          </p:sp>
          <p:sp>
            <p:nvSpPr>
              <p:cNvPr id="83" name="Oval 759">
                <a:extLst>
                  <a:ext uri="{FF2B5EF4-FFF2-40B4-BE49-F238E27FC236}">
                    <a16:creationId xmlns:a16="http://schemas.microsoft.com/office/drawing/2014/main" id="{A06EBB36-E157-49CF-84D6-70D1F5382E0E}"/>
                  </a:ext>
                </a:extLst>
              </p:cNvPr>
              <p:cNvSpPr>
                <a:spLocks noChangeArrowheads="1"/>
              </p:cNvSpPr>
              <p:nvPr/>
            </p:nvSpPr>
            <p:spPr bwMode="auto">
              <a:xfrm>
                <a:off x="2018" y="2294"/>
                <a:ext cx="4" cy="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GB" sz="1400" dirty="0">
                  <a:solidFill>
                    <a:srgbClr val="000000"/>
                  </a:solidFill>
                  <a:latin typeface="Arial"/>
                </a:endParaRPr>
              </a:p>
            </p:txBody>
          </p:sp>
          <p:sp>
            <p:nvSpPr>
              <p:cNvPr id="84" name="Rectangle 760">
                <a:extLst>
                  <a:ext uri="{FF2B5EF4-FFF2-40B4-BE49-F238E27FC236}">
                    <a16:creationId xmlns:a16="http://schemas.microsoft.com/office/drawing/2014/main" id="{43EA2DFA-26C7-4443-8721-4A3A53BBD7DC}"/>
                  </a:ext>
                </a:extLst>
              </p:cNvPr>
              <p:cNvSpPr>
                <a:spLocks noChangeArrowheads="1"/>
              </p:cNvSpPr>
              <p:nvPr/>
            </p:nvSpPr>
            <p:spPr bwMode="auto">
              <a:xfrm>
                <a:off x="2015" y="2289"/>
                <a:ext cx="9" cy="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GB" sz="1400" dirty="0">
                  <a:solidFill>
                    <a:srgbClr val="000000"/>
                  </a:solidFill>
                  <a:latin typeface="Arial"/>
                </a:endParaRPr>
              </a:p>
            </p:txBody>
          </p:sp>
          <p:sp>
            <p:nvSpPr>
              <p:cNvPr id="85" name="Rectangle 761">
                <a:extLst>
                  <a:ext uri="{FF2B5EF4-FFF2-40B4-BE49-F238E27FC236}">
                    <a16:creationId xmlns:a16="http://schemas.microsoft.com/office/drawing/2014/main" id="{2DA032AB-3F0E-4807-AA51-24FC52C69AAA}"/>
                  </a:ext>
                </a:extLst>
              </p:cNvPr>
              <p:cNvSpPr>
                <a:spLocks noChangeArrowheads="1"/>
              </p:cNvSpPr>
              <p:nvPr/>
            </p:nvSpPr>
            <p:spPr bwMode="auto">
              <a:xfrm>
                <a:off x="2023" y="2291"/>
                <a:ext cx="4" cy="3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GB" sz="1400" dirty="0">
                  <a:solidFill>
                    <a:srgbClr val="000000"/>
                  </a:solidFill>
                  <a:latin typeface="Arial"/>
                </a:endParaRPr>
              </a:p>
            </p:txBody>
          </p:sp>
          <p:sp>
            <p:nvSpPr>
              <p:cNvPr id="86" name="Freeform 762">
                <a:extLst>
                  <a:ext uri="{FF2B5EF4-FFF2-40B4-BE49-F238E27FC236}">
                    <a16:creationId xmlns:a16="http://schemas.microsoft.com/office/drawing/2014/main" id="{A184CF70-9BF4-45F1-90A7-FEDF77F0C261}"/>
                  </a:ext>
                </a:extLst>
              </p:cNvPr>
              <p:cNvSpPr>
                <a:spLocks noEditPoints="1"/>
              </p:cNvSpPr>
              <p:nvPr/>
            </p:nvSpPr>
            <p:spPr bwMode="auto">
              <a:xfrm>
                <a:off x="2021" y="2281"/>
                <a:ext cx="22" cy="21"/>
              </a:xfrm>
              <a:custGeom>
                <a:avLst/>
                <a:gdLst>
                  <a:gd name="T0" fmla="*/ 55 w 159"/>
                  <a:gd name="T1" fmla="*/ 75 h 145"/>
                  <a:gd name="T2" fmla="*/ 68 w 159"/>
                  <a:gd name="T3" fmla="*/ 104 h 145"/>
                  <a:gd name="T4" fmla="*/ 120 w 159"/>
                  <a:gd name="T5" fmla="*/ 58 h 145"/>
                  <a:gd name="T6" fmla="*/ 107 w 159"/>
                  <a:gd name="T7" fmla="*/ 44 h 145"/>
                  <a:gd name="T8" fmla="*/ 55 w 159"/>
                  <a:gd name="T9" fmla="*/ 75 h 145"/>
                  <a:gd name="T10" fmla="*/ 55 w 159"/>
                  <a:gd name="T11" fmla="*/ 145 h 145"/>
                  <a:gd name="T12" fmla="*/ 46 w 159"/>
                  <a:gd name="T13" fmla="*/ 142 h 145"/>
                  <a:gd name="T14" fmla="*/ 39 w 159"/>
                  <a:gd name="T15" fmla="*/ 129 h 145"/>
                  <a:gd name="T16" fmla="*/ 13 w 159"/>
                  <a:gd name="T17" fmla="*/ 82 h 145"/>
                  <a:gd name="T18" fmla="*/ 1 w 159"/>
                  <a:gd name="T19" fmla="*/ 64 h 145"/>
                  <a:gd name="T20" fmla="*/ 16 w 159"/>
                  <a:gd name="T21" fmla="*/ 50 h 145"/>
                  <a:gd name="T22" fmla="*/ 89 w 159"/>
                  <a:gd name="T23" fmla="*/ 11 h 145"/>
                  <a:gd name="T24" fmla="*/ 101 w 159"/>
                  <a:gd name="T25" fmla="*/ 1 h 145"/>
                  <a:gd name="T26" fmla="*/ 116 w 159"/>
                  <a:gd name="T27" fmla="*/ 6 h 145"/>
                  <a:gd name="T28" fmla="*/ 153 w 159"/>
                  <a:gd name="T29" fmla="*/ 44 h 145"/>
                  <a:gd name="T30" fmla="*/ 156 w 159"/>
                  <a:gd name="T31" fmla="*/ 63 h 145"/>
                  <a:gd name="T32" fmla="*/ 60 w 159"/>
                  <a:gd name="T33" fmla="*/ 144 h 145"/>
                  <a:gd name="T34" fmla="*/ 55 w 159"/>
                  <a:gd name="T35"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9" h="145">
                    <a:moveTo>
                      <a:pt x="55" y="75"/>
                    </a:moveTo>
                    <a:cubicBezTo>
                      <a:pt x="62" y="85"/>
                      <a:pt x="66" y="95"/>
                      <a:pt x="68" y="104"/>
                    </a:cubicBezTo>
                    <a:cubicBezTo>
                      <a:pt x="95" y="90"/>
                      <a:pt x="112" y="70"/>
                      <a:pt x="120" y="58"/>
                    </a:cubicBezTo>
                    <a:lnTo>
                      <a:pt x="107" y="44"/>
                    </a:lnTo>
                    <a:cubicBezTo>
                      <a:pt x="92" y="60"/>
                      <a:pt x="72" y="69"/>
                      <a:pt x="55" y="75"/>
                    </a:cubicBezTo>
                    <a:close/>
                    <a:moveTo>
                      <a:pt x="55" y="145"/>
                    </a:moveTo>
                    <a:cubicBezTo>
                      <a:pt x="52" y="145"/>
                      <a:pt x="49" y="144"/>
                      <a:pt x="46" y="142"/>
                    </a:cubicBezTo>
                    <a:cubicBezTo>
                      <a:pt x="41" y="139"/>
                      <a:pt x="39" y="134"/>
                      <a:pt x="39" y="129"/>
                    </a:cubicBezTo>
                    <a:cubicBezTo>
                      <a:pt x="38" y="128"/>
                      <a:pt x="36" y="90"/>
                      <a:pt x="13" y="82"/>
                    </a:cubicBezTo>
                    <a:cubicBezTo>
                      <a:pt x="5" y="80"/>
                      <a:pt x="0" y="72"/>
                      <a:pt x="1" y="64"/>
                    </a:cubicBezTo>
                    <a:cubicBezTo>
                      <a:pt x="2" y="57"/>
                      <a:pt x="8" y="50"/>
                      <a:pt x="16" y="50"/>
                    </a:cubicBezTo>
                    <a:cubicBezTo>
                      <a:pt x="33" y="48"/>
                      <a:pt x="77" y="38"/>
                      <a:pt x="89" y="11"/>
                    </a:cubicBezTo>
                    <a:cubicBezTo>
                      <a:pt x="91" y="6"/>
                      <a:pt x="95" y="2"/>
                      <a:pt x="101" y="1"/>
                    </a:cubicBezTo>
                    <a:cubicBezTo>
                      <a:pt x="106" y="0"/>
                      <a:pt x="112" y="1"/>
                      <a:pt x="116" y="6"/>
                    </a:cubicBezTo>
                    <a:lnTo>
                      <a:pt x="153" y="44"/>
                    </a:lnTo>
                    <a:cubicBezTo>
                      <a:pt x="158" y="49"/>
                      <a:pt x="159" y="57"/>
                      <a:pt x="156" y="63"/>
                    </a:cubicBezTo>
                    <a:cubicBezTo>
                      <a:pt x="155" y="66"/>
                      <a:pt x="126" y="121"/>
                      <a:pt x="60" y="144"/>
                    </a:cubicBezTo>
                    <a:cubicBezTo>
                      <a:pt x="59" y="144"/>
                      <a:pt x="57" y="145"/>
                      <a:pt x="55" y="1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GB" sz="1400" dirty="0">
                  <a:solidFill>
                    <a:srgbClr val="000000"/>
                  </a:solidFill>
                  <a:latin typeface="Arial"/>
                </a:endParaRPr>
              </a:p>
            </p:txBody>
          </p:sp>
          <p:sp>
            <p:nvSpPr>
              <p:cNvPr id="87" name="Rectangle 763">
                <a:extLst>
                  <a:ext uri="{FF2B5EF4-FFF2-40B4-BE49-F238E27FC236}">
                    <a16:creationId xmlns:a16="http://schemas.microsoft.com/office/drawing/2014/main" id="{3B7FB858-A9DC-4CD0-AF44-A185A20DEB89}"/>
                  </a:ext>
                </a:extLst>
              </p:cNvPr>
              <p:cNvSpPr>
                <a:spLocks noChangeArrowheads="1"/>
              </p:cNvSpPr>
              <p:nvPr/>
            </p:nvSpPr>
            <p:spPr bwMode="auto">
              <a:xfrm>
                <a:off x="2012" y="2291"/>
                <a:ext cx="5" cy="3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GB" sz="1400" dirty="0">
                  <a:solidFill>
                    <a:srgbClr val="000000"/>
                  </a:solidFill>
                  <a:latin typeface="Arial"/>
                </a:endParaRPr>
              </a:p>
            </p:txBody>
          </p:sp>
          <p:sp>
            <p:nvSpPr>
              <p:cNvPr id="88" name="Freeform 764">
                <a:extLst>
                  <a:ext uri="{FF2B5EF4-FFF2-40B4-BE49-F238E27FC236}">
                    <a16:creationId xmlns:a16="http://schemas.microsoft.com/office/drawing/2014/main" id="{1DBB3838-6E13-4AA2-B9EA-5C84150D1813}"/>
                  </a:ext>
                </a:extLst>
              </p:cNvPr>
              <p:cNvSpPr>
                <a:spLocks noEditPoints="1"/>
              </p:cNvSpPr>
              <p:nvPr/>
            </p:nvSpPr>
            <p:spPr bwMode="auto">
              <a:xfrm>
                <a:off x="1996" y="2281"/>
                <a:ext cx="22" cy="21"/>
              </a:xfrm>
              <a:custGeom>
                <a:avLst/>
                <a:gdLst>
                  <a:gd name="T0" fmla="*/ 39 w 158"/>
                  <a:gd name="T1" fmla="*/ 57 h 145"/>
                  <a:gd name="T2" fmla="*/ 92 w 158"/>
                  <a:gd name="T3" fmla="*/ 104 h 145"/>
                  <a:gd name="T4" fmla="*/ 104 w 158"/>
                  <a:gd name="T5" fmla="*/ 75 h 145"/>
                  <a:gd name="T6" fmla="*/ 50 w 158"/>
                  <a:gd name="T7" fmla="*/ 44 h 145"/>
                  <a:gd name="T8" fmla="*/ 39 w 158"/>
                  <a:gd name="T9" fmla="*/ 57 h 145"/>
                  <a:gd name="T10" fmla="*/ 106 w 158"/>
                  <a:gd name="T11" fmla="*/ 145 h 145"/>
                  <a:gd name="T12" fmla="*/ 101 w 158"/>
                  <a:gd name="T13" fmla="*/ 144 h 145"/>
                  <a:gd name="T14" fmla="*/ 3 w 158"/>
                  <a:gd name="T15" fmla="*/ 64 h 145"/>
                  <a:gd name="T16" fmla="*/ 5 w 158"/>
                  <a:gd name="T17" fmla="*/ 45 h 145"/>
                  <a:gd name="T18" fmla="*/ 40 w 158"/>
                  <a:gd name="T19" fmla="*/ 6 h 145"/>
                  <a:gd name="T20" fmla="*/ 55 w 158"/>
                  <a:gd name="T21" fmla="*/ 1 h 145"/>
                  <a:gd name="T22" fmla="*/ 68 w 158"/>
                  <a:gd name="T23" fmla="*/ 11 h 145"/>
                  <a:gd name="T24" fmla="*/ 142 w 158"/>
                  <a:gd name="T25" fmla="*/ 50 h 145"/>
                  <a:gd name="T26" fmla="*/ 157 w 158"/>
                  <a:gd name="T27" fmla="*/ 64 h 145"/>
                  <a:gd name="T28" fmla="*/ 146 w 158"/>
                  <a:gd name="T29" fmla="*/ 82 h 145"/>
                  <a:gd name="T30" fmla="*/ 123 w 158"/>
                  <a:gd name="T31" fmla="*/ 128 h 145"/>
                  <a:gd name="T32" fmla="*/ 116 w 158"/>
                  <a:gd name="T33" fmla="*/ 141 h 145"/>
                  <a:gd name="T34" fmla="*/ 106 w 158"/>
                  <a:gd name="T35"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45">
                    <a:moveTo>
                      <a:pt x="39" y="57"/>
                    </a:moveTo>
                    <a:cubicBezTo>
                      <a:pt x="47" y="69"/>
                      <a:pt x="65" y="90"/>
                      <a:pt x="92" y="104"/>
                    </a:cubicBezTo>
                    <a:cubicBezTo>
                      <a:pt x="94" y="95"/>
                      <a:pt x="98" y="85"/>
                      <a:pt x="104" y="75"/>
                    </a:cubicBezTo>
                    <a:cubicBezTo>
                      <a:pt x="86" y="70"/>
                      <a:pt x="65" y="60"/>
                      <a:pt x="50" y="44"/>
                    </a:cubicBezTo>
                    <a:lnTo>
                      <a:pt x="39" y="57"/>
                    </a:lnTo>
                    <a:close/>
                    <a:moveTo>
                      <a:pt x="106" y="145"/>
                    </a:moveTo>
                    <a:cubicBezTo>
                      <a:pt x="104" y="145"/>
                      <a:pt x="103" y="144"/>
                      <a:pt x="101" y="144"/>
                    </a:cubicBezTo>
                    <a:cubicBezTo>
                      <a:pt x="35" y="122"/>
                      <a:pt x="4" y="66"/>
                      <a:pt x="3" y="64"/>
                    </a:cubicBezTo>
                    <a:cubicBezTo>
                      <a:pt x="0" y="58"/>
                      <a:pt x="0" y="50"/>
                      <a:pt x="5" y="45"/>
                    </a:cubicBezTo>
                    <a:lnTo>
                      <a:pt x="40" y="6"/>
                    </a:lnTo>
                    <a:cubicBezTo>
                      <a:pt x="44" y="2"/>
                      <a:pt x="50" y="0"/>
                      <a:pt x="55" y="1"/>
                    </a:cubicBezTo>
                    <a:cubicBezTo>
                      <a:pt x="61" y="2"/>
                      <a:pt x="66" y="5"/>
                      <a:pt x="68" y="11"/>
                    </a:cubicBezTo>
                    <a:cubicBezTo>
                      <a:pt x="79" y="38"/>
                      <a:pt x="125" y="48"/>
                      <a:pt x="142" y="50"/>
                    </a:cubicBezTo>
                    <a:cubicBezTo>
                      <a:pt x="150" y="50"/>
                      <a:pt x="156" y="56"/>
                      <a:pt x="157" y="64"/>
                    </a:cubicBezTo>
                    <a:cubicBezTo>
                      <a:pt x="158" y="72"/>
                      <a:pt x="153" y="80"/>
                      <a:pt x="146" y="82"/>
                    </a:cubicBezTo>
                    <a:cubicBezTo>
                      <a:pt x="123" y="90"/>
                      <a:pt x="123" y="127"/>
                      <a:pt x="123" y="128"/>
                    </a:cubicBezTo>
                    <a:cubicBezTo>
                      <a:pt x="123" y="133"/>
                      <a:pt x="120" y="138"/>
                      <a:pt x="116" y="141"/>
                    </a:cubicBezTo>
                    <a:cubicBezTo>
                      <a:pt x="113" y="143"/>
                      <a:pt x="110" y="145"/>
                      <a:pt x="106" y="14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GB" sz="1400" dirty="0">
                  <a:solidFill>
                    <a:srgbClr val="000000"/>
                  </a:solidFill>
                  <a:latin typeface="Arial"/>
                </a:endParaRPr>
              </a:p>
            </p:txBody>
          </p:sp>
          <p:sp>
            <p:nvSpPr>
              <p:cNvPr id="89" name="Freeform 765">
                <a:extLst>
                  <a:ext uri="{FF2B5EF4-FFF2-40B4-BE49-F238E27FC236}">
                    <a16:creationId xmlns:a16="http://schemas.microsoft.com/office/drawing/2014/main" id="{D4AE74B5-5095-42B4-A3E1-C574A80D9460}"/>
                  </a:ext>
                </a:extLst>
              </p:cNvPr>
              <p:cNvSpPr>
                <a:spLocks noEditPoints="1"/>
              </p:cNvSpPr>
              <p:nvPr/>
            </p:nvSpPr>
            <p:spPr bwMode="auto">
              <a:xfrm>
                <a:off x="1994" y="2232"/>
                <a:ext cx="51" cy="51"/>
              </a:xfrm>
              <a:custGeom>
                <a:avLst/>
                <a:gdLst>
                  <a:gd name="T0" fmla="*/ 184 w 369"/>
                  <a:gd name="T1" fmla="*/ 33 h 368"/>
                  <a:gd name="T2" fmla="*/ 33 w 369"/>
                  <a:gd name="T3" fmla="*/ 184 h 368"/>
                  <a:gd name="T4" fmla="*/ 184 w 369"/>
                  <a:gd name="T5" fmla="*/ 335 h 368"/>
                  <a:gd name="T6" fmla="*/ 335 w 369"/>
                  <a:gd name="T7" fmla="*/ 184 h 368"/>
                  <a:gd name="T8" fmla="*/ 184 w 369"/>
                  <a:gd name="T9" fmla="*/ 33 h 368"/>
                  <a:gd name="T10" fmla="*/ 184 w 369"/>
                  <a:gd name="T11" fmla="*/ 368 h 368"/>
                  <a:gd name="T12" fmla="*/ 0 w 369"/>
                  <a:gd name="T13" fmla="*/ 184 h 368"/>
                  <a:gd name="T14" fmla="*/ 184 w 369"/>
                  <a:gd name="T15" fmla="*/ 0 h 368"/>
                  <a:gd name="T16" fmla="*/ 369 w 369"/>
                  <a:gd name="T17" fmla="*/ 184 h 368"/>
                  <a:gd name="T18" fmla="*/ 184 w 369"/>
                  <a:gd name="T19" fmla="*/ 368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9" h="368">
                    <a:moveTo>
                      <a:pt x="184" y="33"/>
                    </a:moveTo>
                    <a:cubicBezTo>
                      <a:pt x="101" y="33"/>
                      <a:pt x="33" y="101"/>
                      <a:pt x="33" y="184"/>
                    </a:cubicBezTo>
                    <a:cubicBezTo>
                      <a:pt x="33" y="267"/>
                      <a:pt x="101" y="335"/>
                      <a:pt x="184" y="335"/>
                    </a:cubicBezTo>
                    <a:cubicBezTo>
                      <a:pt x="267" y="335"/>
                      <a:pt x="335" y="267"/>
                      <a:pt x="335" y="184"/>
                    </a:cubicBezTo>
                    <a:cubicBezTo>
                      <a:pt x="335" y="101"/>
                      <a:pt x="267" y="33"/>
                      <a:pt x="184" y="33"/>
                    </a:cubicBezTo>
                    <a:close/>
                    <a:moveTo>
                      <a:pt x="184" y="368"/>
                    </a:moveTo>
                    <a:cubicBezTo>
                      <a:pt x="83" y="368"/>
                      <a:pt x="0" y="286"/>
                      <a:pt x="0" y="184"/>
                    </a:cubicBezTo>
                    <a:cubicBezTo>
                      <a:pt x="0" y="82"/>
                      <a:pt x="83" y="0"/>
                      <a:pt x="184" y="0"/>
                    </a:cubicBezTo>
                    <a:cubicBezTo>
                      <a:pt x="286" y="0"/>
                      <a:pt x="369" y="82"/>
                      <a:pt x="369" y="184"/>
                    </a:cubicBezTo>
                    <a:cubicBezTo>
                      <a:pt x="369" y="286"/>
                      <a:pt x="286" y="368"/>
                      <a:pt x="184" y="3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GB" sz="1400" dirty="0">
                  <a:solidFill>
                    <a:srgbClr val="000000"/>
                  </a:solidFill>
                  <a:latin typeface="Arial"/>
                </a:endParaRPr>
              </a:p>
            </p:txBody>
          </p:sp>
          <p:sp>
            <p:nvSpPr>
              <p:cNvPr id="90" name="Freeform 766">
                <a:extLst>
                  <a:ext uri="{FF2B5EF4-FFF2-40B4-BE49-F238E27FC236}">
                    <a16:creationId xmlns:a16="http://schemas.microsoft.com/office/drawing/2014/main" id="{BB6A3882-AD4C-45E3-978B-1B4C97D82A3B}"/>
                  </a:ext>
                </a:extLst>
              </p:cNvPr>
              <p:cNvSpPr>
                <a:spLocks noEditPoints="1"/>
              </p:cNvSpPr>
              <p:nvPr/>
            </p:nvSpPr>
            <p:spPr bwMode="auto">
              <a:xfrm>
                <a:off x="1851" y="1981"/>
                <a:ext cx="121" cy="151"/>
              </a:xfrm>
              <a:custGeom>
                <a:avLst/>
                <a:gdLst>
                  <a:gd name="T0" fmla="*/ 253 w 872"/>
                  <a:gd name="T1" fmla="*/ 1060 h 1093"/>
                  <a:gd name="T2" fmla="*/ 619 w 872"/>
                  <a:gd name="T3" fmla="*/ 1060 h 1093"/>
                  <a:gd name="T4" fmla="*/ 659 w 872"/>
                  <a:gd name="T5" fmla="*/ 958 h 1093"/>
                  <a:gd name="T6" fmla="*/ 664 w 872"/>
                  <a:gd name="T7" fmla="*/ 934 h 1093"/>
                  <a:gd name="T8" fmla="*/ 751 w 872"/>
                  <a:gd name="T9" fmla="*/ 723 h 1093"/>
                  <a:gd name="T10" fmla="*/ 810 w 872"/>
                  <a:gd name="T11" fmla="*/ 595 h 1093"/>
                  <a:gd name="T12" fmla="*/ 836 w 872"/>
                  <a:gd name="T13" fmla="*/ 448 h 1093"/>
                  <a:gd name="T14" fmla="*/ 721 w 872"/>
                  <a:gd name="T15" fmla="*/ 171 h 1093"/>
                  <a:gd name="T16" fmla="*/ 436 w 872"/>
                  <a:gd name="T17" fmla="*/ 34 h 1093"/>
                  <a:gd name="T18" fmla="*/ 151 w 872"/>
                  <a:gd name="T19" fmla="*/ 171 h 1093"/>
                  <a:gd name="T20" fmla="*/ 35 w 872"/>
                  <a:gd name="T21" fmla="*/ 448 h 1093"/>
                  <a:gd name="T22" fmla="*/ 61 w 872"/>
                  <a:gd name="T23" fmla="*/ 595 h 1093"/>
                  <a:gd name="T24" fmla="*/ 120 w 872"/>
                  <a:gd name="T25" fmla="*/ 722 h 1093"/>
                  <a:gd name="T26" fmla="*/ 207 w 872"/>
                  <a:gd name="T27" fmla="*/ 934 h 1093"/>
                  <a:gd name="T28" fmla="*/ 212 w 872"/>
                  <a:gd name="T29" fmla="*/ 958 h 1093"/>
                  <a:gd name="T30" fmla="*/ 253 w 872"/>
                  <a:gd name="T31" fmla="*/ 1060 h 1093"/>
                  <a:gd name="T32" fmla="*/ 626 w 872"/>
                  <a:gd name="T33" fmla="*/ 1093 h 1093"/>
                  <a:gd name="T34" fmla="*/ 246 w 872"/>
                  <a:gd name="T35" fmla="*/ 1093 h 1093"/>
                  <a:gd name="T36" fmla="*/ 234 w 872"/>
                  <a:gd name="T37" fmla="*/ 1088 h 1093"/>
                  <a:gd name="T38" fmla="*/ 180 w 872"/>
                  <a:gd name="T39" fmla="*/ 965 h 1093"/>
                  <a:gd name="T40" fmla="*/ 175 w 872"/>
                  <a:gd name="T41" fmla="*/ 941 h 1093"/>
                  <a:gd name="T42" fmla="*/ 92 w 872"/>
                  <a:gd name="T43" fmla="*/ 740 h 1093"/>
                  <a:gd name="T44" fmla="*/ 30 w 872"/>
                  <a:gd name="T45" fmla="*/ 607 h 1093"/>
                  <a:gd name="T46" fmla="*/ 2 w 872"/>
                  <a:gd name="T47" fmla="*/ 447 h 1093"/>
                  <a:gd name="T48" fmla="*/ 126 w 872"/>
                  <a:gd name="T49" fmla="*/ 149 h 1093"/>
                  <a:gd name="T50" fmla="*/ 417 w 872"/>
                  <a:gd name="T51" fmla="*/ 2 h 1093"/>
                  <a:gd name="T52" fmla="*/ 436 w 872"/>
                  <a:gd name="T53" fmla="*/ 1 h 1093"/>
                  <a:gd name="T54" fmla="*/ 455 w 872"/>
                  <a:gd name="T55" fmla="*/ 2 h 1093"/>
                  <a:gd name="T56" fmla="*/ 746 w 872"/>
                  <a:gd name="T57" fmla="*/ 149 h 1093"/>
                  <a:gd name="T58" fmla="*/ 870 w 872"/>
                  <a:gd name="T59" fmla="*/ 447 h 1093"/>
                  <a:gd name="T60" fmla="*/ 841 w 872"/>
                  <a:gd name="T61" fmla="*/ 607 h 1093"/>
                  <a:gd name="T62" fmla="*/ 778 w 872"/>
                  <a:gd name="T63" fmla="*/ 741 h 1093"/>
                  <a:gd name="T64" fmla="*/ 697 w 872"/>
                  <a:gd name="T65" fmla="*/ 941 h 1093"/>
                  <a:gd name="T66" fmla="*/ 692 w 872"/>
                  <a:gd name="T67" fmla="*/ 965 h 1093"/>
                  <a:gd name="T68" fmla="*/ 638 w 872"/>
                  <a:gd name="T69" fmla="*/ 1088 h 1093"/>
                  <a:gd name="T70" fmla="*/ 626 w 872"/>
                  <a:gd name="T71" fmla="*/ 1093 h 1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72" h="1093">
                    <a:moveTo>
                      <a:pt x="253" y="1060"/>
                    </a:moveTo>
                    <a:lnTo>
                      <a:pt x="619" y="1060"/>
                    </a:lnTo>
                    <a:cubicBezTo>
                      <a:pt x="645" y="1030"/>
                      <a:pt x="651" y="997"/>
                      <a:pt x="659" y="958"/>
                    </a:cubicBezTo>
                    <a:cubicBezTo>
                      <a:pt x="661" y="950"/>
                      <a:pt x="662" y="942"/>
                      <a:pt x="664" y="934"/>
                    </a:cubicBezTo>
                    <a:cubicBezTo>
                      <a:pt x="680" y="863"/>
                      <a:pt x="709" y="792"/>
                      <a:pt x="751" y="723"/>
                    </a:cubicBezTo>
                    <a:cubicBezTo>
                      <a:pt x="764" y="704"/>
                      <a:pt x="791" y="643"/>
                      <a:pt x="810" y="595"/>
                    </a:cubicBezTo>
                    <a:cubicBezTo>
                      <a:pt x="829" y="546"/>
                      <a:pt x="838" y="497"/>
                      <a:pt x="836" y="448"/>
                    </a:cubicBezTo>
                    <a:cubicBezTo>
                      <a:pt x="833" y="352"/>
                      <a:pt x="790" y="249"/>
                      <a:pt x="721" y="171"/>
                    </a:cubicBezTo>
                    <a:cubicBezTo>
                      <a:pt x="645" y="86"/>
                      <a:pt x="544" y="38"/>
                      <a:pt x="436" y="34"/>
                    </a:cubicBezTo>
                    <a:cubicBezTo>
                      <a:pt x="327" y="38"/>
                      <a:pt x="226" y="86"/>
                      <a:pt x="151" y="171"/>
                    </a:cubicBezTo>
                    <a:cubicBezTo>
                      <a:pt x="81" y="249"/>
                      <a:pt x="38" y="352"/>
                      <a:pt x="35" y="448"/>
                    </a:cubicBezTo>
                    <a:cubicBezTo>
                      <a:pt x="33" y="497"/>
                      <a:pt x="42" y="546"/>
                      <a:pt x="61" y="595"/>
                    </a:cubicBezTo>
                    <a:cubicBezTo>
                      <a:pt x="80" y="643"/>
                      <a:pt x="107" y="704"/>
                      <a:pt x="120" y="722"/>
                    </a:cubicBezTo>
                    <a:cubicBezTo>
                      <a:pt x="162" y="792"/>
                      <a:pt x="191" y="863"/>
                      <a:pt x="207" y="934"/>
                    </a:cubicBezTo>
                    <a:cubicBezTo>
                      <a:pt x="209" y="942"/>
                      <a:pt x="211" y="950"/>
                      <a:pt x="212" y="958"/>
                    </a:cubicBezTo>
                    <a:cubicBezTo>
                      <a:pt x="220" y="997"/>
                      <a:pt x="227" y="1030"/>
                      <a:pt x="253" y="1060"/>
                    </a:cubicBezTo>
                    <a:close/>
                    <a:moveTo>
                      <a:pt x="626" y="1093"/>
                    </a:moveTo>
                    <a:lnTo>
                      <a:pt x="246" y="1093"/>
                    </a:lnTo>
                    <a:cubicBezTo>
                      <a:pt x="241" y="1093"/>
                      <a:pt x="237" y="1092"/>
                      <a:pt x="234" y="1088"/>
                    </a:cubicBezTo>
                    <a:cubicBezTo>
                      <a:pt x="197" y="1050"/>
                      <a:pt x="188" y="1009"/>
                      <a:pt x="180" y="965"/>
                    </a:cubicBezTo>
                    <a:cubicBezTo>
                      <a:pt x="178" y="957"/>
                      <a:pt x="176" y="949"/>
                      <a:pt x="175" y="941"/>
                    </a:cubicBezTo>
                    <a:cubicBezTo>
                      <a:pt x="160" y="873"/>
                      <a:pt x="132" y="806"/>
                      <a:pt x="92" y="740"/>
                    </a:cubicBezTo>
                    <a:cubicBezTo>
                      <a:pt x="75" y="717"/>
                      <a:pt x="44" y="642"/>
                      <a:pt x="30" y="607"/>
                    </a:cubicBezTo>
                    <a:cubicBezTo>
                      <a:pt x="9" y="554"/>
                      <a:pt x="0" y="500"/>
                      <a:pt x="2" y="447"/>
                    </a:cubicBezTo>
                    <a:cubicBezTo>
                      <a:pt x="5" y="344"/>
                      <a:pt x="52" y="232"/>
                      <a:pt x="126" y="149"/>
                    </a:cubicBezTo>
                    <a:cubicBezTo>
                      <a:pt x="203" y="62"/>
                      <a:pt x="306" y="10"/>
                      <a:pt x="417" y="2"/>
                    </a:cubicBezTo>
                    <a:cubicBezTo>
                      <a:pt x="422" y="0"/>
                      <a:pt x="429" y="1"/>
                      <a:pt x="436" y="1"/>
                    </a:cubicBezTo>
                    <a:cubicBezTo>
                      <a:pt x="442" y="1"/>
                      <a:pt x="449" y="0"/>
                      <a:pt x="455" y="2"/>
                    </a:cubicBezTo>
                    <a:cubicBezTo>
                      <a:pt x="566" y="10"/>
                      <a:pt x="668" y="62"/>
                      <a:pt x="746" y="149"/>
                    </a:cubicBezTo>
                    <a:cubicBezTo>
                      <a:pt x="820" y="232"/>
                      <a:pt x="866" y="344"/>
                      <a:pt x="870" y="447"/>
                    </a:cubicBezTo>
                    <a:cubicBezTo>
                      <a:pt x="872" y="500"/>
                      <a:pt x="862" y="554"/>
                      <a:pt x="841" y="607"/>
                    </a:cubicBezTo>
                    <a:cubicBezTo>
                      <a:pt x="827" y="642"/>
                      <a:pt x="796" y="717"/>
                      <a:pt x="778" y="741"/>
                    </a:cubicBezTo>
                    <a:cubicBezTo>
                      <a:pt x="740" y="806"/>
                      <a:pt x="712" y="873"/>
                      <a:pt x="697" y="941"/>
                    </a:cubicBezTo>
                    <a:cubicBezTo>
                      <a:pt x="695" y="949"/>
                      <a:pt x="693" y="957"/>
                      <a:pt x="692" y="965"/>
                    </a:cubicBezTo>
                    <a:cubicBezTo>
                      <a:pt x="683" y="1009"/>
                      <a:pt x="675" y="1050"/>
                      <a:pt x="638" y="1088"/>
                    </a:cubicBezTo>
                    <a:cubicBezTo>
                      <a:pt x="635" y="1092"/>
                      <a:pt x="630" y="1093"/>
                      <a:pt x="626" y="10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GB" sz="1400" dirty="0">
                  <a:solidFill>
                    <a:srgbClr val="000000"/>
                  </a:solidFill>
                  <a:latin typeface="Arial"/>
                </a:endParaRPr>
              </a:p>
            </p:txBody>
          </p:sp>
          <p:sp>
            <p:nvSpPr>
              <p:cNvPr id="91" name="Freeform 767">
                <a:extLst>
                  <a:ext uri="{FF2B5EF4-FFF2-40B4-BE49-F238E27FC236}">
                    <a16:creationId xmlns:a16="http://schemas.microsoft.com/office/drawing/2014/main" id="{E475D0FA-0AE7-4407-A647-7D3D38C8B360}"/>
                  </a:ext>
                </a:extLst>
              </p:cNvPr>
              <p:cNvSpPr>
                <a:spLocks/>
              </p:cNvSpPr>
              <p:nvPr/>
            </p:nvSpPr>
            <p:spPr bwMode="auto">
              <a:xfrm>
                <a:off x="1900" y="2104"/>
                <a:ext cx="14" cy="28"/>
              </a:xfrm>
              <a:custGeom>
                <a:avLst/>
                <a:gdLst>
                  <a:gd name="T0" fmla="*/ 17 w 100"/>
                  <a:gd name="T1" fmla="*/ 201 h 201"/>
                  <a:gd name="T2" fmla="*/ 16 w 100"/>
                  <a:gd name="T3" fmla="*/ 201 h 201"/>
                  <a:gd name="T4" fmla="*/ 0 w 100"/>
                  <a:gd name="T5" fmla="*/ 184 h 201"/>
                  <a:gd name="T6" fmla="*/ 69 w 100"/>
                  <a:gd name="T7" fmla="*/ 8 h 201"/>
                  <a:gd name="T8" fmla="*/ 93 w 100"/>
                  <a:gd name="T9" fmla="*/ 7 h 201"/>
                  <a:gd name="T10" fmla="*/ 94 w 100"/>
                  <a:gd name="T11" fmla="*/ 30 h 201"/>
                  <a:gd name="T12" fmla="*/ 33 w 100"/>
                  <a:gd name="T13" fmla="*/ 185 h 201"/>
                  <a:gd name="T14" fmla="*/ 17 w 100"/>
                  <a:gd name="T15" fmla="*/ 201 h 2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0" h="201">
                    <a:moveTo>
                      <a:pt x="17" y="201"/>
                    </a:moveTo>
                    <a:lnTo>
                      <a:pt x="16" y="201"/>
                    </a:lnTo>
                    <a:cubicBezTo>
                      <a:pt x="7" y="201"/>
                      <a:pt x="0" y="193"/>
                      <a:pt x="0" y="184"/>
                    </a:cubicBezTo>
                    <a:cubicBezTo>
                      <a:pt x="1" y="137"/>
                      <a:pt x="13" y="68"/>
                      <a:pt x="69" y="8"/>
                    </a:cubicBezTo>
                    <a:cubicBezTo>
                      <a:pt x="75" y="1"/>
                      <a:pt x="86" y="0"/>
                      <a:pt x="93" y="7"/>
                    </a:cubicBezTo>
                    <a:cubicBezTo>
                      <a:pt x="99" y="13"/>
                      <a:pt x="100" y="23"/>
                      <a:pt x="94" y="30"/>
                    </a:cubicBezTo>
                    <a:cubicBezTo>
                      <a:pt x="45" y="83"/>
                      <a:pt x="34" y="143"/>
                      <a:pt x="33" y="185"/>
                    </a:cubicBezTo>
                    <a:cubicBezTo>
                      <a:pt x="33" y="194"/>
                      <a:pt x="26" y="201"/>
                      <a:pt x="17" y="20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GB" sz="1400" dirty="0">
                  <a:solidFill>
                    <a:srgbClr val="000000"/>
                  </a:solidFill>
                  <a:latin typeface="Arial"/>
                </a:endParaRPr>
              </a:p>
            </p:txBody>
          </p:sp>
          <p:sp>
            <p:nvSpPr>
              <p:cNvPr id="92" name="Freeform 768">
                <a:extLst>
                  <a:ext uri="{FF2B5EF4-FFF2-40B4-BE49-F238E27FC236}">
                    <a16:creationId xmlns:a16="http://schemas.microsoft.com/office/drawing/2014/main" id="{033FAA3A-FC7C-4521-AE38-194D79353BEE}"/>
                  </a:ext>
                </a:extLst>
              </p:cNvPr>
              <p:cNvSpPr>
                <a:spLocks/>
              </p:cNvSpPr>
              <p:nvPr/>
            </p:nvSpPr>
            <p:spPr bwMode="auto">
              <a:xfrm>
                <a:off x="1908" y="2104"/>
                <a:ext cx="5" cy="28"/>
              </a:xfrm>
              <a:custGeom>
                <a:avLst/>
                <a:gdLst>
                  <a:gd name="T0" fmla="*/ 17 w 36"/>
                  <a:gd name="T1" fmla="*/ 199 h 199"/>
                  <a:gd name="T2" fmla="*/ 16 w 36"/>
                  <a:gd name="T3" fmla="*/ 199 h 199"/>
                  <a:gd name="T4" fmla="*/ 0 w 36"/>
                  <a:gd name="T5" fmla="*/ 182 h 199"/>
                  <a:gd name="T6" fmla="*/ 1 w 36"/>
                  <a:gd name="T7" fmla="*/ 99 h 199"/>
                  <a:gd name="T8" fmla="*/ 3 w 36"/>
                  <a:gd name="T9" fmla="*/ 16 h 199"/>
                  <a:gd name="T10" fmla="*/ 20 w 36"/>
                  <a:gd name="T11" fmla="*/ 0 h 199"/>
                  <a:gd name="T12" fmla="*/ 20 w 36"/>
                  <a:gd name="T13" fmla="*/ 0 h 199"/>
                  <a:gd name="T14" fmla="*/ 36 w 36"/>
                  <a:gd name="T15" fmla="*/ 17 h 199"/>
                  <a:gd name="T16" fmla="*/ 35 w 36"/>
                  <a:gd name="T17" fmla="*/ 100 h 199"/>
                  <a:gd name="T18" fmla="*/ 33 w 36"/>
                  <a:gd name="T19" fmla="*/ 183 h 199"/>
                  <a:gd name="T20" fmla="*/ 17 w 36"/>
                  <a:gd name="T21" fmla="*/ 1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199">
                    <a:moveTo>
                      <a:pt x="17" y="199"/>
                    </a:moveTo>
                    <a:lnTo>
                      <a:pt x="16" y="199"/>
                    </a:lnTo>
                    <a:cubicBezTo>
                      <a:pt x="7" y="199"/>
                      <a:pt x="0" y="191"/>
                      <a:pt x="0" y="182"/>
                    </a:cubicBezTo>
                    <a:cubicBezTo>
                      <a:pt x="0" y="152"/>
                      <a:pt x="1" y="126"/>
                      <a:pt x="1" y="99"/>
                    </a:cubicBezTo>
                    <a:cubicBezTo>
                      <a:pt x="2" y="73"/>
                      <a:pt x="3" y="47"/>
                      <a:pt x="3" y="16"/>
                    </a:cubicBezTo>
                    <a:cubicBezTo>
                      <a:pt x="3" y="7"/>
                      <a:pt x="11" y="0"/>
                      <a:pt x="20" y="0"/>
                    </a:cubicBezTo>
                    <a:lnTo>
                      <a:pt x="20" y="0"/>
                    </a:lnTo>
                    <a:cubicBezTo>
                      <a:pt x="29" y="0"/>
                      <a:pt x="36" y="8"/>
                      <a:pt x="36" y="17"/>
                    </a:cubicBezTo>
                    <a:cubicBezTo>
                      <a:pt x="36" y="47"/>
                      <a:pt x="35" y="74"/>
                      <a:pt x="35" y="100"/>
                    </a:cubicBezTo>
                    <a:cubicBezTo>
                      <a:pt x="34" y="126"/>
                      <a:pt x="34" y="153"/>
                      <a:pt x="33" y="183"/>
                    </a:cubicBezTo>
                    <a:cubicBezTo>
                      <a:pt x="33" y="192"/>
                      <a:pt x="26" y="199"/>
                      <a:pt x="17" y="1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GB" sz="1400" dirty="0">
                  <a:solidFill>
                    <a:srgbClr val="000000"/>
                  </a:solidFill>
                  <a:latin typeface="Arial"/>
                </a:endParaRPr>
              </a:p>
            </p:txBody>
          </p:sp>
          <p:sp>
            <p:nvSpPr>
              <p:cNvPr id="93" name="Freeform 769">
                <a:extLst>
                  <a:ext uri="{FF2B5EF4-FFF2-40B4-BE49-F238E27FC236}">
                    <a16:creationId xmlns:a16="http://schemas.microsoft.com/office/drawing/2014/main" id="{04B2D604-1DCE-4D02-956F-FB76892CAD1D}"/>
                  </a:ext>
                </a:extLst>
              </p:cNvPr>
              <p:cNvSpPr>
                <a:spLocks/>
              </p:cNvSpPr>
              <p:nvPr/>
            </p:nvSpPr>
            <p:spPr bwMode="auto">
              <a:xfrm>
                <a:off x="1909" y="2104"/>
                <a:ext cx="5" cy="28"/>
              </a:xfrm>
              <a:custGeom>
                <a:avLst/>
                <a:gdLst>
                  <a:gd name="T0" fmla="*/ 20 w 37"/>
                  <a:gd name="T1" fmla="*/ 199 h 199"/>
                  <a:gd name="T2" fmla="*/ 3 w 37"/>
                  <a:gd name="T3" fmla="*/ 183 h 199"/>
                  <a:gd name="T4" fmla="*/ 2 w 37"/>
                  <a:gd name="T5" fmla="*/ 100 h 199"/>
                  <a:gd name="T6" fmla="*/ 0 w 37"/>
                  <a:gd name="T7" fmla="*/ 17 h 199"/>
                  <a:gd name="T8" fmla="*/ 17 w 37"/>
                  <a:gd name="T9" fmla="*/ 0 h 199"/>
                  <a:gd name="T10" fmla="*/ 33 w 37"/>
                  <a:gd name="T11" fmla="*/ 16 h 199"/>
                  <a:gd name="T12" fmla="*/ 35 w 37"/>
                  <a:gd name="T13" fmla="*/ 99 h 199"/>
                  <a:gd name="T14" fmla="*/ 36 w 37"/>
                  <a:gd name="T15" fmla="*/ 182 h 199"/>
                  <a:gd name="T16" fmla="*/ 20 w 37"/>
                  <a:gd name="T17" fmla="*/ 199 h 199"/>
                  <a:gd name="T18" fmla="*/ 20 w 37"/>
                  <a:gd name="T19" fmla="*/ 1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199">
                    <a:moveTo>
                      <a:pt x="20" y="199"/>
                    </a:moveTo>
                    <a:cubicBezTo>
                      <a:pt x="11" y="199"/>
                      <a:pt x="3" y="192"/>
                      <a:pt x="3" y="183"/>
                    </a:cubicBezTo>
                    <a:cubicBezTo>
                      <a:pt x="3" y="153"/>
                      <a:pt x="2" y="126"/>
                      <a:pt x="2" y="100"/>
                    </a:cubicBezTo>
                    <a:cubicBezTo>
                      <a:pt x="1" y="73"/>
                      <a:pt x="0" y="47"/>
                      <a:pt x="0" y="17"/>
                    </a:cubicBezTo>
                    <a:cubicBezTo>
                      <a:pt x="0" y="8"/>
                      <a:pt x="7" y="0"/>
                      <a:pt x="17" y="0"/>
                    </a:cubicBezTo>
                    <a:cubicBezTo>
                      <a:pt x="26" y="0"/>
                      <a:pt x="33" y="7"/>
                      <a:pt x="33" y="16"/>
                    </a:cubicBezTo>
                    <a:cubicBezTo>
                      <a:pt x="34" y="46"/>
                      <a:pt x="34" y="73"/>
                      <a:pt x="35" y="99"/>
                    </a:cubicBezTo>
                    <a:cubicBezTo>
                      <a:pt x="36" y="126"/>
                      <a:pt x="36" y="152"/>
                      <a:pt x="36" y="182"/>
                    </a:cubicBezTo>
                    <a:cubicBezTo>
                      <a:pt x="37" y="191"/>
                      <a:pt x="29" y="199"/>
                      <a:pt x="20" y="199"/>
                    </a:cubicBezTo>
                    <a:lnTo>
                      <a:pt x="20" y="1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GB" sz="1400" dirty="0">
                  <a:solidFill>
                    <a:srgbClr val="000000"/>
                  </a:solidFill>
                  <a:latin typeface="Arial"/>
                </a:endParaRPr>
              </a:p>
            </p:txBody>
          </p:sp>
          <p:sp>
            <p:nvSpPr>
              <p:cNvPr id="94" name="Freeform 770">
                <a:extLst>
                  <a:ext uri="{FF2B5EF4-FFF2-40B4-BE49-F238E27FC236}">
                    <a16:creationId xmlns:a16="http://schemas.microsoft.com/office/drawing/2014/main" id="{3A961A6B-3B31-44AF-953B-ED324BFC9CC8}"/>
                  </a:ext>
                </a:extLst>
              </p:cNvPr>
              <p:cNvSpPr>
                <a:spLocks/>
              </p:cNvSpPr>
              <p:nvPr/>
            </p:nvSpPr>
            <p:spPr bwMode="auto">
              <a:xfrm>
                <a:off x="1910" y="2105"/>
                <a:ext cx="13" cy="27"/>
              </a:xfrm>
              <a:custGeom>
                <a:avLst/>
                <a:gdLst>
                  <a:gd name="T0" fmla="*/ 77 w 94"/>
                  <a:gd name="T1" fmla="*/ 194 h 194"/>
                  <a:gd name="T2" fmla="*/ 60 w 94"/>
                  <a:gd name="T3" fmla="*/ 178 h 194"/>
                  <a:gd name="T4" fmla="*/ 0 w 94"/>
                  <a:gd name="T5" fmla="*/ 24 h 194"/>
                  <a:gd name="T6" fmla="*/ 12 w 94"/>
                  <a:gd name="T7" fmla="*/ 12 h 194"/>
                  <a:gd name="T8" fmla="*/ 24 w 94"/>
                  <a:gd name="T9" fmla="*/ 0 h 194"/>
                  <a:gd name="T10" fmla="*/ 93 w 94"/>
                  <a:gd name="T11" fmla="*/ 177 h 194"/>
                  <a:gd name="T12" fmla="*/ 77 w 94"/>
                  <a:gd name="T13" fmla="*/ 194 h 194"/>
                  <a:gd name="T14" fmla="*/ 77 w 94"/>
                  <a:gd name="T15" fmla="*/ 194 h 1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194">
                    <a:moveTo>
                      <a:pt x="77" y="194"/>
                    </a:moveTo>
                    <a:cubicBezTo>
                      <a:pt x="68" y="194"/>
                      <a:pt x="60" y="187"/>
                      <a:pt x="60" y="178"/>
                    </a:cubicBezTo>
                    <a:cubicBezTo>
                      <a:pt x="59" y="136"/>
                      <a:pt x="49" y="76"/>
                      <a:pt x="0" y="24"/>
                    </a:cubicBezTo>
                    <a:lnTo>
                      <a:pt x="12" y="12"/>
                    </a:lnTo>
                    <a:lnTo>
                      <a:pt x="24" y="0"/>
                    </a:lnTo>
                    <a:cubicBezTo>
                      <a:pt x="80" y="61"/>
                      <a:pt x="93" y="130"/>
                      <a:pt x="93" y="177"/>
                    </a:cubicBezTo>
                    <a:cubicBezTo>
                      <a:pt x="94" y="186"/>
                      <a:pt x="86" y="194"/>
                      <a:pt x="77" y="194"/>
                    </a:cubicBezTo>
                    <a:lnTo>
                      <a:pt x="77" y="194"/>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GB" sz="1400" dirty="0">
                  <a:solidFill>
                    <a:srgbClr val="000000"/>
                  </a:solidFill>
                  <a:latin typeface="Arial"/>
                </a:endParaRPr>
              </a:p>
            </p:txBody>
          </p:sp>
          <p:sp>
            <p:nvSpPr>
              <p:cNvPr id="95" name="Freeform 771">
                <a:extLst>
                  <a:ext uri="{FF2B5EF4-FFF2-40B4-BE49-F238E27FC236}">
                    <a16:creationId xmlns:a16="http://schemas.microsoft.com/office/drawing/2014/main" id="{DBF2A1F5-501B-4C60-9A21-765BA4205C71}"/>
                  </a:ext>
                </a:extLst>
              </p:cNvPr>
              <p:cNvSpPr>
                <a:spLocks/>
              </p:cNvSpPr>
              <p:nvPr/>
            </p:nvSpPr>
            <p:spPr bwMode="auto">
              <a:xfrm>
                <a:off x="1879" y="2044"/>
                <a:ext cx="25" cy="61"/>
              </a:xfrm>
              <a:custGeom>
                <a:avLst/>
                <a:gdLst>
                  <a:gd name="T0" fmla="*/ 165 w 183"/>
                  <a:gd name="T1" fmla="*/ 437 h 437"/>
                  <a:gd name="T2" fmla="*/ 149 w 183"/>
                  <a:gd name="T3" fmla="*/ 423 h 437"/>
                  <a:gd name="T4" fmla="*/ 87 w 183"/>
                  <a:gd name="T5" fmla="*/ 198 h 437"/>
                  <a:gd name="T6" fmla="*/ 4 w 183"/>
                  <a:gd name="T7" fmla="*/ 41 h 437"/>
                  <a:gd name="T8" fmla="*/ 3 w 183"/>
                  <a:gd name="T9" fmla="*/ 25 h 437"/>
                  <a:gd name="T10" fmla="*/ 16 w 183"/>
                  <a:gd name="T11" fmla="*/ 16 h 437"/>
                  <a:gd name="T12" fmla="*/ 139 w 183"/>
                  <a:gd name="T13" fmla="*/ 1 h 437"/>
                  <a:gd name="T14" fmla="*/ 157 w 183"/>
                  <a:gd name="T15" fmla="*/ 16 h 437"/>
                  <a:gd name="T16" fmla="*/ 143 w 183"/>
                  <a:gd name="T17" fmla="*/ 34 h 437"/>
                  <a:gd name="T18" fmla="*/ 46 w 183"/>
                  <a:gd name="T19" fmla="*/ 46 h 437"/>
                  <a:gd name="T20" fmla="*/ 118 w 183"/>
                  <a:gd name="T21" fmla="*/ 185 h 437"/>
                  <a:gd name="T22" fmla="*/ 182 w 183"/>
                  <a:gd name="T23" fmla="*/ 418 h 437"/>
                  <a:gd name="T24" fmla="*/ 168 w 183"/>
                  <a:gd name="T25" fmla="*/ 437 h 437"/>
                  <a:gd name="T26" fmla="*/ 165 w 183"/>
                  <a:gd name="T27" fmla="*/ 437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3" h="437">
                    <a:moveTo>
                      <a:pt x="165" y="437"/>
                    </a:moveTo>
                    <a:cubicBezTo>
                      <a:pt x="157" y="437"/>
                      <a:pt x="150" y="431"/>
                      <a:pt x="149" y="423"/>
                    </a:cubicBezTo>
                    <a:cubicBezTo>
                      <a:pt x="138" y="345"/>
                      <a:pt x="117" y="270"/>
                      <a:pt x="87" y="198"/>
                    </a:cubicBezTo>
                    <a:cubicBezTo>
                      <a:pt x="65" y="143"/>
                      <a:pt x="37" y="90"/>
                      <a:pt x="4" y="41"/>
                    </a:cubicBezTo>
                    <a:cubicBezTo>
                      <a:pt x="1" y="37"/>
                      <a:pt x="0" y="30"/>
                      <a:pt x="3" y="25"/>
                    </a:cubicBezTo>
                    <a:cubicBezTo>
                      <a:pt x="5" y="20"/>
                      <a:pt x="10" y="16"/>
                      <a:pt x="16" y="16"/>
                    </a:cubicBezTo>
                    <a:lnTo>
                      <a:pt x="139" y="1"/>
                    </a:lnTo>
                    <a:cubicBezTo>
                      <a:pt x="148" y="0"/>
                      <a:pt x="156" y="7"/>
                      <a:pt x="157" y="16"/>
                    </a:cubicBezTo>
                    <a:cubicBezTo>
                      <a:pt x="158" y="25"/>
                      <a:pt x="152" y="33"/>
                      <a:pt x="143" y="34"/>
                    </a:cubicBezTo>
                    <a:lnTo>
                      <a:pt x="46" y="46"/>
                    </a:lnTo>
                    <a:cubicBezTo>
                      <a:pt x="74" y="90"/>
                      <a:pt x="98" y="137"/>
                      <a:pt x="118" y="185"/>
                    </a:cubicBezTo>
                    <a:cubicBezTo>
                      <a:pt x="149" y="259"/>
                      <a:pt x="170" y="338"/>
                      <a:pt x="182" y="418"/>
                    </a:cubicBezTo>
                    <a:cubicBezTo>
                      <a:pt x="183" y="427"/>
                      <a:pt x="177" y="436"/>
                      <a:pt x="168" y="437"/>
                    </a:cubicBezTo>
                    <a:cubicBezTo>
                      <a:pt x="167" y="437"/>
                      <a:pt x="166" y="437"/>
                      <a:pt x="165" y="4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GB" sz="1400" dirty="0">
                  <a:solidFill>
                    <a:srgbClr val="000000"/>
                  </a:solidFill>
                  <a:latin typeface="Arial"/>
                </a:endParaRPr>
              </a:p>
            </p:txBody>
          </p:sp>
          <p:sp>
            <p:nvSpPr>
              <p:cNvPr id="96" name="Freeform 772">
                <a:extLst>
                  <a:ext uri="{FF2B5EF4-FFF2-40B4-BE49-F238E27FC236}">
                    <a16:creationId xmlns:a16="http://schemas.microsoft.com/office/drawing/2014/main" id="{823D5D8C-A292-435F-9C31-C37F2C892E18}"/>
                  </a:ext>
                </a:extLst>
              </p:cNvPr>
              <p:cNvSpPr>
                <a:spLocks/>
              </p:cNvSpPr>
              <p:nvPr/>
            </p:nvSpPr>
            <p:spPr bwMode="auto">
              <a:xfrm>
                <a:off x="1898" y="2069"/>
                <a:ext cx="14" cy="55"/>
              </a:xfrm>
              <a:custGeom>
                <a:avLst/>
                <a:gdLst>
                  <a:gd name="T0" fmla="*/ 36 w 102"/>
                  <a:gd name="T1" fmla="*/ 403 h 403"/>
                  <a:gd name="T2" fmla="*/ 20 w 102"/>
                  <a:gd name="T3" fmla="*/ 391 h 403"/>
                  <a:gd name="T4" fmla="*/ 5 w 102"/>
                  <a:gd name="T5" fmla="*/ 318 h 403"/>
                  <a:gd name="T6" fmla="*/ 4 w 102"/>
                  <a:gd name="T7" fmla="*/ 260 h 403"/>
                  <a:gd name="T8" fmla="*/ 68 w 102"/>
                  <a:gd name="T9" fmla="*/ 193 h 403"/>
                  <a:gd name="T10" fmla="*/ 68 w 102"/>
                  <a:gd name="T11" fmla="*/ 17 h 403"/>
                  <a:gd name="T12" fmla="*/ 85 w 102"/>
                  <a:gd name="T13" fmla="*/ 0 h 403"/>
                  <a:gd name="T14" fmla="*/ 102 w 102"/>
                  <a:gd name="T15" fmla="*/ 17 h 403"/>
                  <a:gd name="T16" fmla="*/ 102 w 102"/>
                  <a:gd name="T17" fmla="*/ 205 h 403"/>
                  <a:gd name="T18" fmla="*/ 89 w 102"/>
                  <a:gd name="T19" fmla="*/ 221 h 403"/>
                  <a:gd name="T20" fmla="*/ 36 w 102"/>
                  <a:gd name="T21" fmla="*/ 270 h 403"/>
                  <a:gd name="T22" fmla="*/ 38 w 102"/>
                  <a:gd name="T23" fmla="*/ 313 h 403"/>
                  <a:gd name="T24" fmla="*/ 52 w 102"/>
                  <a:gd name="T25" fmla="*/ 382 h 403"/>
                  <a:gd name="T26" fmla="*/ 40 w 102"/>
                  <a:gd name="T27" fmla="*/ 402 h 403"/>
                  <a:gd name="T28" fmla="*/ 36 w 102"/>
                  <a:gd name="T29" fmla="*/ 403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2" h="403">
                    <a:moveTo>
                      <a:pt x="36" y="403"/>
                    </a:moveTo>
                    <a:cubicBezTo>
                      <a:pt x="28" y="403"/>
                      <a:pt x="22" y="398"/>
                      <a:pt x="20" y="391"/>
                    </a:cubicBezTo>
                    <a:cubicBezTo>
                      <a:pt x="13" y="367"/>
                      <a:pt x="8" y="342"/>
                      <a:pt x="5" y="318"/>
                    </a:cubicBezTo>
                    <a:cubicBezTo>
                      <a:pt x="0" y="281"/>
                      <a:pt x="2" y="268"/>
                      <a:pt x="4" y="260"/>
                    </a:cubicBezTo>
                    <a:cubicBezTo>
                      <a:pt x="15" y="228"/>
                      <a:pt x="46" y="204"/>
                      <a:pt x="68" y="193"/>
                    </a:cubicBezTo>
                    <a:lnTo>
                      <a:pt x="68" y="17"/>
                    </a:lnTo>
                    <a:cubicBezTo>
                      <a:pt x="68" y="8"/>
                      <a:pt x="76" y="0"/>
                      <a:pt x="85" y="0"/>
                    </a:cubicBezTo>
                    <a:cubicBezTo>
                      <a:pt x="94" y="0"/>
                      <a:pt x="102" y="8"/>
                      <a:pt x="102" y="17"/>
                    </a:cubicBezTo>
                    <a:lnTo>
                      <a:pt x="102" y="205"/>
                    </a:lnTo>
                    <a:cubicBezTo>
                      <a:pt x="102" y="212"/>
                      <a:pt x="96" y="219"/>
                      <a:pt x="89" y="221"/>
                    </a:cubicBezTo>
                    <a:cubicBezTo>
                      <a:pt x="80" y="223"/>
                      <a:pt x="45" y="244"/>
                      <a:pt x="36" y="270"/>
                    </a:cubicBezTo>
                    <a:cubicBezTo>
                      <a:pt x="34" y="276"/>
                      <a:pt x="35" y="291"/>
                      <a:pt x="38" y="313"/>
                    </a:cubicBezTo>
                    <a:cubicBezTo>
                      <a:pt x="41" y="336"/>
                      <a:pt x="46" y="359"/>
                      <a:pt x="52" y="382"/>
                    </a:cubicBezTo>
                    <a:cubicBezTo>
                      <a:pt x="54" y="390"/>
                      <a:pt x="49" y="400"/>
                      <a:pt x="40" y="402"/>
                    </a:cubicBezTo>
                    <a:cubicBezTo>
                      <a:pt x="39" y="403"/>
                      <a:pt x="37" y="403"/>
                      <a:pt x="36" y="40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GB" sz="1400" dirty="0">
                  <a:solidFill>
                    <a:srgbClr val="000000"/>
                  </a:solidFill>
                  <a:latin typeface="Arial"/>
                </a:endParaRPr>
              </a:p>
            </p:txBody>
          </p:sp>
          <p:sp>
            <p:nvSpPr>
              <p:cNvPr id="97" name="Freeform 773">
                <a:extLst>
                  <a:ext uri="{FF2B5EF4-FFF2-40B4-BE49-F238E27FC236}">
                    <a16:creationId xmlns:a16="http://schemas.microsoft.com/office/drawing/2014/main" id="{25D32483-E4D8-4127-8B84-5ECE08A627F5}"/>
                  </a:ext>
                </a:extLst>
              </p:cNvPr>
              <p:cNvSpPr>
                <a:spLocks/>
              </p:cNvSpPr>
              <p:nvPr/>
            </p:nvSpPr>
            <p:spPr bwMode="auto">
              <a:xfrm>
                <a:off x="1896" y="2044"/>
                <a:ext cx="14" cy="29"/>
              </a:xfrm>
              <a:custGeom>
                <a:avLst/>
                <a:gdLst>
                  <a:gd name="T0" fmla="*/ 84 w 101"/>
                  <a:gd name="T1" fmla="*/ 208 h 208"/>
                  <a:gd name="T2" fmla="*/ 67 w 101"/>
                  <a:gd name="T3" fmla="*/ 192 h 208"/>
                  <a:gd name="T4" fmla="*/ 63 w 101"/>
                  <a:gd name="T5" fmla="*/ 150 h 208"/>
                  <a:gd name="T6" fmla="*/ 12 w 101"/>
                  <a:gd name="T7" fmla="*/ 37 h 208"/>
                  <a:gd name="T8" fmla="*/ 6 w 101"/>
                  <a:gd name="T9" fmla="*/ 29 h 208"/>
                  <a:gd name="T10" fmla="*/ 8 w 101"/>
                  <a:gd name="T11" fmla="*/ 6 h 208"/>
                  <a:gd name="T12" fmla="*/ 32 w 101"/>
                  <a:gd name="T13" fmla="*/ 8 h 208"/>
                  <a:gd name="T14" fmla="*/ 38 w 101"/>
                  <a:gd name="T15" fmla="*/ 16 h 208"/>
                  <a:gd name="T16" fmla="*/ 96 w 101"/>
                  <a:gd name="T17" fmla="*/ 144 h 208"/>
                  <a:gd name="T18" fmla="*/ 101 w 101"/>
                  <a:gd name="T19" fmla="*/ 191 h 208"/>
                  <a:gd name="T20" fmla="*/ 84 w 101"/>
                  <a:gd name="T21" fmla="*/ 208 h 208"/>
                  <a:gd name="T22" fmla="*/ 84 w 101"/>
                  <a:gd name="T23" fmla="*/ 20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1" h="208">
                    <a:moveTo>
                      <a:pt x="84" y="208"/>
                    </a:moveTo>
                    <a:cubicBezTo>
                      <a:pt x="75" y="208"/>
                      <a:pt x="68" y="201"/>
                      <a:pt x="67" y="192"/>
                    </a:cubicBezTo>
                    <a:cubicBezTo>
                      <a:pt x="67" y="178"/>
                      <a:pt x="65" y="164"/>
                      <a:pt x="63" y="150"/>
                    </a:cubicBezTo>
                    <a:cubicBezTo>
                      <a:pt x="52" y="85"/>
                      <a:pt x="36" y="66"/>
                      <a:pt x="12" y="37"/>
                    </a:cubicBezTo>
                    <a:lnTo>
                      <a:pt x="6" y="29"/>
                    </a:lnTo>
                    <a:cubicBezTo>
                      <a:pt x="0" y="22"/>
                      <a:pt x="1" y="12"/>
                      <a:pt x="8" y="6"/>
                    </a:cubicBezTo>
                    <a:cubicBezTo>
                      <a:pt x="16" y="0"/>
                      <a:pt x="26" y="1"/>
                      <a:pt x="32" y="8"/>
                    </a:cubicBezTo>
                    <a:lnTo>
                      <a:pt x="38" y="16"/>
                    </a:lnTo>
                    <a:cubicBezTo>
                      <a:pt x="63" y="47"/>
                      <a:pt x="83" y="71"/>
                      <a:pt x="96" y="144"/>
                    </a:cubicBezTo>
                    <a:cubicBezTo>
                      <a:pt x="98" y="160"/>
                      <a:pt x="100" y="175"/>
                      <a:pt x="101" y="191"/>
                    </a:cubicBezTo>
                    <a:cubicBezTo>
                      <a:pt x="101" y="200"/>
                      <a:pt x="94" y="208"/>
                      <a:pt x="84" y="208"/>
                    </a:cubicBezTo>
                    <a:lnTo>
                      <a:pt x="84" y="208"/>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GB" sz="1400" dirty="0">
                  <a:solidFill>
                    <a:srgbClr val="000000"/>
                  </a:solidFill>
                  <a:latin typeface="Arial"/>
                </a:endParaRPr>
              </a:p>
            </p:txBody>
          </p:sp>
          <p:sp>
            <p:nvSpPr>
              <p:cNvPr id="98" name="Freeform 774">
                <a:extLst>
                  <a:ext uri="{FF2B5EF4-FFF2-40B4-BE49-F238E27FC236}">
                    <a16:creationId xmlns:a16="http://schemas.microsoft.com/office/drawing/2014/main" id="{4B151425-35ED-4AED-9807-13050731AE67}"/>
                  </a:ext>
                </a:extLst>
              </p:cNvPr>
              <p:cNvSpPr>
                <a:spLocks/>
              </p:cNvSpPr>
              <p:nvPr/>
            </p:nvSpPr>
            <p:spPr bwMode="auto">
              <a:xfrm>
                <a:off x="1905" y="2069"/>
                <a:ext cx="14" cy="4"/>
              </a:xfrm>
              <a:custGeom>
                <a:avLst/>
                <a:gdLst>
                  <a:gd name="T0" fmla="*/ 83 w 100"/>
                  <a:gd name="T1" fmla="*/ 33 h 33"/>
                  <a:gd name="T2" fmla="*/ 17 w 100"/>
                  <a:gd name="T3" fmla="*/ 33 h 33"/>
                  <a:gd name="T4" fmla="*/ 0 w 100"/>
                  <a:gd name="T5" fmla="*/ 17 h 33"/>
                  <a:gd name="T6" fmla="*/ 17 w 100"/>
                  <a:gd name="T7" fmla="*/ 0 h 33"/>
                  <a:gd name="T8" fmla="*/ 83 w 100"/>
                  <a:gd name="T9" fmla="*/ 0 h 33"/>
                  <a:gd name="T10" fmla="*/ 100 w 100"/>
                  <a:gd name="T11" fmla="*/ 17 h 33"/>
                  <a:gd name="T12" fmla="*/ 83 w 100"/>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100" h="33">
                    <a:moveTo>
                      <a:pt x="83" y="33"/>
                    </a:moveTo>
                    <a:lnTo>
                      <a:pt x="17" y="33"/>
                    </a:lnTo>
                    <a:cubicBezTo>
                      <a:pt x="8" y="33"/>
                      <a:pt x="0" y="26"/>
                      <a:pt x="0" y="17"/>
                    </a:cubicBezTo>
                    <a:cubicBezTo>
                      <a:pt x="0" y="8"/>
                      <a:pt x="8" y="0"/>
                      <a:pt x="17" y="0"/>
                    </a:cubicBezTo>
                    <a:lnTo>
                      <a:pt x="83" y="0"/>
                    </a:lnTo>
                    <a:cubicBezTo>
                      <a:pt x="92" y="0"/>
                      <a:pt x="100" y="8"/>
                      <a:pt x="100" y="17"/>
                    </a:cubicBezTo>
                    <a:cubicBezTo>
                      <a:pt x="100" y="26"/>
                      <a:pt x="92" y="33"/>
                      <a:pt x="83"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GB" sz="1400" dirty="0">
                  <a:solidFill>
                    <a:srgbClr val="000000"/>
                  </a:solidFill>
                  <a:latin typeface="Arial"/>
                </a:endParaRPr>
              </a:p>
            </p:txBody>
          </p:sp>
          <p:sp>
            <p:nvSpPr>
              <p:cNvPr id="99" name="Freeform 775">
                <a:extLst>
                  <a:ext uri="{FF2B5EF4-FFF2-40B4-BE49-F238E27FC236}">
                    <a16:creationId xmlns:a16="http://schemas.microsoft.com/office/drawing/2014/main" id="{A4A42AC6-7BB1-44D5-814A-D3658A35AA3C}"/>
                  </a:ext>
                </a:extLst>
              </p:cNvPr>
              <p:cNvSpPr>
                <a:spLocks/>
              </p:cNvSpPr>
              <p:nvPr/>
            </p:nvSpPr>
            <p:spPr bwMode="auto">
              <a:xfrm>
                <a:off x="1918" y="2044"/>
                <a:ext cx="25" cy="61"/>
              </a:xfrm>
              <a:custGeom>
                <a:avLst/>
                <a:gdLst>
                  <a:gd name="T0" fmla="*/ 18 w 183"/>
                  <a:gd name="T1" fmla="*/ 437 h 437"/>
                  <a:gd name="T2" fmla="*/ 16 w 183"/>
                  <a:gd name="T3" fmla="*/ 437 h 437"/>
                  <a:gd name="T4" fmla="*/ 1 w 183"/>
                  <a:gd name="T5" fmla="*/ 418 h 437"/>
                  <a:gd name="T6" fmla="*/ 65 w 183"/>
                  <a:gd name="T7" fmla="*/ 185 h 437"/>
                  <a:gd name="T8" fmla="*/ 137 w 183"/>
                  <a:gd name="T9" fmla="*/ 46 h 437"/>
                  <a:gd name="T10" fmla="*/ 41 w 183"/>
                  <a:gd name="T11" fmla="*/ 34 h 437"/>
                  <a:gd name="T12" fmla="*/ 26 w 183"/>
                  <a:gd name="T13" fmla="*/ 16 h 437"/>
                  <a:gd name="T14" fmla="*/ 45 w 183"/>
                  <a:gd name="T15" fmla="*/ 1 h 437"/>
                  <a:gd name="T16" fmla="*/ 167 w 183"/>
                  <a:gd name="T17" fmla="*/ 16 h 437"/>
                  <a:gd name="T18" fmla="*/ 181 w 183"/>
                  <a:gd name="T19" fmla="*/ 25 h 437"/>
                  <a:gd name="T20" fmla="*/ 179 w 183"/>
                  <a:gd name="T21" fmla="*/ 41 h 437"/>
                  <a:gd name="T22" fmla="*/ 96 w 183"/>
                  <a:gd name="T23" fmla="*/ 198 h 437"/>
                  <a:gd name="T24" fmla="*/ 34 w 183"/>
                  <a:gd name="T25" fmla="*/ 423 h 437"/>
                  <a:gd name="T26" fmla="*/ 18 w 183"/>
                  <a:gd name="T27" fmla="*/ 437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3" h="437">
                    <a:moveTo>
                      <a:pt x="18" y="437"/>
                    </a:moveTo>
                    <a:cubicBezTo>
                      <a:pt x="17" y="437"/>
                      <a:pt x="16" y="437"/>
                      <a:pt x="16" y="437"/>
                    </a:cubicBezTo>
                    <a:cubicBezTo>
                      <a:pt x="6" y="436"/>
                      <a:pt x="0" y="427"/>
                      <a:pt x="1" y="418"/>
                    </a:cubicBezTo>
                    <a:cubicBezTo>
                      <a:pt x="13" y="338"/>
                      <a:pt x="35" y="259"/>
                      <a:pt x="65" y="185"/>
                    </a:cubicBezTo>
                    <a:cubicBezTo>
                      <a:pt x="85" y="137"/>
                      <a:pt x="110" y="90"/>
                      <a:pt x="137" y="46"/>
                    </a:cubicBezTo>
                    <a:lnTo>
                      <a:pt x="41" y="34"/>
                    </a:lnTo>
                    <a:cubicBezTo>
                      <a:pt x="31" y="33"/>
                      <a:pt x="25" y="25"/>
                      <a:pt x="26" y="16"/>
                    </a:cubicBezTo>
                    <a:cubicBezTo>
                      <a:pt x="27" y="7"/>
                      <a:pt x="35" y="0"/>
                      <a:pt x="45" y="1"/>
                    </a:cubicBezTo>
                    <a:lnTo>
                      <a:pt x="167" y="16"/>
                    </a:lnTo>
                    <a:cubicBezTo>
                      <a:pt x="173" y="16"/>
                      <a:pt x="178" y="20"/>
                      <a:pt x="181" y="25"/>
                    </a:cubicBezTo>
                    <a:cubicBezTo>
                      <a:pt x="183" y="30"/>
                      <a:pt x="183" y="37"/>
                      <a:pt x="179" y="41"/>
                    </a:cubicBezTo>
                    <a:cubicBezTo>
                      <a:pt x="147" y="90"/>
                      <a:pt x="119" y="143"/>
                      <a:pt x="96" y="198"/>
                    </a:cubicBezTo>
                    <a:cubicBezTo>
                      <a:pt x="67" y="270"/>
                      <a:pt x="46" y="345"/>
                      <a:pt x="34" y="423"/>
                    </a:cubicBezTo>
                    <a:cubicBezTo>
                      <a:pt x="33" y="431"/>
                      <a:pt x="26" y="437"/>
                      <a:pt x="18" y="4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GB" sz="1400" dirty="0">
                  <a:solidFill>
                    <a:srgbClr val="000000"/>
                  </a:solidFill>
                  <a:latin typeface="Arial"/>
                </a:endParaRPr>
              </a:p>
            </p:txBody>
          </p:sp>
          <p:sp>
            <p:nvSpPr>
              <p:cNvPr id="100" name="Freeform 776">
                <a:extLst>
                  <a:ext uri="{FF2B5EF4-FFF2-40B4-BE49-F238E27FC236}">
                    <a16:creationId xmlns:a16="http://schemas.microsoft.com/office/drawing/2014/main" id="{03715072-8912-4B15-AD29-2AE695A9EDCA}"/>
                  </a:ext>
                </a:extLst>
              </p:cNvPr>
              <p:cNvSpPr>
                <a:spLocks/>
              </p:cNvSpPr>
              <p:nvPr/>
            </p:nvSpPr>
            <p:spPr bwMode="auto">
              <a:xfrm>
                <a:off x="1910" y="2069"/>
                <a:ext cx="15" cy="55"/>
              </a:xfrm>
              <a:custGeom>
                <a:avLst/>
                <a:gdLst>
                  <a:gd name="T0" fmla="*/ 66 w 102"/>
                  <a:gd name="T1" fmla="*/ 403 h 403"/>
                  <a:gd name="T2" fmla="*/ 61 w 102"/>
                  <a:gd name="T3" fmla="*/ 402 h 403"/>
                  <a:gd name="T4" fmla="*/ 50 w 102"/>
                  <a:gd name="T5" fmla="*/ 382 h 403"/>
                  <a:gd name="T6" fmla="*/ 64 w 102"/>
                  <a:gd name="T7" fmla="*/ 313 h 403"/>
                  <a:gd name="T8" fmla="*/ 65 w 102"/>
                  <a:gd name="T9" fmla="*/ 270 h 403"/>
                  <a:gd name="T10" fmla="*/ 12 w 102"/>
                  <a:gd name="T11" fmla="*/ 221 h 403"/>
                  <a:gd name="T12" fmla="*/ 0 w 102"/>
                  <a:gd name="T13" fmla="*/ 205 h 403"/>
                  <a:gd name="T14" fmla="*/ 0 w 102"/>
                  <a:gd name="T15" fmla="*/ 17 h 403"/>
                  <a:gd name="T16" fmla="*/ 17 w 102"/>
                  <a:gd name="T17" fmla="*/ 0 h 403"/>
                  <a:gd name="T18" fmla="*/ 33 w 102"/>
                  <a:gd name="T19" fmla="*/ 17 h 403"/>
                  <a:gd name="T20" fmla="*/ 33 w 102"/>
                  <a:gd name="T21" fmla="*/ 193 h 403"/>
                  <a:gd name="T22" fmla="*/ 97 w 102"/>
                  <a:gd name="T23" fmla="*/ 260 h 403"/>
                  <a:gd name="T24" fmla="*/ 97 w 102"/>
                  <a:gd name="T25" fmla="*/ 318 h 403"/>
                  <a:gd name="T26" fmla="*/ 82 w 102"/>
                  <a:gd name="T27" fmla="*/ 391 h 403"/>
                  <a:gd name="T28" fmla="*/ 66 w 102"/>
                  <a:gd name="T29" fmla="*/ 403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2" h="403">
                    <a:moveTo>
                      <a:pt x="66" y="403"/>
                    </a:moveTo>
                    <a:cubicBezTo>
                      <a:pt x="64" y="403"/>
                      <a:pt x="63" y="403"/>
                      <a:pt x="61" y="402"/>
                    </a:cubicBezTo>
                    <a:cubicBezTo>
                      <a:pt x="52" y="400"/>
                      <a:pt x="47" y="390"/>
                      <a:pt x="50" y="382"/>
                    </a:cubicBezTo>
                    <a:cubicBezTo>
                      <a:pt x="56" y="359"/>
                      <a:pt x="61" y="336"/>
                      <a:pt x="64" y="313"/>
                    </a:cubicBezTo>
                    <a:cubicBezTo>
                      <a:pt x="67" y="291"/>
                      <a:pt x="67" y="276"/>
                      <a:pt x="65" y="270"/>
                    </a:cubicBezTo>
                    <a:cubicBezTo>
                      <a:pt x="57" y="244"/>
                      <a:pt x="22" y="223"/>
                      <a:pt x="12" y="221"/>
                    </a:cubicBezTo>
                    <a:cubicBezTo>
                      <a:pt x="5" y="219"/>
                      <a:pt x="0" y="212"/>
                      <a:pt x="0" y="205"/>
                    </a:cubicBezTo>
                    <a:lnTo>
                      <a:pt x="0" y="17"/>
                    </a:lnTo>
                    <a:cubicBezTo>
                      <a:pt x="0" y="8"/>
                      <a:pt x="7" y="0"/>
                      <a:pt x="17" y="0"/>
                    </a:cubicBezTo>
                    <a:cubicBezTo>
                      <a:pt x="26" y="0"/>
                      <a:pt x="33" y="8"/>
                      <a:pt x="33" y="17"/>
                    </a:cubicBezTo>
                    <a:lnTo>
                      <a:pt x="33" y="193"/>
                    </a:lnTo>
                    <a:cubicBezTo>
                      <a:pt x="55" y="204"/>
                      <a:pt x="87" y="228"/>
                      <a:pt x="97" y="260"/>
                    </a:cubicBezTo>
                    <a:cubicBezTo>
                      <a:pt x="100" y="268"/>
                      <a:pt x="102" y="281"/>
                      <a:pt x="97" y="318"/>
                    </a:cubicBezTo>
                    <a:cubicBezTo>
                      <a:pt x="93" y="342"/>
                      <a:pt x="88" y="367"/>
                      <a:pt x="82" y="391"/>
                    </a:cubicBezTo>
                    <a:cubicBezTo>
                      <a:pt x="80" y="398"/>
                      <a:pt x="73" y="403"/>
                      <a:pt x="66" y="40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GB" sz="1400" dirty="0">
                  <a:solidFill>
                    <a:srgbClr val="000000"/>
                  </a:solidFill>
                  <a:latin typeface="Arial"/>
                </a:endParaRPr>
              </a:p>
            </p:txBody>
          </p:sp>
          <p:sp>
            <p:nvSpPr>
              <p:cNvPr id="101" name="Freeform 777">
                <a:extLst>
                  <a:ext uri="{FF2B5EF4-FFF2-40B4-BE49-F238E27FC236}">
                    <a16:creationId xmlns:a16="http://schemas.microsoft.com/office/drawing/2014/main" id="{15436844-9432-45CD-B9B2-8E3D62C79754}"/>
                  </a:ext>
                </a:extLst>
              </p:cNvPr>
              <p:cNvSpPr>
                <a:spLocks/>
              </p:cNvSpPr>
              <p:nvPr/>
            </p:nvSpPr>
            <p:spPr bwMode="auto">
              <a:xfrm>
                <a:off x="1913" y="2044"/>
                <a:ext cx="14" cy="29"/>
              </a:xfrm>
              <a:custGeom>
                <a:avLst/>
                <a:gdLst>
                  <a:gd name="T0" fmla="*/ 17 w 100"/>
                  <a:gd name="T1" fmla="*/ 208 h 208"/>
                  <a:gd name="T2" fmla="*/ 16 w 100"/>
                  <a:gd name="T3" fmla="*/ 208 h 208"/>
                  <a:gd name="T4" fmla="*/ 0 w 100"/>
                  <a:gd name="T5" fmla="*/ 191 h 208"/>
                  <a:gd name="T6" fmla="*/ 5 w 100"/>
                  <a:gd name="T7" fmla="*/ 144 h 208"/>
                  <a:gd name="T8" fmla="*/ 62 w 100"/>
                  <a:gd name="T9" fmla="*/ 16 h 208"/>
                  <a:gd name="T10" fmla="*/ 69 w 100"/>
                  <a:gd name="T11" fmla="*/ 8 h 208"/>
                  <a:gd name="T12" fmla="*/ 92 w 100"/>
                  <a:gd name="T13" fmla="*/ 6 h 208"/>
                  <a:gd name="T14" fmla="*/ 95 w 100"/>
                  <a:gd name="T15" fmla="*/ 29 h 208"/>
                  <a:gd name="T16" fmla="*/ 88 w 100"/>
                  <a:gd name="T17" fmla="*/ 37 h 208"/>
                  <a:gd name="T18" fmla="*/ 37 w 100"/>
                  <a:gd name="T19" fmla="*/ 150 h 208"/>
                  <a:gd name="T20" fmla="*/ 33 w 100"/>
                  <a:gd name="T21" fmla="*/ 192 h 208"/>
                  <a:gd name="T22" fmla="*/ 17 w 100"/>
                  <a:gd name="T23" fmla="*/ 20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 h="208">
                    <a:moveTo>
                      <a:pt x="17" y="208"/>
                    </a:moveTo>
                    <a:lnTo>
                      <a:pt x="16" y="208"/>
                    </a:lnTo>
                    <a:cubicBezTo>
                      <a:pt x="7" y="208"/>
                      <a:pt x="0" y="200"/>
                      <a:pt x="0" y="191"/>
                    </a:cubicBezTo>
                    <a:cubicBezTo>
                      <a:pt x="0" y="175"/>
                      <a:pt x="2" y="160"/>
                      <a:pt x="5" y="144"/>
                    </a:cubicBezTo>
                    <a:cubicBezTo>
                      <a:pt x="17" y="71"/>
                      <a:pt x="37" y="47"/>
                      <a:pt x="62" y="16"/>
                    </a:cubicBezTo>
                    <a:lnTo>
                      <a:pt x="69" y="8"/>
                    </a:lnTo>
                    <a:cubicBezTo>
                      <a:pt x="74" y="1"/>
                      <a:pt x="85" y="0"/>
                      <a:pt x="92" y="6"/>
                    </a:cubicBezTo>
                    <a:cubicBezTo>
                      <a:pt x="99" y="12"/>
                      <a:pt x="100" y="22"/>
                      <a:pt x="95" y="29"/>
                    </a:cubicBezTo>
                    <a:lnTo>
                      <a:pt x="88" y="37"/>
                    </a:lnTo>
                    <a:cubicBezTo>
                      <a:pt x="64" y="66"/>
                      <a:pt x="48" y="85"/>
                      <a:pt x="37" y="150"/>
                    </a:cubicBezTo>
                    <a:cubicBezTo>
                      <a:pt x="35" y="164"/>
                      <a:pt x="34" y="178"/>
                      <a:pt x="33" y="192"/>
                    </a:cubicBezTo>
                    <a:cubicBezTo>
                      <a:pt x="33" y="201"/>
                      <a:pt x="25" y="208"/>
                      <a:pt x="17" y="20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GB" sz="1400" dirty="0">
                  <a:solidFill>
                    <a:srgbClr val="000000"/>
                  </a:solidFill>
                  <a:latin typeface="Arial"/>
                </a:endParaRPr>
              </a:p>
            </p:txBody>
          </p:sp>
          <p:sp>
            <p:nvSpPr>
              <p:cNvPr id="102" name="Freeform 778">
                <a:extLst>
                  <a:ext uri="{FF2B5EF4-FFF2-40B4-BE49-F238E27FC236}">
                    <a16:creationId xmlns:a16="http://schemas.microsoft.com/office/drawing/2014/main" id="{C5E3A3C4-425D-4C8C-8C8D-A2CD744AB7B6}"/>
                  </a:ext>
                </a:extLst>
              </p:cNvPr>
              <p:cNvSpPr>
                <a:spLocks/>
              </p:cNvSpPr>
              <p:nvPr/>
            </p:nvSpPr>
            <p:spPr bwMode="auto">
              <a:xfrm>
                <a:off x="1904" y="2069"/>
                <a:ext cx="13" cy="4"/>
              </a:xfrm>
              <a:custGeom>
                <a:avLst/>
                <a:gdLst>
                  <a:gd name="T0" fmla="*/ 82 w 99"/>
                  <a:gd name="T1" fmla="*/ 33 h 33"/>
                  <a:gd name="T2" fmla="*/ 16 w 99"/>
                  <a:gd name="T3" fmla="*/ 33 h 33"/>
                  <a:gd name="T4" fmla="*/ 0 w 99"/>
                  <a:gd name="T5" fmla="*/ 17 h 33"/>
                  <a:gd name="T6" fmla="*/ 16 w 99"/>
                  <a:gd name="T7" fmla="*/ 0 h 33"/>
                  <a:gd name="T8" fmla="*/ 82 w 99"/>
                  <a:gd name="T9" fmla="*/ 0 h 33"/>
                  <a:gd name="T10" fmla="*/ 99 w 99"/>
                  <a:gd name="T11" fmla="*/ 17 h 33"/>
                  <a:gd name="T12" fmla="*/ 82 w 99"/>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99" h="33">
                    <a:moveTo>
                      <a:pt x="82" y="33"/>
                    </a:moveTo>
                    <a:lnTo>
                      <a:pt x="16" y="33"/>
                    </a:lnTo>
                    <a:cubicBezTo>
                      <a:pt x="7" y="33"/>
                      <a:pt x="0" y="26"/>
                      <a:pt x="0" y="17"/>
                    </a:cubicBezTo>
                    <a:cubicBezTo>
                      <a:pt x="0" y="8"/>
                      <a:pt x="7" y="0"/>
                      <a:pt x="16" y="0"/>
                    </a:cubicBezTo>
                    <a:lnTo>
                      <a:pt x="82" y="0"/>
                    </a:lnTo>
                    <a:cubicBezTo>
                      <a:pt x="92" y="0"/>
                      <a:pt x="99" y="8"/>
                      <a:pt x="99" y="17"/>
                    </a:cubicBezTo>
                    <a:cubicBezTo>
                      <a:pt x="99" y="26"/>
                      <a:pt x="92" y="33"/>
                      <a:pt x="82"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GB" sz="1400" dirty="0">
                  <a:solidFill>
                    <a:srgbClr val="000000"/>
                  </a:solidFill>
                  <a:latin typeface="Arial"/>
                </a:endParaRPr>
              </a:p>
            </p:txBody>
          </p:sp>
          <p:sp>
            <p:nvSpPr>
              <p:cNvPr id="103" name="Freeform 779">
                <a:extLst>
                  <a:ext uri="{FF2B5EF4-FFF2-40B4-BE49-F238E27FC236}">
                    <a16:creationId xmlns:a16="http://schemas.microsoft.com/office/drawing/2014/main" id="{A69C6693-B685-4E70-81D4-9A8BC3F84BB5}"/>
                  </a:ext>
                </a:extLst>
              </p:cNvPr>
              <p:cNvSpPr>
                <a:spLocks/>
              </p:cNvSpPr>
              <p:nvPr/>
            </p:nvSpPr>
            <p:spPr bwMode="auto">
              <a:xfrm>
                <a:off x="1888" y="2174"/>
                <a:ext cx="47" cy="13"/>
              </a:xfrm>
              <a:custGeom>
                <a:avLst/>
                <a:gdLst>
                  <a:gd name="T0" fmla="*/ 338 w 338"/>
                  <a:gd name="T1" fmla="*/ 0 h 100"/>
                  <a:gd name="T2" fmla="*/ 318 w 338"/>
                  <a:gd name="T3" fmla="*/ 44 h 100"/>
                  <a:gd name="T4" fmla="*/ 169 w 338"/>
                  <a:gd name="T5" fmla="*/ 100 h 100"/>
                  <a:gd name="T6" fmla="*/ 20 w 338"/>
                  <a:gd name="T7" fmla="*/ 44 h 100"/>
                  <a:gd name="T8" fmla="*/ 0 w 338"/>
                  <a:gd name="T9" fmla="*/ 0 h 100"/>
                  <a:gd name="T10" fmla="*/ 338 w 338"/>
                  <a:gd name="T11" fmla="*/ 0 h 100"/>
                </a:gdLst>
                <a:ahLst/>
                <a:cxnLst>
                  <a:cxn ang="0">
                    <a:pos x="T0" y="T1"/>
                  </a:cxn>
                  <a:cxn ang="0">
                    <a:pos x="T2" y="T3"/>
                  </a:cxn>
                  <a:cxn ang="0">
                    <a:pos x="T4" y="T5"/>
                  </a:cxn>
                  <a:cxn ang="0">
                    <a:pos x="T6" y="T7"/>
                  </a:cxn>
                  <a:cxn ang="0">
                    <a:pos x="T8" y="T9"/>
                  </a:cxn>
                  <a:cxn ang="0">
                    <a:pos x="T10" y="T11"/>
                  </a:cxn>
                </a:cxnLst>
                <a:rect l="0" t="0" r="r" b="b"/>
                <a:pathLst>
                  <a:path w="338" h="100">
                    <a:moveTo>
                      <a:pt x="338" y="0"/>
                    </a:moveTo>
                    <a:cubicBezTo>
                      <a:pt x="335" y="12"/>
                      <a:pt x="329" y="28"/>
                      <a:pt x="318" y="44"/>
                    </a:cubicBezTo>
                    <a:cubicBezTo>
                      <a:pt x="276" y="100"/>
                      <a:pt x="195" y="100"/>
                      <a:pt x="169" y="100"/>
                    </a:cubicBezTo>
                    <a:cubicBezTo>
                      <a:pt x="142" y="100"/>
                      <a:pt x="61" y="100"/>
                      <a:pt x="20" y="44"/>
                    </a:cubicBezTo>
                    <a:cubicBezTo>
                      <a:pt x="8" y="28"/>
                      <a:pt x="3" y="12"/>
                      <a:pt x="0" y="0"/>
                    </a:cubicBezTo>
                    <a:lnTo>
                      <a:pt x="33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GB" sz="1400" dirty="0">
                  <a:solidFill>
                    <a:srgbClr val="000000"/>
                  </a:solidFill>
                  <a:latin typeface="Arial"/>
                </a:endParaRPr>
              </a:p>
            </p:txBody>
          </p:sp>
          <p:sp>
            <p:nvSpPr>
              <p:cNvPr id="104" name="Freeform 780">
                <a:extLst>
                  <a:ext uri="{FF2B5EF4-FFF2-40B4-BE49-F238E27FC236}">
                    <a16:creationId xmlns:a16="http://schemas.microsoft.com/office/drawing/2014/main" id="{4C135C56-E04A-4FB1-979A-25941CFAEA06}"/>
                  </a:ext>
                </a:extLst>
              </p:cNvPr>
              <p:cNvSpPr>
                <a:spLocks/>
              </p:cNvSpPr>
              <p:nvPr/>
            </p:nvSpPr>
            <p:spPr bwMode="auto">
              <a:xfrm>
                <a:off x="1885" y="2135"/>
                <a:ext cx="52" cy="14"/>
              </a:xfrm>
              <a:custGeom>
                <a:avLst/>
                <a:gdLst>
                  <a:gd name="T0" fmla="*/ 373 w 373"/>
                  <a:gd name="T1" fmla="*/ 0 h 104"/>
                  <a:gd name="T2" fmla="*/ 370 w 373"/>
                  <a:gd name="T3" fmla="*/ 59 h 104"/>
                  <a:gd name="T4" fmla="*/ 364 w 373"/>
                  <a:gd name="T5" fmla="*/ 94 h 104"/>
                  <a:gd name="T6" fmla="*/ 354 w 373"/>
                  <a:gd name="T7" fmla="*/ 104 h 104"/>
                  <a:gd name="T8" fmla="*/ 20 w 373"/>
                  <a:gd name="T9" fmla="*/ 104 h 104"/>
                  <a:gd name="T10" fmla="*/ 10 w 373"/>
                  <a:gd name="T11" fmla="*/ 94 h 104"/>
                  <a:gd name="T12" fmla="*/ 4 w 373"/>
                  <a:gd name="T13" fmla="*/ 59 h 104"/>
                  <a:gd name="T14" fmla="*/ 0 w 373"/>
                  <a:gd name="T15" fmla="*/ 0 h 104"/>
                  <a:gd name="T16" fmla="*/ 373 w 373"/>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3" h="104">
                    <a:moveTo>
                      <a:pt x="373" y="0"/>
                    </a:moveTo>
                    <a:cubicBezTo>
                      <a:pt x="369" y="25"/>
                      <a:pt x="369" y="45"/>
                      <a:pt x="370" y="59"/>
                    </a:cubicBezTo>
                    <a:cubicBezTo>
                      <a:pt x="371" y="68"/>
                      <a:pt x="372" y="81"/>
                      <a:pt x="364" y="94"/>
                    </a:cubicBezTo>
                    <a:cubicBezTo>
                      <a:pt x="362" y="98"/>
                      <a:pt x="358" y="101"/>
                      <a:pt x="354" y="104"/>
                    </a:cubicBezTo>
                    <a:lnTo>
                      <a:pt x="20" y="104"/>
                    </a:lnTo>
                    <a:cubicBezTo>
                      <a:pt x="15" y="101"/>
                      <a:pt x="12" y="98"/>
                      <a:pt x="10" y="94"/>
                    </a:cubicBezTo>
                    <a:cubicBezTo>
                      <a:pt x="2" y="81"/>
                      <a:pt x="3" y="68"/>
                      <a:pt x="4" y="59"/>
                    </a:cubicBezTo>
                    <a:cubicBezTo>
                      <a:pt x="5" y="45"/>
                      <a:pt x="5" y="26"/>
                      <a:pt x="0" y="0"/>
                    </a:cubicBezTo>
                    <a:cubicBezTo>
                      <a:pt x="124" y="0"/>
                      <a:pt x="248" y="0"/>
                      <a:pt x="37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GB" sz="1400" dirty="0">
                  <a:solidFill>
                    <a:srgbClr val="000000"/>
                  </a:solidFill>
                  <a:latin typeface="Arial"/>
                </a:endParaRPr>
              </a:p>
            </p:txBody>
          </p:sp>
          <p:sp>
            <p:nvSpPr>
              <p:cNvPr id="105" name="Line 781">
                <a:extLst>
                  <a:ext uri="{FF2B5EF4-FFF2-40B4-BE49-F238E27FC236}">
                    <a16:creationId xmlns:a16="http://schemas.microsoft.com/office/drawing/2014/main" id="{A5BD85C0-971F-41A6-B9B6-7DD5BD8CCDFF}"/>
                  </a:ext>
                </a:extLst>
              </p:cNvPr>
              <p:cNvSpPr>
                <a:spLocks noChangeShapeType="1"/>
              </p:cNvSpPr>
              <p:nvPr/>
            </p:nvSpPr>
            <p:spPr bwMode="auto">
              <a:xfrm>
                <a:off x="1890" y="2154"/>
                <a:ext cx="42"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GB" sz="1400" dirty="0">
                  <a:solidFill>
                    <a:srgbClr val="000000"/>
                  </a:solidFill>
                  <a:latin typeface="Arial"/>
                </a:endParaRPr>
              </a:p>
            </p:txBody>
          </p:sp>
          <p:sp>
            <p:nvSpPr>
              <p:cNvPr id="106" name="Freeform 782">
                <a:extLst>
                  <a:ext uri="{FF2B5EF4-FFF2-40B4-BE49-F238E27FC236}">
                    <a16:creationId xmlns:a16="http://schemas.microsoft.com/office/drawing/2014/main" id="{BBBA6BB1-E7E5-4C08-9BC1-16537797FFA4}"/>
                  </a:ext>
                </a:extLst>
              </p:cNvPr>
              <p:cNvSpPr>
                <a:spLocks/>
              </p:cNvSpPr>
              <p:nvPr/>
            </p:nvSpPr>
            <p:spPr bwMode="auto">
              <a:xfrm>
                <a:off x="1888" y="2152"/>
                <a:ext cx="47" cy="4"/>
              </a:xfrm>
              <a:custGeom>
                <a:avLst/>
                <a:gdLst>
                  <a:gd name="T0" fmla="*/ 321 w 338"/>
                  <a:gd name="T1" fmla="*/ 33 h 33"/>
                  <a:gd name="T2" fmla="*/ 16 w 338"/>
                  <a:gd name="T3" fmla="*/ 33 h 33"/>
                  <a:gd name="T4" fmla="*/ 0 w 338"/>
                  <a:gd name="T5" fmla="*/ 17 h 33"/>
                  <a:gd name="T6" fmla="*/ 16 w 338"/>
                  <a:gd name="T7" fmla="*/ 0 h 33"/>
                  <a:gd name="T8" fmla="*/ 321 w 338"/>
                  <a:gd name="T9" fmla="*/ 0 h 33"/>
                  <a:gd name="T10" fmla="*/ 338 w 338"/>
                  <a:gd name="T11" fmla="*/ 17 h 33"/>
                  <a:gd name="T12" fmla="*/ 321 w 338"/>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338" h="33">
                    <a:moveTo>
                      <a:pt x="321" y="33"/>
                    </a:moveTo>
                    <a:lnTo>
                      <a:pt x="16" y="33"/>
                    </a:lnTo>
                    <a:cubicBezTo>
                      <a:pt x="7" y="33"/>
                      <a:pt x="0" y="26"/>
                      <a:pt x="0" y="17"/>
                    </a:cubicBezTo>
                    <a:cubicBezTo>
                      <a:pt x="0" y="8"/>
                      <a:pt x="7" y="0"/>
                      <a:pt x="16" y="0"/>
                    </a:cubicBezTo>
                    <a:lnTo>
                      <a:pt x="321" y="0"/>
                    </a:lnTo>
                    <a:cubicBezTo>
                      <a:pt x="330" y="0"/>
                      <a:pt x="338" y="8"/>
                      <a:pt x="338" y="17"/>
                    </a:cubicBezTo>
                    <a:cubicBezTo>
                      <a:pt x="338" y="26"/>
                      <a:pt x="330" y="33"/>
                      <a:pt x="321"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GB" sz="1400" dirty="0">
                  <a:solidFill>
                    <a:srgbClr val="000000"/>
                  </a:solidFill>
                  <a:latin typeface="Arial"/>
                </a:endParaRPr>
              </a:p>
            </p:txBody>
          </p:sp>
          <p:sp>
            <p:nvSpPr>
              <p:cNvPr id="107" name="Line 783">
                <a:extLst>
                  <a:ext uri="{FF2B5EF4-FFF2-40B4-BE49-F238E27FC236}">
                    <a16:creationId xmlns:a16="http://schemas.microsoft.com/office/drawing/2014/main" id="{5C78F5FA-4F6F-4F6C-85B7-6D138E1A4829}"/>
                  </a:ext>
                </a:extLst>
              </p:cNvPr>
              <p:cNvSpPr>
                <a:spLocks noChangeShapeType="1"/>
              </p:cNvSpPr>
              <p:nvPr/>
            </p:nvSpPr>
            <p:spPr bwMode="auto">
              <a:xfrm>
                <a:off x="1890" y="2169"/>
                <a:ext cx="42"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GB" sz="1400" dirty="0">
                  <a:solidFill>
                    <a:srgbClr val="000000"/>
                  </a:solidFill>
                  <a:latin typeface="Arial"/>
                </a:endParaRPr>
              </a:p>
            </p:txBody>
          </p:sp>
          <p:sp>
            <p:nvSpPr>
              <p:cNvPr id="108" name="Freeform 784">
                <a:extLst>
                  <a:ext uri="{FF2B5EF4-FFF2-40B4-BE49-F238E27FC236}">
                    <a16:creationId xmlns:a16="http://schemas.microsoft.com/office/drawing/2014/main" id="{FED1C415-5220-4844-9F0C-6033BF6F1C0E}"/>
                  </a:ext>
                </a:extLst>
              </p:cNvPr>
              <p:cNvSpPr>
                <a:spLocks/>
              </p:cNvSpPr>
              <p:nvPr/>
            </p:nvSpPr>
            <p:spPr bwMode="auto">
              <a:xfrm>
                <a:off x="1888" y="2166"/>
                <a:ext cx="47" cy="5"/>
              </a:xfrm>
              <a:custGeom>
                <a:avLst/>
                <a:gdLst>
                  <a:gd name="T0" fmla="*/ 321 w 338"/>
                  <a:gd name="T1" fmla="*/ 34 h 34"/>
                  <a:gd name="T2" fmla="*/ 16 w 338"/>
                  <a:gd name="T3" fmla="*/ 34 h 34"/>
                  <a:gd name="T4" fmla="*/ 0 w 338"/>
                  <a:gd name="T5" fmla="*/ 17 h 34"/>
                  <a:gd name="T6" fmla="*/ 16 w 338"/>
                  <a:gd name="T7" fmla="*/ 0 h 34"/>
                  <a:gd name="T8" fmla="*/ 321 w 338"/>
                  <a:gd name="T9" fmla="*/ 0 h 34"/>
                  <a:gd name="T10" fmla="*/ 338 w 338"/>
                  <a:gd name="T11" fmla="*/ 17 h 34"/>
                  <a:gd name="T12" fmla="*/ 321 w 338"/>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338" h="34">
                    <a:moveTo>
                      <a:pt x="321" y="34"/>
                    </a:moveTo>
                    <a:lnTo>
                      <a:pt x="16" y="34"/>
                    </a:lnTo>
                    <a:cubicBezTo>
                      <a:pt x="7" y="34"/>
                      <a:pt x="0" y="26"/>
                      <a:pt x="0" y="17"/>
                    </a:cubicBezTo>
                    <a:cubicBezTo>
                      <a:pt x="0" y="8"/>
                      <a:pt x="7" y="0"/>
                      <a:pt x="16" y="0"/>
                    </a:cubicBezTo>
                    <a:lnTo>
                      <a:pt x="321" y="0"/>
                    </a:lnTo>
                    <a:cubicBezTo>
                      <a:pt x="330" y="0"/>
                      <a:pt x="338" y="8"/>
                      <a:pt x="338" y="17"/>
                    </a:cubicBezTo>
                    <a:cubicBezTo>
                      <a:pt x="338" y="26"/>
                      <a:pt x="330" y="34"/>
                      <a:pt x="321"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GB" sz="1400" dirty="0">
                  <a:solidFill>
                    <a:srgbClr val="000000"/>
                  </a:solidFill>
                  <a:latin typeface="Arial"/>
                </a:endParaRPr>
              </a:p>
            </p:txBody>
          </p:sp>
          <p:sp>
            <p:nvSpPr>
              <p:cNvPr id="109" name="Line 785">
                <a:extLst>
                  <a:ext uri="{FF2B5EF4-FFF2-40B4-BE49-F238E27FC236}">
                    <a16:creationId xmlns:a16="http://schemas.microsoft.com/office/drawing/2014/main" id="{81C96D5D-2DAC-42FA-9CD3-F372BB0D8F0A}"/>
                  </a:ext>
                </a:extLst>
              </p:cNvPr>
              <p:cNvSpPr>
                <a:spLocks noChangeShapeType="1"/>
              </p:cNvSpPr>
              <p:nvPr/>
            </p:nvSpPr>
            <p:spPr bwMode="auto">
              <a:xfrm>
                <a:off x="1890" y="2161"/>
                <a:ext cx="42"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GB" sz="1400" dirty="0">
                  <a:solidFill>
                    <a:srgbClr val="000000"/>
                  </a:solidFill>
                  <a:latin typeface="Arial"/>
                </a:endParaRPr>
              </a:p>
            </p:txBody>
          </p:sp>
          <p:sp>
            <p:nvSpPr>
              <p:cNvPr id="110" name="Freeform 786">
                <a:extLst>
                  <a:ext uri="{FF2B5EF4-FFF2-40B4-BE49-F238E27FC236}">
                    <a16:creationId xmlns:a16="http://schemas.microsoft.com/office/drawing/2014/main" id="{0EAD9E15-7F92-49EA-9D1F-27744086B7B2}"/>
                  </a:ext>
                </a:extLst>
              </p:cNvPr>
              <p:cNvSpPr>
                <a:spLocks/>
              </p:cNvSpPr>
              <p:nvPr/>
            </p:nvSpPr>
            <p:spPr bwMode="auto">
              <a:xfrm>
                <a:off x="1888" y="2159"/>
                <a:ext cx="47" cy="5"/>
              </a:xfrm>
              <a:custGeom>
                <a:avLst/>
                <a:gdLst>
                  <a:gd name="T0" fmla="*/ 321 w 338"/>
                  <a:gd name="T1" fmla="*/ 33 h 33"/>
                  <a:gd name="T2" fmla="*/ 16 w 338"/>
                  <a:gd name="T3" fmla="*/ 33 h 33"/>
                  <a:gd name="T4" fmla="*/ 0 w 338"/>
                  <a:gd name="T5" fmla="*/ 16 h 33"/>
                  <a:gd name="T6" fmla="*/ 16 w 338"/>
                  <a:gd name="T7" fmla="*/ 0 h 33"/>
                  <a:gd name="T8" fmla="*/ 321 w 338"/>
                  <a:gd name="T9" fmla="*/ 0 h 33"/>
                  <a:gd name="T10" fmla="*/ 338 w 338"/>
                  <a:gd name="T11" fmla="*/ 16 h 33"/>
                  <a:gd name="T12" fmla="*/ 321 w 338"/>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338" h="33">
                    <a:moveTo>
                      <a:pt x="321" y="33"/>
                    </a:moveTo>
                    <a:lnTo>
                      <a:pt x="16" y="33"/>
                    </a:lnTo>
                    <a:cubicBezTo>
                      <a:pt x="7" y="33"/>
                      <a:pt x="0" y="26"/>
                      <a:pt x="0" y="16"/>
                    </a:cubicBezTo>
                    <a:cubicBezTo>
                      <a:pt x="0" y="7"/>
                      <a:pt x="7" y="0"/>
                      <a:pt x="16" y="0"/>
                    </a:cubicBezTo>
                    <a:lnTo>
                      <a:pt x="321" y="0"/>
                    </a:lnTo>
                    <a:cubicBezTo>
                      <a:pt x="330" y="0"/>
                      <a:pt x="338" y="7"/>
                      <a:pt x="338" y="16"/>
                    </a:cubicBezTo>
                    <a:cubicBezTo>
                      <a:pt x="338" y="26"/>
                      <a:pt x="330" y="33"/>
                      <a:pt x="321"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GB" sz="1400" dirty="0">
                  <a:solidFill>
                    <a:srgbClr val="000000"/>
                  </a:solidFill>
                  <a:latin typeface="Arial"/>
                </a:endParaRPr>
              </a:p>
            </p:txBody>
          </p:sp>
          <p:sp>
            <p:nvSpPr>
              <p:cNvPr id="111" name="Freeform 787">
                <a:extLst>
                  <a:ext uri="{FF2B5EF4-FFF2-40B4-BE49-F238E27FC236}">
                    <a16:creationId xmlns:a16="http://schemas.microsoft.com/office/drawing/2014/main" id="{8EC9FA56-71EB-4FDF-9681-AA28B209DE68}"/>
                  </a:ext>
                </a:extLst>
              </p:cNvPr>
              <p:cNvSpPr>
                <a:spLocks/>
              </p:cNvSpPr>
              <p:nvPr/>
            </p:nvSpPr>
            <p:spPr bwMode="auto">
              <a:xfrm>
                <a:off x="1743" y="2069"/>
                <a:ext cx="67" cy="4"/>
              </a:xfrm>
              <a:custGeom>
                <a:avLst/>
                <a:gdLst>
                  <a:gd name="T0" fmla="*/ 464 w 481"/>
                  <a:gd name="T1" fmla="*/ 33 h 33"/>
                  <a:gd name="T2" fmla="*/ 17 w 481"/>
                  <a:gd name="T3" fmla="*/ 33 h 33"/>
                  <a:gd name="T4" fmla="*/ 0 w 481"/>
                  <a:gd name="T5" fmla="*/ 17 h 33"/>
                  <a:gd name="T6" fmla="*/ 17 w 481"/>
                  <a:gd name="T7" fmla="*/ 0 h 33"/>
                  <a:gd name="T8" fmla="*/ 464 w 481"/>
                  <a:gd name="T9" fmla="*/ 0 h 33"/>
                  <a:gd name="T10" fmla="*/ 481 w 481"/>
                  <a:gd name="T11" fmla="*/ 17 h 33"/>
                  <a:gd name="T12" fmla="*/ 464 w 481"/>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481" h="33">
                    <a:moveTo>
                      <a:pt x="464" y="33"/>
                    </a:moveTo>
                    <a:lnTo>
                      <a:pt x="17" y="33"/>
                    </a:lnTo>
                    <a:cubicBezTo>
                      <a:pt x="7" y="33"/>
                      <a:pt x="0" y="26"/>
                      <a:pt x="0" y="17"/>
                    </a:cubicBezTo>
                    <a:cubicBezTo>
                      <a:pt x="0" y="8"/>
                      <a:pt x="7" y="0"/>
                      <a:pt x="17" y="0"/>
                    </a:cubicBezTo>
                    <a:lnTo>
                      <a:pt x="464" y="0"/>
                    </a:lnTo>
                    <a:cubicBezTo>
                      <a:pt x="473" y="0"/>
                      <a:pt x="481" y="8"/>
                      <a:pt x="481" y="17"/>
                    </a:cubicBezTo>
                    <a:cubicBezTo>
                      <a:pt x="481" y="26"/>
                      <a:pt x="473" y="33"/>
                      <a:pt x="464"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GB" sz="1400" dirty="0">
                  <a:solidFill>
                    <a:srgbClr val="000000"/>
                  </a:solidFill>
                  <a:latin typeface="Arial"/>
                </a:endParaRPr>
              </a:p>
            </p:txBody>
          </p:sp>
          <p:sp>
            <p:nvSpPr>
              <p:cNvPr id="112" name="Freeform 788">
                <a:extLst>
                  <a:ext uri="{FF2B5EF4-FFF2-40B4-BE49-F238E27FC236}">
                    <a16:creationId xmlns:a16="http://schemas.microsoft.com/office/drawing/2014/main" id="{0B667341-1AD2-4D43-BA02-2C410EAA8F03}"/>
                  </a:ext>
                </a:extLst>
              </p:cNvPr>
              <p:cNvSpPr>
                <a:spLocks/>
              </p:cNvSpPr>
              <p:nvPr/>
            </p:nvSpPr>
            <p:spPr bwMode="auto">
              <a:xfrm>
                <a:off x="2012" y="2069"/>
                <a:ext cx="66" cy="4"/>
              </a:xfrm>
              <a:custGeom>
                <a:avLst/>
                <a:gdLst>
                  <a:gd name="T0" fmla="*/ 465 w 481"/>
                  <a:gd name="T1" fmla="*/ 33 h 33"/>
                  <a:gd name="T2" fmla="*/ 17 w 481"/>
                  <a:gd name="T3" fmla="*/ 33 h 33"/>
                  <a:gd name="T4" fmla="*/ 0 w 481"/>
                  <a:gd name="T5" fmla="*/ 17 h 33"/>
                  <a:gd name="T6" fmla="*/ 17 w 481"/>
                  <a:gd name="T7" fmla="*/ 0 h 33"/>
                  <a:gd name="T8" fmla="*/ 465 w 481"/>
                  <a:gd name="T9" fmla="*/ 0 h 33"/>
                  <a:gd name="T10" fmla="*/ 481 w 481"/>
                  <a:gd name="T11" fmla="*/ 17 h 33"/>
                  <a:gd name="T12" fmla="*/ 465 w 481"/>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481" h="33">
                    <a:moveTo>
                      <a:pt x="465" y="33"/>
                    </a:moveTo>
                    <a:lnTo>
                      <a:pt x="17" y="33"/>
                    </a:lnTo>
                    <a:cubicBezTo>
                      <a:pt x="8" y="33"/>
                      <a:pt x="0" y="26"/>
                      <a:pt x="0" y="17"/>
                    </a:cubicBezTo>
                    <a:cubicBezTo>
                      <a:pt x="0" y="8"/>
                      <a:pt x="8" y="0"/>
                      <a:pt x="17" y="0"/>
                    </a:cubicBezTo>
                    <a:lnTo>
                      <a:pt x="465" y="0"/>
                    </a:lnTo>
                    <a:cubicBezTo>
                      <a:pt x="474" y="0"/>
                      <a:pt x="481" y="8"/>
                      <a:pt x="481" y="17"/>
                    </a:cubicBezTo>
                    <a:cubicBezTo>
                      <a:pt x="481" y="26"/>
                      <a:pt x="474" y="33"/>
                      <a:pt x="465"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GB" sz="1400" dirty="0">
                  <a:solidFill>
                    <a:srgbClr val="000000"/>
                  </a:solidFill>
                  <a:latin typeface="Arial"/>
                </a:endParaRPr>
              </a:p>
            </p:txBody>
          </p:sp>
          <p:sp>
            <p:nvSpPr>
              <p:cNvPr id="113" name="Freeform 789">
                <a:extLst>
                  <a:ext uri="{FF2B5EF4-FFF2-40B4-BE49-F238E27FC236}">
                    <a16:creationId xmlns:a16="http://schemas.microsoft.com/office/drawing/2014/main" id="{8D4ADE28-DE34-4F2F-B21B-358432689965}"/>
                  </a:ext>
                </a:extLst>
              </p:cNvPr>
              <p:cNvSpPr>
                <a:spLocks/>
              </p:cNvSpPr>
              <p:nvPr/>
            </p:nvSpPr>
            <p:spPr bwMode="auto">
              <a:xfrm>
                <a:off x="1791" y="1951"/>
                <a:ext cx="49" cy="49"/>
              </a:xfrm>
              <a:custGeom>
                <a:avLst/>
                <a:gdLst>
                  <a:gd name="T0" fmla="*/ 335 w 353"/>
                  <a:gd name="T1" fmla="*/ 352 h 352"/>
                  <a:gd name="T2" fmla="*/ 323 w 353"/>
                  <a:gd name="T3" fmla="*/ 347 h 352"/>
                  <a:gd name="T4" fmla="*/ 7 w 353"/>
                  <a:gd name="T5" fmla="*/ 31 h 352"/>
                  <a:gd name="T6" fmla="*/ 7 w 353"/>
                  <a:gd name="T7" fmla="*/ 7 h 352"/>
                  <a:gd name="T8" fmla="*/ 30 w 353"/>
                  <a:gd name="T9" fmla="*/ 7 h 352"/>
                  <a:gd name="T10" fmla="*/ 347 w 353"/>
                  <a:gd name="T11" fmla="*/ 323 h 352"/>
                  <a:gd name="T12" fmla="*/ 347 w 353"/>
                  <a:gd name="T13" fmla="*/ 347 h 352"/>
                  <a:gd name="T14" fmla="*/ 335 w 353"/>
                  <a:gd name="T15" fmla="*/ 352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3" h="352">
                    <a:moveTo>
                      <a:pt x="335" y="352"/>
                    </a:moveTo>
                    <a:cubicBezTo>
                      <a:pt x="331" y="352"/>
                      <a:pt x="327" y="350"/>
                      <a:pt x="323" y="347"/>
                    </a:cubicBezTo>
                    <a:lnTo>
                      <a:pt x="7" y="31"/>
                    </a:lnTo>
                    <a:cubicBezTo>
                      <a:pt x="0" y="24"/>
                      <a:pt x="0" y="13"/>
                      <a:pt x="7" y="7"/>
                    </a:cubicBezTo>
                    <a:cubicBezTo>
                      <a:pt x="13" y="0"/>
                      <a:pt x="24" y="0"/>
                      <a:pt x="30" y="7"/>
                    </a:cubicBezTo>
                    <a:lnTo>
                      <a:pt x="347" y="323"/>
                    </a:lnTo>
                    <a:cubicBezTo>
                      <a:pt x="353" y="330"/>
                      <a:pt x="353" y="340"/>
                      <a:pt x="347" y="347"/>
                    </a:cubicBezTo>
                    <a:cubicBezTo>
                      <a:pt x="344" y="350"/>
                      <a:pt x="339" y="352"/>
                      <a:pt x="335" y="35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GB" sz="1400" dirty="0">
                  <a:solidFill>
                    <a:srgbClr val="000000"/>
                  </a:solidFill>
                  <a:latin typeface="Arial"/>
                </a:endParaRPr>
              </a:p>
            </p:txBody>
          </p:sp>
          <p:sp>
            <p:nvSpPr>
              <p:cNvPr id="114" name="Freeform 790">
                <a:extLst>
                  <a:ext uri="{FF2B5EF4-FFF2-40B4-BE49-F238E27FC236}">
                    <a16:creationId xmlns:a16="http://schemas.microsoft.com/office/drawing/2014/main" id="{A3924D02-6F5D-4442-AEBB-30D71BCAE83A}"/>
                  </a:ext>
                </a:extLst>
              </p:cNvPr>
              <p:cNvSpPr>
                <a:spLocks/>
              </p:cNvSpPr>
              <p:nvPr/>
            </p:nvSpPr>
            <p:spPr bwMode="auto">
              <a:xfrm>
                <a:off x="1981" y="1951"/>
                <a:ext cx="49" cy="49"/>
              </a:xfrm>
              <a:custGeom>
                <a:avLst/>
                <a:gdLst>
                  <a:gd name="T0" fmla="*/ 18 w 353"/>
                  <a:gd name="T1" fmla="*/ 352 h 352"/>
                  <a:gd name="T2" fmla="*/ 6 w 353"/>
                  <a:gd name="T3" fmla="*/ 347 h 352"/>
                  <a:gd name="T4" fmla="*/ 6 w 353"/>
                  <a:gd name="T5" fmla="*/ 323 h 352"/>
                  <a:gd name="T6" fmla="*/ 323 w 353"/>
                  <a:gd name="T7" fmla="*/ 7 h 352"/>
                  <a:gd name="T8" fmla="*/ 346 w 353"/>
                  <a:gd name="T9" fmla="*/ 7 h 352"/>
                  <a:gd name="T10" fmla="*/ 346 w 353"/>
                  <a:gd name="T11" fmla="*/ 31 h 352"/>
                  <a:gd name="T12" fmla="*/ 30 w 353"/>
                  <a:gd name="T13" fmla="*/ 347 h 352"/>
                  <a:gd name="T14" fmla="*/ 18 w 353"/>
                  <a:gd name="T15" fmla="*/ 352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3" h="352">
                    <a:moveTo>
                      <a:pt x="18" y="352"/>
                    </a:moveTo>
                    <a:cubicBezTo>
                      <a:pt x="14" y="352"/>
                      <a:pt x="10" y="350"/>
                      <a:pt x="6" y="347"/>
                    </a:cubicBezTo>
                    <a:cubicBezTo>
                      <a:pt x="0" y="340"/>
                      <a:pt x="0" y="330"/>
                      <a:pt x="6" y="323"/>
                    </a:cubicBezTo>
                    <a:lnTo>
                      <a:pt x="323" y="7"/>
                    </a:lnTo>
                    <a:cubicBezTo>
                      <a:pt x="329" y="0"/>
                      <a:pt x="340" y="0"/>
                      <a:pt x="346" y="7"/>
                    </a:cubicBezTo>
                    <a:cubicBezTo>
                      <a:pt x="353" y="13"/>
                      <a:pt x="353" y="24"/>
                      <a:pt x="346" y="31"/>
                    </a:cubicBezTo>
                    <a:lnTo>
                      <a:pt x="30" y="347"/>
                    </a:lnTo>
                    <a:cubicBezTo>
                      <a:pt x="27" y="350"/>
                      <a:pt x="22" y="352"/>
                      <a:pt x="18" y="35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GB" sz="1400" dirty="0">
                  <a:solidFill>
                    <a:srgbClr val="000000"/>
                  </a:solidFill>
                  <a:latin typeface="Arial"/>
                </a:endParaRPr>
              </a:p>
            </p:txBody>
          </p:sp>
          <p:sp>
            <p:nvSpPr>
              <p:cNvPr id="115" name="Freeform 791">
                <a:extLst>
                  <a:ext uri="{FF2B5EF4-FFF2-40B4-BE49-F238E27FC236}">
                    <a16:creationId xmlns:a16="http://schemas.microsoft.com/office/drawing/2014/main" id="{4BED00C5-1DB4-405A-9AFE-FEAF29E7C7A3}"/>
                  </a:ext>
                </a:extLst>
              </p:cNvPr>
              <p:cNvSpPr>
                <a:spLocks/>
              </p:cNvSpPr>
              <p:nvPr/>
            </p:nvSpPr>
            <p:spPr bwMode="auto">
              <a:xfrm>
                <a:off x="1908" y="1903"/>
                <a:ext cx="5" cy="67"/>
              </a:xfrm>
              <a:custGeom>
                <a:avLst/>
                <a:gdLst>
                  <a:gd name="T0" fmla="*/ 17 w 33"/>
                  <a:gd name="T1" fmla="*/ 481 h 481"/>
                  <a:gd name="T2" fmla="*/ 0 w 33"/>
                  <a:gd name="T3" fmla="*/ 464 h 481"/>
                  <a:gd name="T4" fmla="*/ 0 w 33"/>
                  <a:gd name="T5" fmla="*/ 17 h 481"/>
                  <a:gd name="T6" fmla="*/ 17 w 33"/>
                  <a:gd name="T7" fmla="*/ 0 h 481"/>
                  <a:gd name="T8" fmla="*/ 33 w 33"/>
                  <a:gd name="T9" fmla="*/ 17 h 481"/>
                  <a:gd name="T10" fmla="*/ 33 w 33"/>
                  <a:gd name="T11" fmla="*/ 464 h 481"/>
                  <a:gd name="T12" fmla="*/ 17 w 33"/>
                  <a:gd name="T13" fmla="*/ 481 h 481"/>
                </a:gdLst>
                <a:ahLst/>
                <a:cxnLst>
                  <a:cxn ang="0">
                    <a:pos x="T0" y="T1"/>
                  </a:cxn>
                  <a:cxn ang="0">
                    <a:pos x="T2" y="T3"/>
                  </a:cxn>
                  <a:cxn ang="0">
                    <a:pos x="T4" y="T5"/>
                  </a:cxn>
                  <a:cxn ang="0">
                    <a:pos x="T6" y="T7"/>
                  </a:cxn>
                  <a:cxn ang="0">
                    <a:pos x="T8" y="T9"/>
                  </a:cxn>
                  <a:cxn ang="0">
                    <a:pos x="T10" y="T11"/>
                  </a:cxn>
                  <a:cxn ang="0">
                    <a:pos x="T12" y="T13"/>
                  </a:cxn>
                </a:cxnLst>
                <a:rect l="0" t="0" r="r" b="b"/>
                <a:pathLst>
                  <a:path w="33" h="481">
                    <a:moveTo>
                      <a:pt x="17" y="481"/>
                    </a:moveTo>
                    <a:cubicBezTo>
                      <a:pt x="7" y="481"/>
                      <a:pt x="0" y="474"/>
                      <a:pt x="0" y="464"/>
                    </a:cubicBezTo>
                    <a:lnTo>
                      <a:pt x="0" y="17"/>
                    </a:lnTo>
                    <a:cubicBezTo>
                      <a:pt x="0" y="8"/>
                      <a:pt x="7" y="0"/>
                      <a:pt x="17" y="0"/>
                    </a:cubicBezTo>
                    <a:cubicBezTo>
                      <a:pt x="26" y="0"/>
                      <a:pt x="33" y="8"/>
                      <a:pt x="33" y="17"/>
                    </a:cubicBezTo>
                    <a:lnTo>
                      <a:pt x="33" y="464"/>
                    </a:lnTo>
                    <a:cubicBezTo>
                      <a:pt x="33" y="474"/>
                      <a:pt x="26" y="481"/>
                      <a:pt x="17" y="4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GB" sz="1400" dirty="0">
                  <a:solidFill>
                    <a:srgbClr val="000000"/>
                  </a:solidFill>
                  <a:latin typeface="Arial"/>
                </a:endParaRPr>
              </a:p>
            </p:txBody>
          </p:sp>
        </p:grpSp>
      </p:grpSp>
      <p:grpSp>
        <p:nvGrpSpPr>
          <p:cNvPr id="116" name="Group 115">
            <a:extLst>
              <a:ext uri="{FF2B5EF4-FFF2-40B4-BE49-F238E27FC236}">
                <a16:creationId xmlns:a16="http://schemas.microsoft.com/office/drawing/2014/main" id="{ECD4DC4F-50C6-44A6-B962-627A1E55BBCB}"/>
              </a:ext>
            </a:extLst>
          </p:cNvPr>
          <p:cNvGrpSpPr/>
          <p:nvPr/>
        </p:nvGrpSpPr>
        <p:grpSpPr>
          <a:xfrm>
            <a:off x="1531322" y="4653136"/>
            <a:ext cx="660200" cy="660200"/>
            <a:chOff x="7036808" y="4628271"/>
            <a:chExt cx="720000" cy="720000"/>
          </a:xfrm>
        </p:grpSpPr>
        <p:sp>
          <p:nvSpPr>
            <p:cNvPr id="117" name="Oval 116">
              <a:extLst>
                <a:ext uri="{FF2B5EF4-FFF2-40B4-BE49-F238E27FC236}">
                  <a16:creationId xmlns:a16="http://schemas.microsoft.com/office/drawing/2014/main" id="{9DDC4FC7-9ACE-4041-B779-10B8A0E31502}"/>
                </a:ext>
              </a:extLst>
            </p:cNvPr>
            <p:cNvSpPr>
              <a:spLocks noChangeAspect="1"/>
            </p:cNvSpPr>
            <p:nvPr/>
          </p:nvSpPr>
          <p:spPr>
            <a:xfrm>
              <a:off x="7036808" y="4628271"/>
              <a:ext cx="720000" cy="720000"/>
            </a:xfrm>
            <a:prstGeom prst="ellipse">
              <a:avLst/>
            </a:prstGeom>
            <a:solidFill>
              <a:srgbClr val="A39161"/>
            </a:solidFill>
            <a:ln w="1905">
              <a:no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400" dirty="0">
                <a:solidFill>
                  <a:srgbClr val="FFFFFF"/>
                </a:solidFill>
                <a:latin typeface="Arial"/>
              </a:endParaRPr>
            </a:p>
          </p:txBody>
        </p:sp>
        <p:grpSp>
          <p:nvGrpSpPr>
            <p:cNvPr id="118" name="Group 809">
              <a:extLst>
                <a:ext uri="{FF2B5EF4-FFF2-40B4-BE49-F238E27FC236}">
                  <a16:creationId xmlns:a16="http://schemas.microsoft.com/office/drawing/2014/main" id="{8B512758-7103-45FD-BE75-3CBB999BA50E}"/>
                </a:ext>
              </a:extLst>
            </p:cNvPr>
            <p:cNvGrpSpPr>
              <a:grpSpLocks noChangeAspect="1"/>
            </p:cNvGrpSpPr>
            <p:nvPr/>
          </p:nvGrpSpPr>
          <p:grpSpPr bwMode="auto">
            <a:xfrm>
              <a:off x="7205688" y="4732444"/>
              <a:ext cx="407989" cy="489831"/>
              <a:chOff x="2519" y="2344"/>
              <a:chExt cx="334" cy="401"/>
            </a:xfrm>
            <a:solidFill>
              <a:schemeClr val="bg1"/>
            </a:solidFill>
          </p:grpSpPr>
          <p:sp>
            <p:nvSpPr>
              <p:cNvPr id="119" name="Freeform 810">
                <a:extLst>
                  <a:ext uri="{FF2B5EF4-FFF2-40B4-BE49-F238E27FC236}">
                    <a16:creationId xmlns:a16="http://schemas.microsoft.com/office/drawing/2014/main" id="{84D9FCCE-CB37-487B-96EE-EF2B74CD7834}"/>
                  </a:ext>
                </a:extLst>
              </p:cNvPr>
              <p:cNvSpPr>
                <a:spLocks/>
              </p:cNvSpPr>
              <p:nvPr/>
            </p:nvSpPr>
            <p:spPr bwMode="auto">
              <a:xfrm>
                <a:off x="2519" y="2376"/>
                <a:ext cx="301" cy="303"/>
              </a:xfrm>
              <a:custGeom>
                <a:avLst/>
                <a:gdLst>
                  <a:gd name="T0" fmla="*/ 919 w 2301"/>
                  <a:gd name="T1" fmla="*/ 2286 h 2309"/>
                  <a:gd name="T2" fmla="*/ 507 w 2301"/>
                  <a:gd name="T3" fmla="*/ 2113 h 2309"/>
                  <a:gd name="T4" fmla="*/ 197 w 2301"/>
                  <a:gd name="T5" fmla="*/ 1802 h 2309"/>
                  <a:gd name="T6" fmla="*/ 24 w 2301"/>
                  <a:gd name="T7" fmla="*/ 1390 h 2309"/>
                  <a:gd name="T8" fmla="*/ 24 w 2301"/>
                  <a:gd name="T9" fmla="*/ 927 h 2309"/>
                  <a:gd name="T10" fmla="*/ 197 w 2301"/>
                  <a:gd name="T11" fmla="*/ 515 h 2309"/>
                  <a:gd name="T12" fmla="*/ 507 w 2301"/>
                  <a:gd name="T13" fmla="*/ 204 h 2309"/>
                  <a:gd name="T14" fmla="*/ 919 w 2301"/>
                  <a:gd name="T15" fmla="*/ 31 h 2309"/>
                  <a:gd name="T16" fmla="*/ 1490 w 2301"/>
                  <a:gd name="T17" fmla="*/ 59 h 2309"/>
                  <a:gd name="T18" fmla="*/ 1880 w 2301"/>
                  <a:gd name="T19" fmla="*/ 273 h 2309"/>
                  <a:gd name="T20" fmla="*/ 1566 w 2301"/>
                  <a:gd name="T21" fmla="*/ 175 h 2309"/>
                  <a:gd name="T22" fmla="*/ 1366 w 2301"/>
                  <a:gd name="T23" fmla="*/ 113 h 2309"/>
                  <a:gd name="T24" fmla="*/ 735 w 2301"/>
                  <a:gd name="T25" fmla="*/ 175 h 2309"/>
                  <a:gd name="T26" fmla="*/ 396 w 2301"/>
                  <a:gd name="T27" fmla="*/ 404 h 2309"/>
                  <a:gd name="T28" fmla="*/ 167 w 2301"/>
                  <a:gd name="T29" fmla="*/ 743 h 2309"/>
                  <a:gd name="T30" fmla="*/ 83 w 2301"/>
                  <a:gd name="T31" fmla="*/ 1158 h 2309"/>
                  <a:gd name="T32" fmla="*/ 167 w 2301"/>
                  <a:gd name="T33" fmla="*/ 1574 h 2309"/>
                  <a:gd name="T34" fmla="*/ 396 w 2301"/>
                  <a:gd name="T35" fmla="*/ 1913 h 2309"/>
                  <a:gd name="T36" fmla="*/ 735 w 2301"/>
                  <a:gd name="T37" fmla="*/ 2142 h 2309"/>
                  <a:gd name="T38" fmla="*/ 1366 w 2301"/>
                  <a:gd name="T39" fmla="*/ 2204 h 2309"/>
                  <a:gd name="T40" fmla="*/ 1748 w 2301"/>
                  <a:gd name="T41" fmla="*/ 2044 h 2309"/>
                  <a:gd name="T42" fmla="*/ 2036 w 2301"/>
                  <a:gd name="T43" fmla="*/ 1755 h 2309"/>
                  <a:gd name="T44" fmla="*/ 2196 w 2301"/>
                  <a:gd name="T45" fmla="*/ 1374 h 2309"/>
                  <a:gd name="T46" fmla="*/ 2196 w 2301"/>
                  <a:gd name="T47" fmla="*/ 943 h 2309"/>
                  <a:gd name="T48" fmla="*/ 2134 w 2301"/>
                  <a:gd name="T49" fmla="*/ 743 h 2309"/>
                  <a:gd name="T50" fmla="*/ 2029 w 2301"/>
                  <a:gd name="T51" fmla="*/ 420 h 2309"/>
                  <a:gd name="T52" fmla="*/ 2250 w 2301"/>
                  <a:gd name="T53" fmla="*/ 817 h 2309"/>
                  <a:gd name="T54" fmla="*/ 2301 w 2301"/>
                  <a:gd name="T55" fmla="*/ 1158 h 2309"/>
                  <a:gd name="T56" fmla="*/ 2211 w 2301"/>
                  <a:gd name="T57" fmla="*/ 1606 h 2309"/>
                  <a:gd name="T58" fmla="*/ 1964 w 2301"/>
                  <a:gd name="T59" fmla="*/ 1972 h 2309"/>
                  <a:gd name="T60" fmla="*/ 1599 w 2301"/>
                  <a:gd name="T61" fmla="*/ 2219 h 2309"/>
                  <a:gd name="T62" fmla="*/ 1151 w 2301"/>
                  <a:gd name="T63" fmla="*/ 2309 h 2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01" h="2309">
                    <a:moveTo>
                      <a:pt x="1151" y="2309"/>
                    </a:moveTo>
                    <a:cubicBezTo>
                      <a:pt x="1072" y="2309"/>
                      <a:pt x="994" y="2301"/>
                      <a:pt x="919" y="2286"/>
                    </a:cubicBezTo>
                    <a:cubicBezTo>
                      <a:pt x="844" y="2270"/>
                      <a:pt x="771" y="2248"/>
                      <a:pt x="703" y="2219"/>
                    </a:cubicBezTo>
                    <a:cubicBezTo>
                      <a:pt x="635" y="2190"/>
                      <a:pt x="569" y="2154"/>
                      <a:pt x="507" y="2113"/>
                    </a:cubicBezTo>
                    <a:cubicBezTo>
                      <a:pt x="447" y="2072"/>
                      <a:pt x="389" y="2024"/>
                      <a:pt x="337" y="1972"/>
                    </a:cubicBezTo>
                    <a:cubicBezTo>
                      <a:pt x="285" y="1920"/>
                      <a:pt x="238" y="1863"/>
                      <a:pt x="197" y="1802"/>
                    </a:cubicBezTo>
                    <a:cubicBezTo>
                      <a:pt x="155" y="1740"/>
                      <a:pt x="119" y="1675"/>
                      <a:pt x="90" y="1606"/>
                    </a:cubicBezTo>
                    <a:cubicBezTo>
                      <a:pt x="61" y="1537"/>
                      <a:pt x="38" y="1464"/>
                      <a:pt x="24" y="1390"/>
                    </a:cubicBezTo>
                    <a:cubicBezTo>
                      <a:pt x="8" y="1314"/>
                      <a:pt x="0" y="1236"/>
                      <a:pt x="0" y="1158"/>
                    </a:cubicBezTo>
                    <a:cubicBezTo>
                      <a:pt x="0" y="1080"/>
                      <a:pt x="8" y="1002"/>
                      <a:pt x="24" y="927"/>
                    </a:cubicBezTo>
                    <a:cubicBezTo>
                      <a:pt x="38" y="853"/>
                      <a:pt x="61" y="780"/>
                      <a:pt x="90" y="711"/>
                    </a:cubicBezTo>
                    <a:cubicBezTo>
                      <a:pt x="119" y="642"/>
                      <a:pt x="155" y="577"/>
                      <a:pt x="197" y="515"/>
                    </a:cubicBezTo>
                    <a:cubicBezTo>
                      <a:pt x="238" y="454"/>
                      <a:pt x="285" y="397"/>
                      <a:pt x="337" y="345"/>
                    </a:cubicBezTo>
                    <a:cubicBezTo>
                      <a:pt x="389" y="293"/>
                      <a:pt x="446" y="246"/>
                      <a:pt x="507" y="204"/>
                    </a:cubicBezTo>
                    <a:cubicBezTo>
                      <a:pt x="569" y="163"/>
                      <a:pt x="635" y="127"/>
                      <a:pt x="703" y="98"/>
                    </a:cubicBezTo>
                    <a:cubicBezTo>
                      <a:pt x="772" y="69"/>
                      <a:pt x="845" y="46"/>
                      <a:pt x="919" y="31"/>
                    </a:cubicBezTo>
                    <a:cubicBezTo>
                      <a:pt x="1072" y="0"/>
                      <a:pt x="1230" y="0"/>
                      <a:pt x="1383" y="31"/>
                    </a:cubicBezTo>
                    <a:cubicBezTo>
                      <a:pt x="1429" y="41"/>
                      <a:pt x="1467" y="51"/>
                      <a:pt x="1490" y="59"/>
                    </a:cubicBezTo>
                    <a:cubicBezTo>
                      <a:pt x="1527" y="70"/>
                      <a:pt x="1564" y="83"/>
                      <a:pt x="1599" y="98"/>
                    </a:cubicBezTo>
                    <a:cubicBezTo>
                      <a:pt x="1701" y="144"/>
                      <a:pt x="1795" y="202"/>
                      <a:pt x="1880" y="273"/>
                    </a:cubicBezTo>
                    <a:lnTo>
                      <a:pt x="1827" y="337"/>
                    </a:lnTo>
                    <a:cubicBezTo>
                      <a:pt x="1748" y="271"/>
                      <a:pt x="1660" y="217"/>
                      <a:pt x="1566" y="175"/>
                    </a:cubicBezTo>
                    <a:cubicBezTo>
                      <a:pt x="1534" y="161"/>
                      <a:pt x="1500" y="149"/>
                      <a:pt x="1465" y="138"/>
                    </a:cubicBezTo>
                    <a:cubicBezTo>
                      <a:pt x="1447" y="133"/>
                      <a:pt x="1411" y="122"/>
                      <a:pt x="1366" y="113"/>
                    </a:cubicBezTo>
                    <a:cubicBezTo>
                      <a:pt x="1224" y="84"/>
                      <a:pt x="1077" y="84"/>
                      <a:pt x="935" y="113"/>
                    </a:cubicBezTo>
                    <a:cubicBezTo>
                      <a:pt x="867" y="127"/>
                      <a:pt x="800" y="148"/>
                      <a:pt x="735" y="175"/>
                    </a:cubicBezTo>
                    <a:cubicBezTo>
                      <a:pt x="672" y="202"/>
                      <a:pt x="611" y="235"/>
                      <a:pt x="554" y="273"/>
                    </a:cubicBezTo>
                    <a:cubicBezTo>
                      <a:pt x="497" y="312"/>
                      <a:pt x="444" y="356"/>
                      <a:pt x="396" y="404"/>
                    </a:cubicBezTo>
                    <a:cubicBezTo>
                      <a:pt x="348" y="452"/>
                      <a:pt x="304" y="505"/>
                      <a:pt x="266" y="562"/>
                    </a:cubicBezTo>
                    <a:cubicBezTo>
                      <a:pt x="227" y="619"/>
                      <a:pt x="194" y="680"/>
                      <a:pt x="167" y="743"/>
                    </a:cubicBezTo>
                    <a:cubicBezTo>
                      <a:pt x="140" y="808"/>
                      <a:pt x="119" y="875"/>
                      <a:pt x="105" y="943"/>
                    </a:cubicBezTo>
                    <a:cubicBezTo>
                      <a:pt x="91" y="1014"/>
                      <a:pt x="83" y="1086"/>
                      <a:pt x="83" y="1158"/>
                    </a:cubicBezTo>
                    <a:cubicBezTo>
                      <a:pt x="83" y="1231"/>
                      <a:pt x="91" y="1303"/>
                      <a:pt x="105" y="1374"/>
                    </a:cubicBezTo>
                    <a:cubicBezTo>
                      <a:pt x="119" y="1442"/>
                      <a:pt x="140" y="1509"/>
                      <a:pt x="167" y="1574"/>
                    </a:cubicBezTo>
                    <a:cubicBezTo>
                      <a:pt x="194" y="1637"/>
                      <a:pt x="227" y="1698"/>
                      <a:pt x="266" y="1755"/>
                    </a:cubicBezTo>
                    <a:cubicBezTo>
                      <a:pt x="304" y="1812"/>
                      <a:pt x="348" y="1865"/>
                      <a:pt x="396" y="1913"/>
                    </a:cubicBezTo>
                    <a:cubicBezTo>
                      <a:pt x="444" y="1962"/>
                      <a:pt x="498" y="2006"/>
                      <a:pt x="554" y="2044"/>
                    </a:cubicBezTo>
                    <a:cubicBezTo>
                      <a:pt x="611" y="2082"/>
                      <a:pt x="672" y="2115"/>
                      <a:pt x="735" y="2142"/>
                    </a:cubicBezTo>
                    <a:cubicBezTo>
                      <a:pt x="799" y="2169"/>
                      <a:pt x="866" y="2190"/>
                      <a:pt x="936" y="2204"/>
                    </a:cubicBezTo>
                    <a:cubicBezTo>
                      <a:pt x="1076" y="2233"/>
                      <a:pt x="1226" y="2233"/>
                      <a:pt x="1366" y="2204"/>
                    </a:cubicBezTo>
                    <a:cubicBezTo>
                      <a:pt x="1435" y="2190"/>
                      <a:pt x="1502" y="2169"/>
                      <a:pt x="1566" y="2142"/>
                    </a:cubicBezTo>
                    <a:cubicBezTo>
                      <a:pt x="1629" y="2115"/>
                      <a:pt x="1690" y="2082"/>
                      <a:pt x="1748" y="2044"/>
                    </a:cubicBezTo>
                    <a:cubicBezTo>
                      <a:pt x="1804" y="2006"/>
                      <a:pt x="1857" y="1962"/>
                      <a:pt x="1906" y="1913"/>
                    </a:cubicBezTo>
                    <a:cubicBezTo>
                      <a:pt x="1954" y="1865"/>
                      <a:pt x="1998" y="1812"/>
                      <a:pt x="2036" y="1755"/>
                    </a:cubicBezTo>
                    <a:cubicBezTo>
                      <a:pt x="2074" y="1698"/>
                      <a:pt x="2107" y="1637"/>
                      <a:pt x="2134" y="1574"/>
                    </a:cubicBezTo>
                    <a:cubicBezTo>
                      <a:pt x="2162" y="1509"/>
                      <a:pt x="2182" y="1442"/>
                      <a:pt x="2196" y="1374"/>
                    </a:cubicBezTo>
                    <a:cubicBezTo>
                      <a:pt x="2211" y="1303"/>
                      <a:pt x="2218" y="1231"/>
                      <a:pt x="2218" y="1158"/>
                    </a:cubicBezTo>
                    <a:cubicBezTo>
                      <a:pt x="2218" y="1086"/>
                      <a:pt x="2211" y="1014"/>
                      <a:pt x="2196" y="943"/>
                    </a:cubicBezTo>
                    <a:cubicBezTo>
                      <a:pt x="2189" y="909"/>
                      <a:pt x="2181" y="875"/>
                      <a:pt x="2170" y="842"/>
                    </a:cubicBezTo>
                    <a:cubicBezTo>
                      <a:pt x="2160" y="808"/>
                      <a:pt x="2148" y="775"/>
                      <a:pt x="2134" y="743"/>
                    </a:cubicBezTo>
                    <a:cubicBezTo>
                      <a:pt x="2091" y="646"/>
                      <a:pt x="2034" y="555"/>
                      <a:pt x="1965" y="474"/>
                    </a:cubicBezTo>
                    <a:lnTo>
                      <a:pt x="2029" y="420"/>
                    </a:lnTo>
                    <a:cubicBezTo>
                      <a:pt x="2103" y="507"/>
                      <a:pt x="2164" y="605"/>
                      <a:pt x="2211" y="710"/>
                    </a:cubicBezTo>
                    <a:cubicBezTo>
                      <a:pt x="2225" y="745"/>
                      <a:pt x="2239" y="781"/>
                      <a:pt x="2250" y="817"/>
                    </a:cubicBezTo>
                    <a:cubicBezTo>
                      <a:pt x="2261" y="853"/>
                      <a:pt x="2270" y="890"/>
                      <a:pt x="2278" y="927"/>
                    </a:cubicBezTo>
                    <a:cubicBezTo>
                      <a:pt x="2294" y="1002"/>
                      <a:pt x="2301" y="1080"/>
                      <a:pt x="2301" y="1158"/>
                    </a:cubicBezTo>
                    <a:cubicBezTo>
                      <a:pt x="2301" y="1236"/>
                      <a:pt x="2294" y="1314"/>
                      <a:pt x="2278" y="1390"/>
                    </a:cubicBezTo>
                    <a:cubicBezTo>
                      <a:pt x="2263" y="1464"/>
                      <a:pt x="2241" y="1537"/>
                      <a:pt x="2211" y="1606"/>
                    </a:cubicBezTo>
                    <a:cubicBezTo>
                      <a:pt x="2182" y="1675"/>
                      <a:pt x="2146" y="1740"/>
                      <a:pt x="2105" y="1802"/>
                    </a:cubicBezTo>
                    <a:cubicBezTo>
                      <a:pt x="2064" y="1863"/>
                      <a:pt x="2016" y="1920"/>
                      <a:pt x="1964" y="1972"/>
                    </a:cubicBezTo>
                    <a:cubicBezTo>
                      <a:pt x="1912" y="2024"/>
                      <a:pt x="1855" y="2072"/>
                      <a:pt x="1794" y="2113"/>
                    </a:cubicBezTo>
                    <a:cubicBezTo>
                      <a:pt x="1732" y="2154"/>
                      <a:pt x="1667" y="2190"/>
                      <a:pt x="1599" y="2219"/>
                    </a:cubicBezTo>
                    <a:cubicBezTo>
                      <a:pt x="1530" y="2248"/>
                      <a:pt x="1457" y="2270"/>
                      <a:pt x="1383" y="2286"/>
                    </a:cubicBezTo>
                    <a:cubicBezTo>
                      <a:pt x="1307" y="2301"/>
                      <a:pt x="1229" y="2309"/>
                      <a:pt x="1151" y="230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GB" sz="1400" dirty="0">
                  <a:solidFill>
                    <a:srgbClr val="000000"/>
                  </a:solidFill>
                  <a:latin typeface="Arial"/>
                </a:endParaRPr>
              </a:p>
            </p:txBody>
          </p:sp>
          <p:sp>
            <p:nvSpPr>
              <p:cNvPr id="120" name="Freeform 811">
                <a:extLst>
                  <a:ext uri="{FF2B5EF4-FFF2-40B4-BE49-F238E27FC236}">
                    <a16:creationId xmlns:a16="http://schemas.microsoft.com/office/drawing/2014/main" id="{0971D293-DE21-44A8-A7B2-D5724E40CA65}"/>
                  </a:ext>
                </a:extLst>
              </p:cNvPr>
              <p:cNvSpPr>
                <a:spLocks/>
              </p:cNvSpPr>
              <p:nvPr/>
            </p:nvSpPr>
            <p:spPr bwMode="auto">
              <a:xfrm>
                <a:off x="2552" y="2410"/>
                <a:ext cx="236" cy="236"/>
              </a:xfrm>
              <a:custGeom>
                <a:avLst/>
                <a:gdLst>
                  <a:gd name="T0" fmla="*/ 1732 w 1803"/>
                  <a:gd name="T1" fmla="*/ 551 h 1803"/>
                  <a:gd name="T2" fmla="*/ 1454 w 1803"/>
                  <a:gd name="T3" fmla="*/ 484 h 1803"/>
                  <a:gd name="T4" fmla="*/ 1537 w 1803"/>
                  <a:gd name="T5" fmla="*/ 633 h 1803"/>
                  <a:gd name="T6" fmla="*/ 1591 w 1803"/>
                  <a:gd name="T7" fmla="*/ 901 h 1803"/>
                  <a:gd name="T8" fmla="*/ 1537 w 1803"/>
                  <a:gd name="T9" fmla="*/ 1170 h 1803"/>
                  <a:gd name="T10" fmla="*/ 1389 w 1803"/>
                  <a:gd name="T11" fmla="*/ 1389 h 1803"/>
                  <a:gd name="T12" fmla="*/ 1170 w 1803"/>
                  <a:gd name="T13" fmla="*/ 1536 h 1803"/>
                  <a:gd name="T14" fmla="*/ 902 w 1803"/>
                  <a:gd name="T15" fmla="*/ 1591 h 1803"/>
                  <a:gd name="T16" fmla="*/ 634 w 1803"/>
                  <a:gd name="T17" fmla="*/ 1536 h 1803"/>
                  <a:gd name="T18" fmla="*/ 414 w 1803"/>
                  <a:gd name="T19" fmla="*/ 1389 h 1803"/>
                  <a:gd name="T20" fmla="*/ 267 w 1803"/>
                  <a:gd name="T21" fmla="*/ 1170 h 1803"/>
                  <a:gd name="T22" fmla="*/ 212 w 1803"/>
                  <a:gd name="T23" fmla="*/ 901 h 1803"/>
                  <a:gd name="T24" fmla="*/ 267 w 1803"/>
                  <a:gd name="T25" fmla="*/ 633 h 1803"/>
                  <a:gd name="T26" fmla="*/ 414 w 1803"/>
                  <a:gd name="T27" fmla="*/ 414 h 1803"/>
                  <a:gd name="T28" fmla="*/ 634 w 1803"/>
                  <a:gd name="T29" fmla="*/ 266 h 1803"/>
                  <a:gd name="T30" fmla="*/ 902 w 1803"/>
                  <a:gd name="T31" fmla="*/ 212 h 1803"/>
                  <a:gd name="T32" fmla="*/ 1170 w 1803"/>
                  <a:gd name="T33" fmla="*/ 266 h 1803"/>
                  <a:gd name="T34" fmla="*/ 1309 w 1803"/>
                  <a:gd name="T35" fmla="*/ 343 h 1803"/>
                  <a:gd name="T36" fmla="*/ 1253 w 1803"/>
                  <a:gd name="T37" fmla="*/ 71 h 1803"/>
                  <a:gd name="T38" fmla="*/ 902 w 1803"/>
                  <a:gd name="T39" fmla="*/ 0 h 1803"/>
                  <a:gd name="T40" fmla="*/ 551 w 1803"/>
                  <a:gd name="T41" fmla="*/ 71 h 1803"/>
                  <a:gd name="T42" fmla="*/ 264 w 1803"/>
                  <a:gd name="T43" fmla="*/ 264 h 1803"/>
                  <a:gd name="T44" fmla="*/ 71 w 1803"/>
                  <a:gd name="T45" fmla="*/ 551 h 1803"/>
                  <a:gd name="T46" fmla="*/ 0 w 1803"/>
                  <a:gd name="T47" fmla="*/ 901 h 1803"/>
                  <a:gd name="T48" fmla="*/ 71 w 1803"/>
                  <a:gd name="T49" fmla="*/ 1252 h 1803"/>
                  <a:gd name="T50" fmla="*/ 264 w 1803"/>
                  <a:gd name="T51" fmla="*/ 1539 h 1803"/>
                  <a:gd name="T52" fmla="*/ 551 w 1803"/>
                  <a:gd name="T53" fmla="*/ 1732 h 1803"/>
                  <a:gd name="T54" fmla="*/ 902 w 1803"/>
                  <a:gd name="T55" fmla="*/ 1803 h 1803"/>
                  <a:gd name="T56" fmla="*/ 1253 w 1803"/>
                  <a:gd name="T57" fmla="*/ 1732 h 1803"/>
                  <a:gd name="T58" fmla="*/ 1539 w 1803"/>
                  <a:gd name="T59" fmla="*/ 1539 h 1803"/>
                  <a:gd name="T60" fmla="*/ 1732 w 1803"/>
                  <a:gd name="T61" fmla="*/ 1252 h 1803"/>
                  <a:gd name="T62" fmla="*/ 1803 w 1803"/>
                  <a:gd name="T63" fmla="*/ 901 h 1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03" h="1803">
                    <a:moveTo>
                      <a:pt x="1785" y="720"/>
                    </a:moveTo>
                    <a:cubicBezTo>
                      <a:pt x="1773" y="661"/>
                      <a:pt x="1755" y="604"/>
                      <a:pt x="1732" y="551"/>
                    </a:cubicBezTo>
                    <a:cubicBezTo>
                      <a:pt x="1702" y="494"/>
                      <a:pt x="1657" y="421"/>
                      <a:pt x="1593" y="345"/>
                    </a:cubicBezTo>
                    <a:lnTo>
                      <a:pt x="1454" y="484"/>
                    </a:lnTo>
                    <a:cubicBezTo>
                      <a:pt x="1461" y="496"/>
                      <a:pt x="1468" y="506"/>
                      <a:pt x="1473" y="516"/>
                    </a:cubicBezTo>
                    <a:cubicBezTo>
                      <a:pt x="1498" y="553"/>
                      <a:pt x="1519" y="592"/>
                      <a:pt x="1537" y="633"/>
                    </a:cubicBezTo>
                    <a:cubicBezTo>
                      <a:pt x="1554" y="674"/>
                      <a:pt x="1568" y="718"/>
                      <a:pt x="1577" y="763"/>
                    </a:cubicBezTo>
                    <a:cubicBezTo>
                      <a:pt x="1586" y="807"/>
                      <a:pt x="1591" y="854"/>
                      <a:pt x="1591" y="901"/>
                    </a:cubicBezTo>
                    <a:cubicBezTo>
                      <a:pt x="1591" y="949"/>
                      <a:pt x="1586" y="995"/>
                      <a:pt x="1577" y="1040"/>
                    </a:cubicBezTo>
                    <a:cubicBezTo>
                      <a:pt x="1568" y="1085"/>
                      <a:pt x="1554" y="1128"/>
                      <a:pt x="1537" y="1170"/>
                    </a:cubicBezTo>
                    <a:cubicBezTo>
                      <a:pt x="1519" y="1211"/>
                      <a:pt x="1498" y="1250"/>
                      <a:pt x="1473" y="1287"/>
                    </a:cubicBezTo>
                    <a:cubicBezTo>
                      <a:pt x="1448" y="1323"/>
                      <a:pt x="1420" y="1358"/>
                      <a:pt x="1389" y="1389"/>
                    </a:cubicBezTo>
                    <a:cubicBezTo>
                      <a:pt x="1358" y="1420"/>
                      <a:pt x="1324" y="1448"/>
                      <a:pt x="1287" y="1473"/>
                    </a:cubicBezTo>
                    <a:cubicBezTo>
                      <a:pt x="1250" y="1498"/>
                      <a:pt x="1211" y="1519"/>
                      <a:pt x="1170" y="1536"/>
                    </a:cubicBezTo>
                    <a:cubicBezTo>
                      <a:pt x="1129" y="1554"/>
                      <a:pt x="1085" y="1567"/>
                      <a:pt x="1040" y="1577"/>
                    </a:cubicBezTo>
                    <a:cubicBezTo>
                      <a:pt x="996" y="1586"/>
                      <a:pt x="949" y="1591"/>
                      <a:pt x="902" y="1591"/>
                    </a:cubicBezTo>
                    <a:cubicBezTo>
                      <a:pt x="854" y="1591"/>
                      <a:pt x="808" y="1586"/>
                      <a:pt x="763" y="1577"/>
                    </a:cubicBezTo>
                    <a:cubicBezTo>
                      <a:pt x="718" y="1567"/>
                      <a:pt x="675" y="1554"/>
                      <a:pt x="634" y="1536"/>
                    </a:cubicBezTo>
                    <a:cubicBezTo>
                      <a:pt x="592" y="1519"/>
                      <a:pt x="553" y="1498"/>
                      <a:pt x="516" y="1473"/>
                    </a:cubicBezTo>
                    <a:cubicBezTo>
                      <a:pt x="480" y="1448"/>
                      <a:pt x="445" y="1420"/>
                      <a:pt x="414" y="1389"/>
                    </a:cubicBezTo>
                    <a:cubicBezTo>
                      <a:pt x="383" y="1358"/>
                      <a:pt x="355" y="1323"/>
                      <a:pt x="330" y="1287"/>
                    </a:cubicBezTo>
                    <a:cubicBezTo>
                      <a:pt x="305" y="1250"/>
                      <a:pt x="284" y="1211"/>
                      <a:pt x="267" y="1170"/>
                    </a:cubicBezTo>
                    <a:cubicBezTo>
                      <a:pt x="249" y="1128"/>
                      <a:pt x="236" y="1085"/>
                      <a:pt x="226" y="1040"/>
                    </a:cubicBezTo>
                    <a:cubicBezTo>
                      <a:pt x="217" y="995"/>
                      <a:pt x="212" y="949"/>
                      <a:pt x="212" y="901"/>
                    </a:cubicBezTo>
                    <a:cubicBezTo>
                      <a:pt x="212" y="854"/>
                      <a:pt x="217" y="807"/>
                      <a:pt x="226" y="763"/>
                    </a:cubicBezTo>
                    <a:cubicBezTo>
                      <a:pt x="236" y="718"/>
                      <a:pt x="249" y="674"/>
                      <a:pt x="267" y="633"/>
                    </a:cubicBezTo>
                    <a:cubicBezTo>
                      <a:pt x="284" y="592"/>
                      <a:pt x="305" y="553"/>
                      <a:pt x="330" y="516"/>
                    </a:cubicBezTo>
                    <a:cubicBezTo>
                      <a:pt x="355" y="479"/>
                      <a:pt x="383" y="445"/>
                      <a:pt x="414" y="414"/>
                    </a:cubicBezTo>
                    <a:cubicBezTo>
                      <a:pt x="445" y="383"/>
                      <a:pt x="480" y="355"/>
                      <a:pt x="516" y="330"/>
                    </a:cubicBezTo>
                    <a:cubicBezTo>
                      <a:pt x="553" y="305"/>
                      <a:pt x="592" y="284"/>
                      <a:pt x="634" y="266"/>
                    </a:cubicBezTo>
                    <a:cubicBezTo>
                      <a:pt x="675" y="249"/>
                      <a:pt x="718" y="235"/>
                      <a:pt x="763" y="226"/>
                    </a:cubicBezTo>
                    <a:cubicBezTo>
                      <a:pt x="808" y="217"/>
                      <a:pt x="854" y="212"/>
                      <a:pt x="902" y="212"/>
                    </a:cubicBezTo>
                    <a:cubicBezTo>
                      <a:pt x="949" y="212"/>
                      <a:pt x="996" y="217"/>
                      <a:pt x="1040" y="226"/>
                    </a:cubicBezTo>
                    <a:cubicBezTo>
                      <a:pt x="1085" y="235"/>
                      <a:pt x="1129" y="249"/>
                      <a:pt x="1170" y="266"/>
                    </a:cubicBezTo>
                    <a:cubicBezTo>
                      <a:pt x="1211" y="284"/>
                      <a:pt x="1250" y="305"/>
                      <a:pt x="1287" y="330"/>
                    </a:cubicBezTo>
                    <a:cubicBezTo>
                      <a:pt x="1294" y="334"/>
                      <a:pt x="1301" y="338"/>
                      <a:pt x="1309" y="343"/>
                    </a:cubicBezTo>
                    <a:lnTo>
                      <a:pt x="1449" y="203"/>
                    </a:lnTo>
                    <a:cubicBezTo>
                      <a:pt x="1376" y="142"/>
                      <a:pt x="1307" y="100"/>
                      <a:pt x="1253" y="71"/>
                    </a:cubicBezTo>
                    <a:cubicBezTo>
                      <a:pt x="1199" y="48"/>
                      <a:pt x="1142" y="30"/>
                      <a:pt x="1083" y="18"/>
                    </a:cubicBezTo>
                    <a:cubicBezTo>
                      <a:pt x="1025" y="6"/>
                      <a:pt x="964" y="0"/>
                      <a:pt x="902" y="0"/>
                    </a:cubicBezTo>
                    <a:cubicBezTo>
                      <a:pt x="839" y="0"/>
                      <a:pt x="779" y="6"/>
                      <a:pt x="720" y="18"/>
                    </a:cubicBezTo>
                    <a:cubicBezTo>
                      <a:pt x="661" y="30"/>
                      <a:pt x="605" y="48"/>
                      <a:pt x="551" y="71"/>
                    </a:cubicBezTo>
                    <a:cubicBezTo>
                      <a:pt x="497" y="94"/>
                      <a:pt x="446" y="121"/>
                      <a:pt x="398" y="154"/>
                    </a:cubicBezTo>
                    <a:cubicBezTo>
                      <a:pt x="350" y="186"/>
                      <a:pt x="305" y="223"/>
                      <a:pt x="264" y="264"/>
                    </a:cubicBezTo>
                    <a:cubicBezTo>
                      <a:pt x="223" y="305"/>
                      <a:pt x="187" y="349"/>
                      <a:pt x="154" y="397"/>
                    </a:cubicBezTo>
                    <a:cubicBezTo>
                      <a:pt x="122" y="445"/>
                      <a:pt x="94" y="497"/>
                      <a:pt x="71" y="551"/>
                    </a:cubicBezTo>
                    <a:cubicBezTo>
                      <a:pt x="48" y="604"/>
                      <a:pt x="31" y="661"/>
                      <a:pt x="19" y="720"/>
                    </a:cubicBezTo>
                    <a:cubicBezTo>
                      <a:pt x="7" y="778"/>
                      <a:pt x="0" y="839"/>
                      <a:pt x="0" y="901"/>
                    </a:cubicBezTo>
                    <a:cubicBezTo>
                      <a:pt x="0" y="964"/>
                      <a:pt x="7" y="1024"/>
                      <a:pt x="19" y="1083"/>
                    </a:cubicBezTo>
                    <a:cubicBezTo>
                      <a:pt x="31" y="1142"/>
                      <a:pt x="48" y="1198"/>
                      <a:pt x="71" y="1252"/>
                    </a:cubicBezTo>
                    <a:cubicBezTo>
                      <a:pt x="94" y="1306"/>
                      <a:pt x="122" y="1357"/>
                      <a:pt x="154" y="1405"/>
                    </a:cubicBezTo>
                    <a:cubicBezTo>
                      <a:pt x="187" y="1453"/>
                      <a:pt x="223" y="1498"/>
                      <a:pt x="264" y="1539"/>
                    </a:cubicBezTo>
                    <a:cubicBezTo>
                      <a:pt x="305" y="1580"/>
                      <a:pt x="350" y="1617"/>
                      <a:pt x="398" y="1649"/>
                    </a:cubicBezTo>
                    <a:cubicBezTo>
                      <a:pt x="446" y="1681"/>
                      <a:pt x="497" y="1709"/>
                      <a:pt x="551" y="1732"/>
                    </a:cubicBezTo>
                    <a:cubicBezTo>
                      <a:pt x="605" y="1755"/>
                      <a:pt x="661" y="1773"/>
                      <a:pt x="720" y="1785"/>
                    </a:cubicBezTo>
                    <a:cubicBezTo>
                      <a:pt x="779" y="1797"/>
                      <a:pt x="839" y="1803"/>
                      <a:pt x="902" y="1803"/>
                    </a:cubicBezTo>
                    <a:cubicBezTo>
                      <a:pt x="964" y="1803"/>
                      <a:pt x="1025" y="1797"/>
                      <a:pt x="1083" y="1785"/>
                    </a:cubicBezTo>
                    <a:cubicBezTo>
                      <a:pt x="1142" y="1773"/>
                      <a:pt x="1199" y="1755"/>
                      <a:pt x="1253" y="1732"/>
                    </a:cubicBezTo>
                    <a:cubicBezTo>
                      <a:pt x="1307" y="1709"/>
                      <a:pt x="1358" y="1681"/>
                      <a:pt x="1406" y="1649"/>
                    </a:cubicBezTo>
                    <a:cubicBezTo>
                      <a:pt x="1454" y="1617"/>
                      <a:pt x="1498" y="1580"/>
                      <a:pt x="1539" y="1539"/>
                    </a:cubicBezTo>
                    <a:cubicBezTo>
                      <a:pt x="1580" y="1498"/>
                      <a:pt x="1617" y="1453"/>
                      <a:pt x="1649" y="1405"/>
                    </a:cubicBezTo>
                    <a:cubicBezTo>
                      <a:pt x="1682" y="1357"/>
                      <a:pt x="1709" y="1306"/>
                      <a:pt x="1732" y="1252"/>
                    </a:cubicBezTo>
                    <a:cubicBezTo>
                      <a:pt x="1755" y="1198"/>
                      <a:pt x="1773" y="1142"/>
                      <a:pt x="1785" y="1083"/>
                    </a:cubicBezTo>
                    <a:cubicBezTo>
                      <a:pt x="1797" y="1024"/>
                      <a:pt x="1803" y="964"/>
                      <a:pt x="1803" y="901"/>
                    </a:cubicBezTo>
                    <a:cubicBezTo>
                      <a:pt x="1803" y="839"/>
                      <a:pt x="1797" y="778"/>
                      <a:pt x="1785" y="7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GB" sz="1400" dirty="0">
                  <a:solidFill>
                    <a:srgbClr val="000000"/>
                  </a:solidFill>
                  <a:latin typeface="Arial"/>
                </a:endParaRPr>
              </a:p>
            </p:txBody>
          </p:sp>
          <p:sp>
            <p:nvSpPr>
              <p:cNvPr id="121" name="Freeform 812">
                <a:extLst>
                  <a:ext uri="{FF2B5EF4-FFF2-40B4-BE49-F238E27FC236}">
                    <a16:creationId xmlns:a16="http://schemas.microsoft.com/office/drawing/2014/main" id="{ABE89E64-C427-4766-A27E-BC1A09C4FD34}"/>
                  </a:ext>
                </a:extLst>
              </p:cNvPr>
              <p:cNvSpPr>
                <a:spLocks noEditPoints="1"/>
              </p:cNvSpPr>
              <p:nvPr/>
            </p:nvSpPr>
            <p:spPr bwMode="auto">
              <a:xfrm>
                <a:off x="2549" y="2407"/>
                <a:ext cx="241" cy="241"/>
              </a:xfrm>
              <a:custGeom>
                <a:avLst/>
                <a:gdLst>
                  <a:gd name="T0" fmla="*/ 573 w 1836"/>
                  <a:gd name="T1" fmla="*/ 109 h 1843"/>
                  <a:gd name="T2" fmla="*/ 184 w 1836"/>
                  <a:gd name="T3" fmla="*/ 430 h 1843"/>
                  <a:gd name="T4" fmla="*/ 33 w 1836"/>
                  <a:gd name="T5" fmla="*/ 924 h 1843"/>
                  <a:gd name="T6" fmla="*/ 184 w 1836"/>
                  <a:gd name="T7" fmla="*/ 1419 h 1843"/>
                  <a:gd name="T8" fmla="*/ 573 w 1836"/>
                  <a:gd name="T9" fmla="*/ 1740 h 1843"/>
                  <a:gd name="T10" fmla="*/ 1262 w 1836"/>
                  <a:gd name="T11" fmla="*/ 1740 h 1843"/>
                  <a:gd name="T12" fmla="*/ 1651 w 1836"/>
                  <a:gd name="T13" fmla="*/ 1419 h 1843"/>
                  <a:gd name="T14" fmla="*/ 1802 w 1836"/>
                  <a:gd name="T15" fmla="*/ 924 h 1843"/>
                  <a:gd name="T16" fmla="*/ 1733 w 1836"/>
                  <a:gd name="T17" fmla="*/ 580 h 1843"/>
                  <a:gd name="T18" fmla="*/ 1504 w 1836"/>
                  <a:gd name="T19" fmla="*/ 531 h 1843"/>
                  <a:gd name="T20" fmla="*/ 1624 w 1836"/>
                  <a:gd name="T21" fmla="*/ 924 h 1843"/>
                  <a:gd name="T22" fmla="*/ 1503 w 1836"/>
                  <a:gd name="T23" fmla="*/ 1319 h 1843"/>
                  <a:gd name="T24" fmla="*/ 1193 w 1836"/>
                  <a:gd name="T25" fmla="*/ 1575 h 1843"/>
                  <a:gd name="T26" fmla="*/ 643 w 1836"/>
                  <a:gd name="T27" fmla="*/ 1575 h 1843"/>
                  <a:gd name="T28" fmla="*/ 332 w 1836"/>
                  <a:gd name="T29" fmla="*/ 1319 h 1843"/>
                  <a:gd name="T30" fmla="*/ 212 w 1836"/>
                  <a:gd name="T31" fmla="*/ 924 h 1843"/>
                  <a:gd name="T32" fmla="*/ 332 w 1836"/>
                  <a:gd name="T33" fmla="*/ 530 h 1843"/>
                  <a:gd name="T34" fmla="*/ 643 w 1836"/>
                  <a:gd name="T35" fmla="*/ 274 h 1843"/>
                  <a:gd name="T36" fmla="*/ 1192 w 1836"/>
                  <a:gd name="T37" fmla="*/ 274 h 1843"/>
                  <a:gd name="T38" fmla="*/ 1441 w 1836"/>
                  <a:gd name="T39" fmla="*/ 227 h 1843"/>
                  <a:gd name="T40" fmla="*/ 918 w 1836"/>
                  <a:gd name="T41" fmla="*/ 40 h 1843"/>
                  <a:gd name="T42" fmla="*/ 560 w 1836"/>
                  <a:gd name="T43" fmla="*/ 1770 h 1843"/>
                  <a:gd name="T44" fmla="*/ 156 w 1836"/>
                  <a:gd name="T45" fmla="*/ 1438 h 1843"/>
                  <a:gd name="T46" fmla="*/ 0 w 1836"/>
                  <a:gd name="T47" fmla="*/ 924 h 1843"/>
                  <a:gd name="T48" fmla="*/ 157 w 1836"/>
                  <a:gd name="T49" fmla="*/ 411 h 1843"/>
                  <a:gd name="T50" fmla="*/ 560 w 1836"/>
                  <a:gd name="T51" fmla="*/ 78 h 1843"/>
                  <a:gd name="T52" fmla="*/ 1275 w 1836"/>
                  <a:gd name="T53" fmla="*/ 78 h 1843"/>
                  <a:gd name="T54" fmla="*/ 1328 w 1836"/>
                  <a:gd name="T55" fmla="*/ 388 h 1843"/>
                  <a:gd name="T56" fmla="*/ 1179 w 1836"/>
                  <a:gd name="T57" fmla="*/ 305 h 1843"/>
                  <a:gd name="T58" fmla="*/ 656 w 1836"/>
                  <a:gd name="T59" fmla="*/ 305 h 1843"/>
                  <a:gd name="T60" fmla="*/ 360 w 1836"/>
                  <a:gd name="T61" fmla="*/ 548 h 1843"/>
                  <a:gd name="T62" fmla="*/ 245 w 1836"/>
                  <a:gd name="T63" fmla="*/ 924 h 1843"/>
                  <a:gd name="T64" fmla="*/ 360 w 1836"/>
                  <a:gd name="T65" fmla="*/ 1300 h 1843"/>
                  <a:gd name="T66" fmla="*/ 656 w 1836"/>
                  <a:gd name="T67" fmla="*/ 1544 h 1843"/>
                  <a:gd name="T68" fmla="*/ 1179 w 1836"/>
                  <a:gd name="T69" fmla="*/ 1544 h 1843"/>
                  <a:gd name="T70" fmla="*/ 1476 w 1836"/>
                  <a:gd name="T71" fmla="*/ 1300 h 1843"/>
                  <a:gd name="T72" fmla="*/ 1590 w 1836"/>
                  <a:gd name="T73" fmla="*/ 924 h 1843"/>
                  <a:gd name="T74" fmla="*/ 1475 w 1836"/>
                  <a:gd name="T75" fmla="*/ 548 h 1843"/>
                  <a:gd name="T76" fmla="*/ 1610 w 1836"/>
                  <a:gd name="T77" fmla="*/ 343 h 1843"/>
                  <a:gd name="T78" fmla="*/ 1817 w 1836"/>
                  <a:gd name="T79" fmla="*/ 739 h 1843"/>
                  <a:gd name="T80" fmla="*/ 1764 w 1836"/>
                  <a:gd name="T81" fmla="*/ 1282 h 1843"/>
                  <a:gd name="T82" fmla="*/ 1431 w 1836"/>
                  <a:gd name="T83" fmla="*/ 1686 h 1843"/>
                  <a:gd name="T84" fmla="*/ 918 w 1836"/>
                  <a:gd name="T85" fmla="*/ 1843 h 1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36" h="1843">
                    <a:moveTo>
                      <a:pt x="918" y="40"/>
                    </a:moveTo>
                    <a:cubicBezTo>
                      <a:pt x="858" y="40"/>
                      <a:pt x="798" y="46"/>
                      <a:pt x="739" y="58"/>
                    </a:cubicBezTo>
                    <a:cubicBezTo>
                      <a:pt x="682" y="69"/>
                      <a:pt x="626" y="87"/>
                      <a:pt x="573" y="109"/>
                    </a:cubicBezTo>
                    <a:cubicBezTo>
                      <a:pt x="521" y="131"/>
                      <a:pt x="470" y="159"/>
                      <a:pt x="423" y="191"/>
                    </a:cubicBezTo>
                    <a:cubicBezTo>
                      <a:pt x="377" y="222"/>
                      <a:pt x="333" y="258"/>
                      <a:pt x="292" y="299"/>
                    </a:cubicBezTo>
                    <a:cubicBezTo>
                      <a:pt x="252" y="339"/>
                      <a:pt x="216" y="383"/>
                      <a:pt x="184" y="430"/>
                    </a:cubicBezTo>
                    <a:cubicBezTo>
                      <a:pt x="152" y="477"/>
                      <a:pt x="125" y="528"/>
                      <a:pt x="103" y="580"/>
                    </a:cubicBezTo>
                    <a:cubicBezTo>
                      <a:pt x="80" y="633"/>
                      <a:pt x="63" y="689"/>
                      <a:pt x="51" y="746"/>
                    </a:cubicBezTo>
                    <a:cubicBezTo>
                      <a:pt x="39" y="805"/>
                      <a:pt x="33" y="865"/>
                      <a:pt x="33" y="924"/>
                    </a:cubicBezTo>
                    <a:cubicBezTo>
                      <a:pt x="33" y="984"/>
                      <a:pt x="39" y="1044"/>
                      <a:pt x="51" y="1103"/>
                    </a:cubicBezTo>
                    <a:cubicBezTo>
                      <a:pt x="63" y="1160"/>
                      <a:pt x="80" y="1216"/>
                      <a:pt x="103" y="1269"/>
                    </a:cubicBezTo>
                    <a:cubicBezTo>
                      <a:pt x="125" y="1321"/>
                      <a:pt x="152" y="1372"/>
                      <a:pt x="184" y="1419"/>
                    </a:cubicBezTo>
                    <a:cubicBezTo>
                      <a:pt x="216" y="1466"/>
                      <a:pt x="252" y="1510"/>
                      <a:pt x="292" y="1550"/>
                    </a:cubicBezTo>
                    <a:cubicBezTo>
                      <a:pt x="333" y="1590"/>
                      <a:pt x="377" y="1627"/>
                      <a:pt x="423" y="1658"/>
                    </a:cubicBezTo>
                    <a:cubicBezTo>
                      <a:pt x="470" y="1690"/>
                      <a:pt x="521" y="1718"/>
                      <a:pt x="573" y="1740"/>
                    </a:cubicBezTo>
                    <a:cubicBezTo>
                      <a:pt x="626" y="1762"/>
                      <a:pt x="682" y="1780"/>
                      <a:pt x="739" y="1791"/>
                    </a:cubicBezTo>
                    <a:cubicBezTo>
                      <a:pt x="856" y="1815"/>
                      <a:pt x="979" y="1815"/>
                      <a:pt x="1096" y="1791"/>
                    </a:cubicBezTo>
                    <a:cubicBezTo>
                      <a:pt x="1153" y="1780"/>
                      <a:pt x="1209" y="1762"/>
                      <a:pt x="1262" y="1740"/>
                    </a:cubicBezTo>
                    <a:cubicBezTo>
                      <a:pt x="1315" y="1717"/>
                      <a:pt x="1366" y="1690"/>
                      <a:pt x="1412" y="1658"/>
                    </a:cubicBezTo>
                    <a:cubicBezTo>
                      <a:pt x="1459" y="1627"/>
                      <a:pt x="1503" y="1590"/>
                      <a:pt x="1543" y="1550"/>
                    </a:cubicBezTo>
                    <a:cubicBezTo>
                      <a:pt x="1583" y="1510"/>
                      <a:pt x="1620" y="1466"/>
                      <a:pt x="1651" y="1419"/>
                    </a:cubicBezTo>
                    <a:cubicBezTo>
                      <a:pt x="1683" y="1372"/>
                      <a:pt x="1711" y="1321"/>
                      <a:pt x="1733" y="1269"/>
                    </a:cubicBezTo>
                    <a:cubicBezTo>
                      <a:pt x="1755" y="1216"/>
                      <a:pt x="1773" y="1160"/>
                      <a:pt x="1784" y="1103"/>
                    </a:cubicBezTo>
                    <a:cubicBezTo>
                      <a:pt x="1796" y="1044"/>
                      <a:pt x="1802" y="984"/>
                      <a:pt x="1802" y="924"/>
                    </a:cubicBezTo>
                    <a:cubicBezTo>
                      <a:pt x="1802" y="864"/>
                      <a:pt x="1796" y="804"/>
                      <a:pt x="1784" y="746"/>
                    </a:cubicBezTo>
                    <a:lnTo>
                      <a:pt x="1784" y="746"/>
                    </a:lnTo>
                    <a:cubicBezTo>
                      <a:pt x="1773" y="689"/>
                      <a:pt x="1755" y="633"/>
                      <a:pt x="1733" y="580"/>
                    </a:cubicBezTo>
                    <a:cubicBezTo>
                      <a:pt x="1698" y="514"/>
                      <a:pt x="1656" y="451"/>
                      <a:pt x="1608" y="393"/>
                    </a:cubicBezTo>
                    <a:lnTo>
                      <a:pt x="1491" y="509"/>
                    </a:lnTo>
                    <a:cubicBezTo>
                      <a:pt x="1495" y="516"/>
                      <a:pt x="1500" y="523"/>
                      <a:pt x="1504" y="531"/>
                    </a:cubicBezTo>
                    <a:cubicBezTo>
                      <a:pt x="1529" y="568"/>
                      <a:pt x="1550" y="608"/>
                      <a:pt x="1568" y="650"/>
                    </a:cubicBezTo>
                    <a:cubicBezTo>
                      <a:pt x="1586" y="692"/>
                      <a:pt x="1600" y="737"/>
                      <a:pt x="1609" y="782"/>
                    </a:cubicBezTo>
                    <a:cubicBezTo>
                      <a:pt x="1619" y="829"/>
                      <a:pt x="1624" y="877"/>
                      <a:pt x="1624" y="924"/>
                    </a:cubicBezTo>
                    <a:cubicBezTo>
                      <a:pt x="1624" y="972"/>
                      <a:pt x="1619" y="1020"/>
                      <a:pt x="1609" y="1067"/>
                    </a:cubicBezTo>
                    <a:cubicBezTo>
                      <a:pt x="1600" y="1112"/>
                      <a:pt x="1586" y="1157"/>
                      <a:pt x="1568" y="1199"/>
                    </a:cubicBezTo>
                    <a:cubicBezTo>
                      <a:pt x="1550" y="1241"/>
                      <a:pt x="1529" y="1281"/>
                      <a:pt x="1503" y="1319"/>
                    </a:cubicBezTo>
                    <a:cubicBezTo>
                      <a:pt x="1478" y="1357"/>
                      <a:pt x="1449" y="1392"/>
                      <a:pt x="1417" y="1424"/>
                    </a:cubicBezTo>
                    <a:cubicBezTo>
                      <a:pt x="1385" y="1455"/>
                      <a:pt x="1350" y="1484"/>
                      <a:pt x="1312" y="1510"/>
                    </a:cubicBezTo>
                    <a:cubicBezTo>
                      <a:pt x="1275" y="1535"/>
                      <a:pt x="1234" y="1557"/>
                      <a:pt x="1193" y="1575"/>
                    </a:cubicBezTo>
                    <a:cubicBezTo>
                      <a:pt x="1150" y="1593"/>
                      <a:pt x="1105" y="1607"/>
                      <a:pt x="1060" y="1616"/>
                    </a:cubicBezTo>
                    <a:cubicBezTo>
                      <a:pt x="967" y="1635"/>
                      <a:pt x="869" y="1635"/>
                      <a:pt x="775" y="1616"/>
                    </a:cubicBezTo>
                    <a:cubicBezTo>
                      <a:pt x="730" y="1607"/>
                      <a:pt x="685" y="1593"/>
                      <a:pt x="643" y="1575"/>
                    </a:cubicBezTo>
                    <a:cubicBezTo>
                      <a:pt x="601" y="1557"/>
                      <a:pt x="561" y="1535"/>
                      <a:pt x="523" y="1510"/>
                    </a:cubicBezTo>
                    <a:cubicBezTo>
                      <a:pt x="485" y="1484"/>
                      <a:pt x="450" y="1455"/>
                      <a:pt x="419" y="1424"/>
                    </a:cubicBezTo>
                    <a:cubicBezTo>
                      <a:pt x="387" y="1392"/>
                      <a:pt x="358" y="1357"/>
                      <a:pt x="332" y="1319"/>
                    </a:cubicBezTo>
                    <a:cubicBezTo>
                      <a:pt x="307" y="1281"/>
                      <a:pt x="285" y="1241"/>
                      <a:pt x="267" y="1199"/>
                    </a:cubicBezTo>
                    <a:cubicBezTo>
                      <a:pt x="249" y="1157"/>
                      <a:pt x="235" y="1112"/>
                      <a:pt x="226" y="1067"/>
                    </a:cubicBezTo>
                    <a:cubicBezTo>
                      <a:pt x="217" y="1020"/>
                      <a:pt x="212" y="972"/>
                      <a:pt x="212" y="924"/>
                    </a:cubicBezTo>
                    <a:cubicBezTo>
                      <a:pt x="212" y="877"/>
                      <a:pt x="217" y="829"/>
                      <a:pt x="226" y="782"/>
                    </a:cubicBezTo>
                    <a:cubicBezTo>
                      <a:pt x="235" y="737"/>
                      <a:pt x="249" y="692"/>
                      <a:pt x="267" y="650"/>
                    </a:cubicBezTo>
                    <a:cubicBezTo>
                      <a:pt x="285" y="608"/>
                      <a:pt x="307" y="568"/>
                      <a:pt x="332" y="530"/>
                    </a:cubicBezTo>
                    <a:cubicBezTo>
                      <a:pt x="358" y="492"/>
                      <a:pt x="387" y="457"/>
                      <a:pt x="419" y="425"/>
                    </a:cubicBezTo>
                    <a:cubicBezTo>
                      <a:pt x="450" y="394"/>
                      <a:pt x="485" y="365"/>
                      <a:pt x="523" y="339"/>
                    </a:cubicBezTo>
                    <a:cubicBezTo>
                      <a:pt x="561" y="314"/>
                      <a:pt x="601" y="292"/>
                      <a:pt x="643" y="274"/>
                    </a:cubicBezTo>
                    <a:cubicBezTo>
                      <a:pt x="685" y="256"/>
                      <a:pt x="730" y="242"/>
                      <a:pt x="775" y="233"/>
                    </a:cubicBezTo>
                    <a:cubicBezTo>
                      <a:pt x="869" y="214"/>
                      <a:pt x="967" y="214"/>
                      <a:pt x="1060" y="233"/>
                    </a:cubicBezTo>
                    <a:cubicBezTo>
                      <a:pt x="1105" y="242"/>
                      <a:pt x="1150" y="256"/>
                      <a:pt x="1192" y="274"/>
                    </a:cubicBezTo>
                    <a:cubicBezTo>
                      <a:pt x="1234" y="292"/>
                      <a:pt x="1275" y="314"/>
                      <a:pt x="1312" y="339"/>
                    </a:cubicBezTo>
                    <a:cubicBezTo>
                      <a:pt x="1315" y="341"/>
                      <a:pt x="1319" y="343"/>
                      <a:pt x="1323" y="345"/>
                    </a:cubicBezTo>
                    <a:lnTo>
                      <a:pt x="1441" y="227"/>
                    </a:lnTo>
                    <a:cubicBezTo>
                      <a:pt x="1385" y="182"/>
                      <a:pt x="1324" y="142"/>
                      <a:pt x="1261" y="108"/>
                    </a:cubicBezTo>
                    <a:cubicBezTo>
                      <a:pt x="1209" y="87"/>
                      <a:pt x="1153" y="69"/>
                      <a:pt x="1096" y="58"/>
                    </a:cubicBezTo>
                    <a:cubicBezTo>
                      <a:pt x="1038" y="46"/>
                      <a:pt x="978" y="40"/>
                      <a:pt x="918" y="40"/>
                    </a:cubicBezTo>
                    <a:close/>
                    <a:moveTo>
                      <a:pt x="918" y="1843"/>
                    </a:moveTo>
                    <a:cubicBezTo>
                      <a:pt x="855" y="1843"/>
                      <a:pt x="793" y="1836"/>
                      <a:pt x="733" y="1824"/>
                    </a:cubicBezTo>
                    <a:cubicBezTo>
                      <a:pt x="673" y="1812"/>
                      <a:pt x="615" y="1794"/>
                      <a:pt x="560" y="1770"/>
                    </a:cubicBezTo>
                    <a:cubicBezTo>
                      <a:pt x="506" y="1747"/>
                      <a:pt x="453" y="1719"/>
                      <a:pt x="404" y="1686"/>
                    </a:cubicBezTo>
                    <a:cubicBezTo>
                      <a:pt x="356" y="1653"/>
                      <a:pt x="311" y="1616"/>
                      <a:pt x="269" y="1574"/>
                    </a:cubicBezTo>
                    <a:cubicBezTo>
                      <a:pt x="227" y="1532"/>
                      <a:pt x="189" y="1486"/>
                      <a:pt x="156" y="1438"/>
                    </a:cubicBezTo>
                    <a:cubicBezTo>
                      <a:pt x="123" y="1389"/>
                      <a:pt x="95" y="1336"/>
                      <a:pt x="72" y="1282"/>
                    </a:cubicBezTo>
                    <a:cubicBezTo>
                      <a:pt x="48" y="1227"/>
                      <a:pt x="30" y="1169"/>
                      <a:pt x="18" y="1109"/>
                    </a:cubicBezTo>
                    <a:cubicBezTo>
                      <a:pt x="6" y="1049"/>
                      <a:pt x="0" y="987"/>
                      <a:pt x="0" y="924"/>
                    </a:cubicBezTo>
                    <a:cubicBezTo>
                      <a:pt x="0" y="862"/>
                      <a:pt x="6" y="800"/>
                      <a:pt x="18" y="739"/>
                    </a:cubicBezTo>
                    <a:cubicBezTo>
                      <a:pt x="30" y="680"/>
                      <a:pt x="48" y="622"/>
                      <a:pt x="72" y="567"/>
                    </a:cubicBezTo>
                    <a:cubicBezTo>
                      <a:pt x="95" y="513"/>
                      <a:pt x="123" y="460"/>
                      <a:pt x="157" y="411"/>
                    </a:cubicBezTo>
                    <a:cubicBezTo>
                      <a:pt x="189" y="362"/>
                      <a:pt x="227" y="317"/>
                      <a:pt x="269" y="275"/>
                    </a:cubicBezTo>
                    <a:cubicBezTo>
                      <a:pt x="311" y="233"/>
                      <a:pt x="356" y="196"/>
                      <a:pt x="404" y="163"/>
                    </a:cubicBezTo>
                    <a:cubicBezTo>
                      <a:pt x="453" y="130"/>
                      <a:pt x="506" y="102"/>
                      <a:pt x="560" y="78"/>
                    </a:cubicBezTo>
                    <a:cubicBezTo>
                      <a:pt x="615" y="55"/>
                      <a:pt x="673" y="37"/>
                      <a:pt x="733" y="25"/>
                    </a:cubicBezTo>
                    <a:cubicBezTo>
                      <a:pt x="854" y="0"/>
                      <a:pt x="981" y="0"/>
                      <a:pt x="1103" y="25"/>
                    </a:cubicBezTo>
                    <a:cubicBezTo>
                      <a:pt x="1162" y="37"/>
                      <a:pt x="1220" y="55"/>
                      <a:pt x="1275" y="78"/>
                    </a:cubicBezTo>
                    <a:cubicBezTo>
                      <a:pt x="1348" y="117"/>
                      <a:pt x="1415" y="162"/>
                      <a:pt x="1476" y="213"/>
                    </a:cubicBezTo>
                    <a:lnTo>
                      <a:pt x="1490" y="225"/>
                    </a:lnTo>
                    <a:lnTo>
                      <a:pt x="1328" y="388"/>
                    </a:lnTo>
                    <a:lnTo>
                      <a:pt x="1316" y="380"/>
                    </a:lnTo>
                    <a:cubicBezTo>
                      <a:pt x="1309" y="376"/>
                      <a:pt x="1302" y="371"/>
                      <a:pt x="1295" y="368"/>
                    </a:cubicBezTo>
                    <a:cubicBezTo>
                      <a:pt x="1258" y="343"/>
                      <a:pt x="1219" y="322"/>
                      <a:pt x="1179" y="305"/>
                    </a:cubicBezTo>
                    <a:cubicBezTo>
                      <a:pt x="1139" y="288"/>
                      <a:pt x="1096" y="274"/>
                      <a:pt x="1053" y="266"/>
                    </a:cubicBezTo>
                    <a:cubicBezTo>
                      <a:pt x="964" y="247"/>
                      <a:pt x="871" y="247"/>
                      <a:pt x="782" y="266"/>
                    </a:cubicBezTo>
                    <a:cubicBezTo>
                      <a:pt x="739" y="275"/>
                      <a:pt x="696" y="288"/>
                      <a:pt x="656" y="305"/>
                    </a:cubicBezTo>
                    <a:cubicBezTo>
                      <a:pt x="616" y="322"/>
                      <a:pt x="578" y="342"/>
                      <a:pt x="542" y="367"/>
                    </a:cubicBezTo>
                    <a:cubicBezTo>
                      <a:pt x="506" y="391"/>
                      <a:pt x="472" y="419"/>
                      <a:pt x="442" y="449"/>
                    </a:cubicBezTo>
                    <a:cubicBezTo>
                      <a:pt x="412" y="479"/>
                      <a:pt x="384" y="513"/>
                      <a:pt x="360" y="548"/>
                    </a:cubicBezTo>
                    <a:cubicBezTo>
                      <a:pt x="336" y="584"/>
                      <a:pt x="315" y="623"/>
                      <a:pt x="298" y="663"/>
                    </a:cubicBezTo>
                    <a:cubicBezTo>
                      <a:pt x="281" y="703"/>
                      <a:pt x="268" y="746"/>
                      <a:pt x="259" y="789"/>
                    </a:cubicBezTo>
                    <a:cubicBezTo>
                      <a:pt x="250" y="833"/>
                      <a:pt x="245" y="879"/>
                      <a:pt x="245" y="924"/>
                    </a:cubicBezTo>
                    <a:cubicBezTo>
                      <a:pt x="245" y="970"/>
                      <a:pt x="250" y="1016"/>
                      <a:pt x="259" y="1060"/>
                    </a:cubicBezTo>
                    <a:cubicBezTo>
                      <a:pt x="268" y="1103"/>
                      <a:pt x="281" y="1146"/>
                      <a:pt x="298" y="1186"/>
                    </a:cubicBezTo>
                    <a:cubicBezTo>
                      <a:pt x="315" y="1226"/>
                      <a:pt x="336" y="1264"/>
                      <a:pt x="360" y="1300"/>
                    </a:cubicBezTo>
                    <a:cubicBezTo>
                      <a:pt x="384" y="1336"/>
                      <a:pt x="412" y="1370"/>
                      <a:pt x="442" y="1400"/>
                    </a:cubicBezTo>
                    <a:cubicBezTo>
                      <a:pt x="472" y="1430"/>
                      <a:pt x="506" y="1458"/>
                      <a:pt x="542" y="1482"/>
                    </a:cubicBezTo>
                    <a:cubicBezTo>
                      <a:pt x="578" y="1506"/>
                      <a:pt x="616" y="1527"/>
                      <a:pt x="656" y="1544"/>
                    </a:cubicBezTo>
                    <a:cubicBezTo>
                      <a:pt x="696" y="1561"/>
                      <a:pt x="739" y="1574"/>
                      <a:pt x="782" y="1583"/>
                    </a:cubicBezTo>
                    <a:cubicBezTo>
                      <a:pt x="871" y="1601"/>
                      <a:pt x="964" y="1601"/>
                      <a:pt x="1053" y="1583"/>
                    </a:cubicBezTo>
                    <a:cubicBezTo>
                      <a:pt x="1096" y="1574"/>
                      <a:pt x="1139" y="1561"/>
                      <a:pt x="1179" y="1544"/>
                    </a:cubicBezTo>
                    <a:cubicBezTo>
                      <a:pt x="1219" y="1527"/>
                      <a:pt x="1258" y="1506"/>
                      <a:pt x="1294" y="1482"/>
                    </a:cubicBezTo>
                    <a:cubicBezTo>
                      <a:pt x="1329" y="1458"/>
                      <a:pt x="1363" y="1430"/>
                      <a:pt x="1393" y="1400"/>
                    </a:cubicBezTo>
                    <a:cubicBezTo>
                      <a:pt x="1424" y="1370"/>
                      <a:pt x="1451" y="1336"/>
                      <a:pt x="1476" y="1300"/>
                    </a:cubicBezTo>
                    <a:cubicBezTo>
                      <a:pt x="1500" y="1264"/>
                      <a:pt x="1521" y="1226"/>
                      <a:pt x="1537" y="1186"/>
                    </a:cubicBezTo>
                    <a:cubicBezTo>
                      <a:pt x="1555" y="1146"/>
                      <a:pt x="1568" y="1103"/>
                      <a:pt x="1577" y="1060"/>
                    </a:cubicBezTo>
                    <a:cubicBezTo>
                      <a:pt x="1586" y="1016"/>
                      <a:pt x="1590" y="970"/>
                      <a:pt x="1590" y="924"/>
                    </a:cubicBezTo>
                    <a:cubicBezTo>
                      <a:pt x="1590" y="879"/>
                      <a:pt x="1586" y="833"/>
                      <a:pt x="1577" y="789"/>
                    </a:cubicBezTo>
                    <a:cubicBezTo>
                      <a:pt x="1568" y="746"/>
                      <a:pt x="1555" y="703"/>
                      <a:pt x="1537" y="663"/>
                    </a:cubicBezTo>
                    <a:cubicBezTo>
                      <a:pt x="1521" y="623"/>
                      <a:pt x="1500" y="584"/>
                      <a:pt x="1475" y="548"/>
                    </a:cubicBezTo>
                    <a:cubicBezTo>
                      <a:pt x="1468" y="536"/>
                      <a:pt x="1462" y="526"/>
                      <a:pt x="1456" y="516"/>
                    </a:cubicBezTo>
                    <a:lnTo>
                      <a:pt x="1448" y="505"/>
                    </a:lnTo>
                    <a:lnTo>
                      <a:pt x="1610" y="343"/>
                    </a:lnTo>
                    <a:lnTo>
                      <a:pt x="1622" y="357"/>
                    </a:lnTo>
                    <a:cubicBezTo>
                      <a:pt x="1676" y="421"/>
                      <a:pt x="1724" y="491"/>
                      <a:pt x="1763" y="566"/>
                    </a:cubicBezTo>
                    <a:cubicBezTo>
                      <a:pt x="1787" y="622"/>
                      <a:pt x="1805" y="680"/>
                      <a:pt x="1817" y="739"/>
                    </a:cubicBezTo>
                    <a:cubicBezTo>
                      <a:pt x="1830" y="800"/>
                      <a:pt x="1836" y="862"/>
                      <a:pt x="1836" y="924"/>
                    </a:cubicBezTo>
                    <a:cubicBezTo>
                      <a:pt x="1836" y="987"/>
                      <a:pt x="1830" y="1049"/>
                      <a:pt x="1817" y="1109"/>
                    </a:cubicBezTo>
                    <a:cubicBezTo>
                      <a:pt x="1805" y="1169"/>
                      <a:pt x="1787" y="1227"/>
                      <a:pt x="1764" y="1282"/>
                    </a:cubicBezTo>
                    <a:cubicBezTo>
                      <a:pt x="1741" y="1336"/>
                      <a:pt x="1712" y="1389"/>
                      <a:pt x="1679" y="1438"/>
                    </a:cubicBezTo>
                    <a:cubicBezTo>
                      <a:pt x="1646" y="1486"/>
                      <a:pt x="1609" y="1532"/>
                      <a:pt x="1567" y="1574"/>
                    </a:cubicBezTo>
                    <a:cubicBezTo>
                      <a:pt x="1525" y="1616"/>
                      <a:pt x="1479" y="1653"/>
                      <a:pt x="1431" y="1686"/>
                    </a:cubicBezTo>
                    <a:cubicBezTo>
                      <a:pt x="1383" y="1719"/>
                      <a:pt x="1330" y="1747"/>
                      <a:pt x="1275" y="1770"/>
                    </a:cubicBezTo>
                    <a:cubicBezTo>
                      <a:pt x="1220" y="1794"/>
                      <a:pt x="1162" y="1812"/>
                      <a:pt x="1103" y="1824"/>
                    </a:cubicBezTo>
                    <a:cubicBezTo>
                      <a:pt x="1042" y="1836"/>
                      <a:pt x="980" y="1843"/>
                      <a:pt x="918" y="184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GB" sz="1400" dirty="0">
                  <a:solidFill>
                    <a:srgbClr val="000000"/>
                  </a:solidFill>
                  <a:latin typeface="Arial"/>
                </a:endParaRPr>
              </a:p>
            </p:txBody>
          </p:sp>
          <p:sp>
            <p:nvSpPr>
              <p:cNvPr id="122" name="Freeform 813">
                <a:extLst>
                  <a:ext uri="{FF2B5EF4-FFF2-40B4-BE49-F238E27FC236}">
                    <a16:creationId xmlns:a16="http://schemas.microsoft.com/office/drawing/2014/main" id="{38472879-D950-44CD-8D53-9AE6AB5A733E}"/>
                  </a:ext>
                </a:extLst>
              </p:cNvPr>
              <p:cNvSpPr>
                <a:spLocks/>
              </p:cNvSpPr>
              <p:nvPr/>
            </p:nvSpPr>
            <p:spPr bwMode="auto">
              <a:xfrm>
                <a:off x="2607" y="2465"/>
                <a:ext cx="125" cy="125"/>
              </a:xfrm>
              <a:custGeom>
                <a:avLst/>
                <a:gdLst>
                  <a:gd name="T0" fmla="*/ 879 w 956"/>
                  <a:gd name="T1" fmla="*/ 212 h 956"/>
                  <a:gd name="T2" fmla="*/ 716 w 956"/>
                  <a:gd name="T3" fmla="*/ 375 h 956"/>
                  <a:gd name="T4" fmla="*/ 718 w 956"/>
                  <a:gd name="T5" fmla="*/ 378 h 956"/>
                  <a:gd name="T6" fmla="*/ 739 w 956"/>
                  <a:gd name="T7" fmla="*/ 480 h 956"/>
                  <a:gd name="T8" fmla="*/ 727 w 956"/>
                  <a:gd name="T9" fmla="*/ 558 h 956"/>
                  <a:gd name="T10" fmla="*/ 718 w 956"/>
                  <a:gd name="T11" fmla="*/ 583 h 956"/>
                  <a:gd name="T12" fmla="*/ 662 w 956"/>
                  <a:gd name="T13" fmla="*/ 666 h 956"/>
                  <a:gd name="T14" fmla="*/ 578 w 956"/>
                  <a:gd name="T15" fmla="*/ 723 h 956"/>
                  <a:gd name="T16" fmla="*/ 476 w 956"/>
                  <a:gd name="T17" fmla="*/ 743 h 956"/>
                  <a:gd name="T18" fmla="*/ 373 w 956"/>
                  <a:gd name="T19" fmla="*/ 723 h 956"/>
                  <a:gd name="T20" fmla="*/ 290 w 956"/>
                  <a:gd name="T21" fmla="*/ 666 h 956"/>
                  <a:gd name="T22" fmla="*/ 233 w 956"/>
                  <a:gd name="T23" fmla="*/ 583 h 956"/>
                  <a:gd name="T24" fmla="*/ 213 w 956"/>
                  <a:gd name="T25" fmla="*/ 480 h 956"/>
                  <a:gd name="T26" fmla="*/ 233 w 956"/>
                  <a:gd name="T27" fmla="*/ 378 h 956"/>
                  <a:gd name="T28" fmla="*/ 290 w 956"/>
                  <a:gd name="T29" fmla="*/ 295 h 956"/>
                  <a:gd name="T30" fmla="*/ 373 w 956"/>
                  <a:gd name="T31" fmla="*/ 238 h 956"/>
                  <a:gd name="T32" fmla="*/ 476 w 956"/>
                  <a:gd name="T33" fmla="*/ 218 h 956"/>
                  <a:gd name="T34" fmla="*/ 570 w 956"/>
                  <a:gd name="T35" fmla="*/ 235 h 956"/>
                  <a:gd name="T36" fmla="*/ 734 w 956"/>
                  <a:gd name="T37" fmla="*/ 71 h 956"/>
                  <a:gd name="T38" fmla="*/ 476 w 956"/>
                  <a:gd name="T39" fmla="*/ 5 h 956"/>
                  <a:gd name="T40" fmla="*/ 336 w 956"/>
                  <a:gd name="T41" fmla="*/ 26 h 956"/>
                  <a:gd name="T42" fmla="*/ 291 w 956"/>
                  <a:gd name="T43" fmla="*/ 42 h 956"/>
                  <a:gd name="T44" fmla="*/ 139 w 956"/>
                  <a:gd name="T45" fmla="*/ 144 h 956"/>
                  <a:gd name="T46" fmla="*/ 37 w 956"/>
                  <a:gd name="T47" fmla="*/ 295 h 956"/>
                  <a:gd name="T48" fmla="*/ 0 w 956"/>
                  <a:gd name="T49" fmla="*/ 480 h 956"/>
                  <a:gd name="T50" fmla="*/ 37 w 956"/>
                  <a:gd name="T51" fmla="*/ 666 h 956"/>
                  <a:gd name="T52" fmla="*/ 139 w 956"/>
                  <a:gd name="T53" fmla="*/ 817 h 956"/>
                  <a:gd name="T54" fmla="*/ 291 w 956"/>
                  <a:gd name="T55" fmla="*/ 919 h 956"/>
                  <a:gd name="T56" fmla="*/ 476 w 956"/>
                  <a:gd name="T57" fmla="*/ 956 h 956"/>
                  <a:gd name="T58" fmla="*/ 661 w 956"/>
                  <a:gd name="T59" fmla="*/ 919 h 956"/>
                  <a:gd name="T60" fmla="*/ 812 w 956"/>
                  <a:gd name="T61" fmla="*/ 817 h 956"/>
                  <a:gd name="T62" fmla="*/ 914 w 956"/>
                  <a:gd name="T63" fmla="*/ 666 h 956"/>
                  <a:gd name="T64" fmla="*/ 930 w 956"/>
                  <a:gd name="T65" fmla="*/ 622 h 956"/>
                  <a:gd name="T66" fmla="*/ 951 w 956"/>
                  <a:gd name="T67" fmla="*/ 480 h 956"/>
                  <a:gd name="T68" fmla="*/ 879 w 956"/>
                  <a:gd name="T69" fmla="*/ 212 h 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56" h="956">
                    <a:moveTo>
                      <a:pt x="879" y="212"/>
                    </a:moveTo>
                    <a:lnTo>
                      <a:pt x="716" y="375"/>
                    </a:lnTo>
                    <a:cubicBezTo>
                      <a:pt x="717" y="376"/>
                      <a:pt x="717" y="377"/>
                      <a:pt x="718" y="378"/>
                    </a:cubicBezTo>
                    <a:cubicBezTo>
                      <a:pt x="727" y="400"/>
                      <a:pt x="739" y="436"/>
                      <a:pt x="739" y="480"/>
                    </a:cubicBezTo>
                    <a:cubicBezTo>
                      <a:pt x="739" y="517"/>
                      <a:pt x="731" y="545"/>
                      <a:pt x="727" y="558"/>
                    </a:cubicBezTo>
                    <a:cubicBezTo>
                      <a:pt x="724" y="567"/>
                      <a:pt x="721" y="575"/>
                      <a:pt x="718" y="583"/>
                    </a:cubicBezTo>
                    <a:cubicBezTo>
                      <a:pt x="705" y="614"/>
                      <a:pt x="686" y="643"/>
                      <a:pt x="662" y="666"/>
                    </a:cubicBezTo>
                    <a:cubicBezTo>
                      <a:pt x="638" y="690"/>
                      <a:pt x="609" y="709"/>
                      <a:pt x="578" y="723"/>
                    </a:cubicBezTo>
                    <a:cubicBezTo>
                      <a:pt x="547" y="736"/>
                      <a:pt x="512" y="743"/>
                      <a:pt x="476" y="743"/>
                    </a:cubicBezTo>
                    <a:cubicBezTo>
                      <a:pt x="439" y="743"/>
                      <a:pt x="405" y="736"/>
                      <a:pt x="373" y="723"/>
                    </a:cubicBezTo>
                    <a:cubicBezTo>
                      <a:pt x="342" y="709"/>
                      <a:pt x="314" y="690"/>
                      <a:pt x="290" y="666"/>
                    </a:cubicBezTo>
                    <a:cubicBezTo>
                      <a:pt x="266" y="643"/>
                      <a:pt x="247" y="614"/>
                      <a:pt x="233" y="583"/>
                    </a:cubicBezTo>
                    <a:cubicBezTo>
                      <a:pt x="220" y="551"/>
                      <a:pt x="213" y="517"/>
                      <a:pt x="213" y="480"/>
                    </a:cubicBezTo>
                    <a:cubicBezTo>
                      <a:pt x="213" y="444"/>
                      <a:pt x="220" y="410"/>
                      <a:pt x="233" y="378"/>
                    </a:cubicBezTo>
                    <a:cubicBezTo>
                      <a:pt x="247" y="347"/>
                      <a:pt x="266" y="318"/>
                      <a:pt x="290" y="295"/>
                    </a:cubicBezTo>
                    <a:cubicBezTo>
                      <a:pt x="314" y="271"/>
                      <a:pt x="342" y="252"/>
                      <a:pt x="373" y="238"/>
                    </a:cubicBezTo>
                    <a:cubicBezTo>
                      <a:pt x="413" y="221"/>
                      <a:pt x="450" y="218"/>
                      <a:pt x="476" y="218"/>
                    </a:cubicBezTo>
                    <a:cubicBezTo>
                      <a:pt x="516" y="218"/>
                      <a:pt x="549" y="227"/>
                      <a:pt x="570" y="235"/>
                    </a:cubicBezTo>
                    <a:lnTo>
                      <a:pt x="734" y="71"/>
                    </a:lnTo>
                    <a:cubicBezTo>
                      <a:pt x="617" y="0"/>
                      <a:pt x="499" y="4"/>
                      <a:pt x="476" y="5"/>
                    </a:cubicBezTo>
                    <a:cubicBezTo>
                      <a:pt x="442" y="5"/>
                      <a:pt x="392" y="8"/>
                      <a:pt x="336" y="26"/>
                    </a:cubicBezTo>
                    <a:cubicBezTo>
                      <a:pt x="326" y="29"/>
                      <a:pt x="310" y="34"/>
                      <a:pt x="291" y="42"/>
                    </a:cubicBezTo>
                    <a:cubicBezTo>
                      <a:pt x="234" y="66"/>
                      <a:pt x="183" y="101"/>
                      <a:pt x="139" y="144"/>
                    </a:cubicBezTo>
                    <a:cubicBezTo>
                      <a:pt x="96" y="187"/>
                      <a:pt x="62" y="238"/>
                      <a:pt x="37" y="295"/>
                    </a:cubicBezTo>
                    <a:cubicBezTo>
                      <a:pt x="13" y="352"/>
                      <a:pt x="0" y="415"/>
                      <a:pt x="0" y="480"/>
                    </a:cubicBezTo>
                    <a:cubicBezTo>
                      <a:pt x="0" y="546"/>
                      <a:pt x="13" y="609"/>
                      <a:pt x="37" y="666"/>
                    </a:cubicBezTo>
                    <a:cubicBezTo>
                      <a:pt x="62" y="722"/>
                      <a:pt x="96" y="774"/>
                      <a:pt x="139" y="817"/>
                    </a:cubicBezTo>
                    <a:cubicBezTo>
                      <a:pt x="183" y="860"/>
                      <a:pt x="234" y="894"/>
                      <a:pt x="291" y="919"/>
                    </a:cubicBezTo>
                    <a:cubicBezTo>
                      <a:pt x="347" y="943"/>
                      <a:pt x="410" y="956"/>
                      <a:pt x="476" y="956"/>
                    </a:cubicBezTo>
                    <a:cubicBezTo>
                      <a:pt x="541" y="956"/>
                      <a:pt x="604" y="943"/>
                      <a:pt x="661" y="919"/>
                    </a:cubicBezTo>
                    <a:cubicBezTo>
                      <a:pt x="718" y="894"/>
                      <a:pt x="769" y="860"/>
                      <a:pt x="812" y="817"/>
                    </a:cubicBezTo>
                    <a:cubicBezTo>
                      <a:pt x="855" y="774"/>
                      <a:pt x="890" y="722"/>
                      <a:pt x="914" y="666"/>
                    </a:cubicBezTo>
                    <a:cubicBezTo>
                      <a:pt x="922" y="647"/>
                      <a:pt x="927" y="631"/>
                      <a:pt x="930" y="622"/>
                    </a:cubicBezTo>
                    <a:cubicBezTo>
                      <a:pt x="948" y="564"/>
                      <a:pt x="951" y="514"/>
                      <a:pt x="951" y="480"/>
                    </a:cubicBezTo>
                    <a:cubicBezTo>
                      <a:pt x="952" y="458"/>
                      <a:pt x="956" y="333"/>
                      <a:pt x="879" y="21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GB" sz="1400" dirty="0">
                  <a:solidFill>
                    <a:srgbClr val="000000"/>
                  </a:solidFill>
                  <a:latin typeface="Arial"/>
                </a:endParaRPr>
              </a:p>
            </p:txBody>
          </p:sp>
          <p:sp>
            <p:nvSpPr>
              <p:cNvPr id="123" name="Freeform 814">
                <a:extLst>
                  <a:ext uri="{FF2B5EF4-FFF2-40B4-BE49-F238E27FC236}">
                    <a16:creationId xmlns:a16="http://schemas.microsoft.com/office/drawing/2014/main" id="{0A593AF8-F247-4F25-994A-543937E57606}"/>
                  </a:ext>
                </a:extLst>
              </p:cNvPr>
              <p:cNvSpPr>
                <a:spLocks noEditPoints="1"/>
              </p:cNvSpPr>
              <p:nvPr/>
            </p:nvSpPr>
            <p:spPr bwMode="auto">
              <a:xfrm>
                <a:off x="2605" y="2463"/>
                <a:ext cx="129" cy="129"/>
              </a:xfrm>
              <a:custGeom>
                <a:avLst/>
                <a:gdLst>
                  <a:gd name="T0" fmla="*/ 493 w 987"/>
                  <a:gd name="T1" fmla="*/ 36 h 987"/>
                  <a:gd name="T2" fmla="*/ 314 w 987"/>
                  <a:gd name="T3" fmla="*/ 72 h 987"/>
                  <a:gd name="T4" fmla="*/ 70 w 987"/>
                  <a:gd name="T5" fmla="*/ 316 h 987"/>
                  <a:gd name="T6" fmla="*/ 70 w 987"/>
                  <a:gd name="T7" fmla="*/ 673 h 987"/>
                  <a:gd name="T8" fmla="*/ 314 w 987"/>
                  <a:gd name="T9" fmla="*/ 917 h 987"/>
                  <a:gd name="T10" fmla="*/ 671 w 987"/>
                  <a:gd name="T11" fmla="*/ 917 h 987"/>
                  <a:gd name="T12" fmla="*/ 916 w 987"/>
                  <a:gd name="T13" fmla="*/ 673 h 987"/>
                  <a:gd name="T14" fmla="*/ 952 w 987"/>
                  <a:gd name="T15" fmla="*/ 494 h 987"/>
                  <a:gd name="T16" fmla="*/ 753 w 987"/>
                  <a:gd name="T17" fmla="*/ 392 h 987"/>
                  <a:gd name="T18" fmla="*/ 760 w 987"/>
                  <a:gd name="T19" fmla="*/ 577 h 987"/>
                  <a:gd name="T20" fmla="*/ 690 w 987"/>
                  <a:gd name="T21" fmla="*/ 692 h 987"/>
                  <a:gd name="T22" fmla="*/ 384 w 987"/>
                  <a:gd name="T23" fmla="*/ 752 h 987"/>
                  <a:gd name="T24" fmla="*/ 235 w 987"/>
                  <a:gd name="T25" fmla="*/ 603 h 987"/>
                  <a:gd name="T26" fmla="*/ 235 w 987"/>
                  <a:gd name="T27" fmla="*/ 386 h 987"/>
                  <a:gd name="T28" fmla="*/ 384 w 987"/>
                  <a:gd name="T29" fmla="*/ 237 h 987"/>
                  <a:gd name="T30" fmla="*/ 583 w 987"/>
                  <a:gd name="T31" fmla="*/ 230 h 987"/>
                  <a:gd name="T32" fmla="*/ 510 w 987"/>
                  <a:gd name="T33" fmla="*/ 35 h 987"/>
                  <a:gd name="T34" fmla="*/ 301 w 987"/>
                  <a:gd name="T35" fmla="*/ 948 h 987"/>
                  <a:gd name="T36" fmla="*/ 39 w 987"/>
                  <a:gd name="T37" fmla="*/ 686 h 987"/>
                  <a:gd name="T38" fmla="*/ 39 w 987"/>
                  <a:gd name="T39" fmla="*/ 303 h 987"/>
                  <a:gd name="T40" fmla="*/ 301 w 987"/>
                  <a:gd name="T41" fmla="*/ 41 h 987"/>
                  <a:gd name="T42" fmla="*/ 493 w 987"/>
                  <a:gd name="T43" fmla="*/ 2 h 987"/>
                  <a:gd name="T44" fmla="*/ 778 w 987"/>
                  <a:gd name="T45" fmla="*/ 82 h 987"/>
                  <a:gd name="T46" fmla="*/ 581 w 987"/>
                  <a:gd name="T47" fmla="*/ 265 h 987"/>
                  <a:gd name="T48" fmla="*/ 397 w 987"/>
                  <a:gd name="T49" fmla="*/ 268 h 987"/>
                  <a:gd name="T50" fmla="*/ 266 w 987"/>
                  <a:gd name="T51" fmla="*/ 399 h 987"/>
                  <a:gd name="T52" fmla="*/ 266 w 987"/>
                  <a:gd name="T53" fmla="*/ 590 h 987"/>
                  <a:gd name="T54" fmla="*/ 397 w 987"/>
                  <a:gd name="T55" fmla="*/ 721 h 987"/>
                  <a:gd name="T56" fmla="*/ 667 w 987"/>
                  <a:gd name="T57" fmla="*/ 669 h 987"/>
                  <a:gd name="T58" fmla="*/ 728 w 987"/>
                  <a:gd name="T59" fmla="*/ 567 h 987"/>
                  <a:gd name="T60" fmla="*/ 720 w 987"/>
                  <a:gd name="T61" fmla="*/ 400 h 987"/>
                  <a:gd name="T62" fmla="*/ 712 w 987"/>
                  <a:gd name="T63" fmla="*/ 386 h 987"/>
                  <a:gd name="T64" fmla="*/ 910 w 987"/>
                  <a:gd name="T65" fmla="*/ 217 h 987"/>
                  <a:gd name="T66" fmla="*/ 963 w 987"/>
                  <a:gd name="T67" fmla="*/ 641 h 987"/>
                  <a:gd name="T68" fmla="*/ 841 w 987"/>
                  <a:gd name="T69" fmla="*/ 842 h 987"/>
                  <a:gd name="T70" fmla="*/ 493 w 987"/>
                  <a:gd name="T71" fmla="*/ 987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87" h="987">
                    <a:moveTo>
                      <a:pt x="510" y="35"/>
                    </a:moveTo>
                    <a:cubicBezTo>
                      <a:pt x="503" y="35"/>
                      <a:pt x="498" y="35"/>
                      <a:pt x="493" y="36"/>
                    </a:cubicBezTo>
                    <a:cubicBezTo>
                      <a:pt x="447" y="36"/>
                      <a:pt x="401" y="42"/>
                      <a:pt x="357" y="56"/>
                    </a:cubicBezTo>
                    <a:cubicBezTo>
                      <a:pt x="347" y="59"/>
                      <a:pt x="332" y="64"/>
                      <a:pt x="314" y="72"/>
                    </a:cubicBezTo>
                    <a:cubicBezTo>
                      <a:pt x="260" y="95"/>
                      <a:pt x="211" y="128"/>
                      <a:pt x="168" y="170"/>
                    </a:cubicBezTo>
                    <a:cubicBezTo>
                      <a:pt x="126" y="212"/>
                      <a:pt x="93" y="261"/>
                      <a:pt x="70" y="316"/>
                    </a:cubicBezTo>
                    <a:cubicBezTo>
                      <a:pt x="46" y="373"/>
                      <a:pt x="34" y="433"/>
                      <a:pt x="34" y="494"/>
                    </a:cubicBezTo>
                    <a:cubicBezTo>
                      <a:pt x="34" y="556"/>
                      <a:pt x="46" y="616"/>
                      <a:pt x="70" y="673"/>
                    </a:cubicBezTo>
                    <a:cubicBezTo>
                      <a:pt x="93" y="728"/>
                      <a:pt x="126" y="777"/>
                      <a:pt x="168" y="819"/>
                    </a:cubicBezTo>
                    <a:cubicBezTo>
                      <a:pt x="210" y="861"/>
                      <a:pt x="259" y="894"/>
                      <a:pt x="314" y="917"/>
                    </a:cubicBezTo>
                    <a:cubicBezTo>
                      <a:pt x="371" y="941"/>
                      <a:pt x="431" y="953"/>
                      <a:pt x="493" y="953"/>
                    </a:cubicBezTo>
                    <a:cubicBezTo>
                      <a:pt x="554" y="953"/>
                      <a:pt x="615" y="941"/>
                      <a:pt x="671" y="917"/>
                    </a:cubicBezTo>
                    <a:cubicBezTo>
                      <a:pt x="726" y="894"/>
                      <a:pt x="775" y="861"/>
                      <a:pt x="817" y="819"/>
                    </a:cubicBezTo>
                    <a:cubicBezTo>
                      <a:pt x="859" y="777"/>
                      <a:pt x="892" y="728"/>
                      <a:pt x="916" y="673"/>
                    </a:cubicBezTo>
                    <a:cubicBezTo>
                      <a:pt x="921" y="659"/>
                      <a:pt x="927" y="645"/>
                      <a:pt x="931" y="631"/>
                    </a:cubicBezTo>
                    <a:cubicBezTo>
                      <a:pt x="945" y="587"/>
                      <a:pt x="952" y="541"/>
                      <a:pt x="952" y="494"/>
                    </a:cubicBezTo>
                    <a:cubicBezTo>
                      <a:pt x="953" y="463"/>
                      <a:pt x="953" y="359"/>
                      <a:pt x="892" y="253"/>
                    </a:cubicBezTo>
                    <a:lnTo>
                      <a:pt x="753" y="392"/>
                    </a:lnTo>
                    <a:cubicBezTo>
                      <a:pt x="766" y="425"/>
                      <a:pt x="772" y="460"/>
                      <a:pt x="772" y="494"/>
                    </a:cubicBezTo>
                    <a:cubicBezTo>
                      <a:pt x="772" y="532"/>
                      <a:pt x="765" y="562"/>
                      <a:pt x="760" y="577"/>
                    </a:cubicBezTo>
                    <a:cubicBezTo>
                      <a:pt x="757" y="586"/>
                      <a:pt x="754" y="594"/>
                      <a:pt x="750" y="603"/>
                    </a:cubicBezTo>
                    <a:cubicBezTo>
                      <a:pt x="736" y="637"/>
                      <a:pt x="716" y="667"/>
                      <a:pt x="690" y="692"/>
                    </a:cubicBezTo>
                    <a:cubicBezTo>
                      <a:pt x="665" y="718"/>
                      <a:pt x="635" y="738"/>
                      <a:pt x="601" y="752"/>
                    </a:cubicBezTo>
                    <a:cubicBezTo>
                      <a:pt x="533" y="781"/>
                      <a:pt x="453" y="781"/>
                      <a:pt x="384" y="752"/>
                    </a:cubicBezTo>
                    <a:cubicBezTo>
                      <a:pt x="351" y="738"/>
                      <a:pt x="321" y="718"/>
                      <a:pt x="295" y="692"/>
                    </a:cubicBezTo>
                    <a:cubicBezTo>
                      <a:pt x="269" y="667"/>
                      <a:pt x="249" y="637"/>
                      <a:pt x="235" y="603"/>
                    </a:cubicBezTo>
                    <a:cubicBezTo>
                      <a:pt x="221" y="569"/>
                      <a:pt x="213" y="532"/>
                      <a:pt x="213" y="494"/>
                    </a:cubicBezTo>
                    <a:cubicBezTo>
                      <a:pt x="213" y="457"/>
                      <a:pt x="221" y="420"/>
                      <a:pt x="235" y="386"/>
                    </a:cubicBezTo>
                    <a:cubicBezTo>
                      <a:pt x="249" y="352"/>
                      <a:pt x="269" y="323"/>
                      <a:pt x="295" y="297"/>
                    </a:cubicBezTo>
                    <a:cubicBezTo>
                      <a:pt x="321" y="271"/>
                      <a:pt x="351" y="251"/>
                      <a:pt x="384" y="237"/>
                    </a:cubicBezTo>
                    <a:cubicBezTo>
                      <a:pt x="418" y="223"/>
                      <a:pt x="456" y="215"/>
                      <a:pt x="493" y="215"/>
                    </a:cubicBezTo>
                    <a:cubicBezTo>
                      <a:pt x="530" y="215"/>
                      <a:pt x="561" y="222"/>
                      <a:pt x="583" y="230"/>
                    </a:cubicBezTo>
                    <a:lnTo>
                      <a:pt x="724" y="89"/>
                    </a:lnTo>
                    <a:cubicBezTo>
                      <a:pt x="638" y="43"/>
                      <a:pt x="554" y="35"/>
                      <a:pt x="510" y="35"/>
                    </a:cubicBezTo>
                    <a:close/>
                    <a:moveTo>
                      <a:pt x="493" y="987"/>
                    </a:moveTo>
                    <a:cubicBezTo>
                      <a:pt x="426" y="987"/>
                      <a:pt x="362" y="974"/>
                      <a:pt x="301" y="948"/>
                    </a:cubicBezTo>
                    <a:cubicBezTo>
                      <a:pt x="242" y="923"/>
                      <a:pt x="190" y="887"/>
                      <a:pt x="145" y="842"/>
                    </a:cubicBezTo>
                    <a:cubicBezTo>
                      <a:pt x="100" y="797"/>
                      <a:pt x="64" y="745"/>
                      <a:pt x="39" y="686"/>
                    </a:cubicBezTo>
                    <a:cubicBezTo>
                      <a:pt x="13" y="625"/>
                      <a:pt x="0" y="561"/>
                      <a:pt x="0" y="494"/>
                    </a:cubicBezTo>
                    <a:cubicBezTo>
                      <a:pt x="0" y="428"/>
                      <a:pt x="13" y="364"/>
                      <a:pt x="39" y="303"/>
                    </a:cubicBezTo>
                    <a:cubicBezTo>
                      <a:pt x="64" y="244"/>
                      <a:pt x="100" y="192"/>
                      <a:pt x="145" y="146"/>
                    </a:cubicBezTo>
                    <a:cubicBezTo>
                      <a:pt x="190" y="101"/>
                      <a:pt x="243" y="66"/>
                      <a:pt x="301" y="41"/>
                    </a:cubicBezTo>
                    <a:cubicBezTo>
                      <a:pt x="320" y="33"/>
                      <a:pt x="337" y="27"/>
                      <a:pt x="348" y="24"/>
                    </a:cubicBezTo>
                    <a:cubicBezTo>
                      <a:pt x="395" y="10"/>
                      <a:pt x="443" y="2"/>
                      <a:pt x="493" y="2"/>
                    </a:cubicBezTo>
                    <a:cubicBezTo>
                      <a:pt x="535" y="0"/>
                      <a:pt x="648" y="3"/>
                      <a:pt x="760" y="71"/>
                    </a:cubicBezTo>
                    <a:lnTo>
                      <a:pt x="778" y="82"/>
                    </a:lnTo>
                    <a:lnTo>
                      <a:pt x="591" y="269"/>
                    </a:lnTo>
                    <a:lnTo>
                      <a:pt x="581" y="265"/>
                    </a:lnTo>
                    <a:cubicBezTo>
                      <a:pt x="562" y="257"/>
                      <a:pt x="531" y="248"/>
                      <a:pt x="493" y="248"/>
                    </a:cubicBezTo>
                    <a:cubicBezTo>
                      <a:pt x="470" y="248"/>
                      <a:pt x="435" y="252"/>
                      <a:pt x="397" y="268"/>
                    </a:cubicBezTo>
                    <a:cubicBezTo>
                      <a:pt x="368" y="280"/>
                      <a:pt x="341" y="298"/>
                      <a:pt x="319" y="320"/>
                    </a:cubicBezTo>
                    <a:cubicBezTo>
                      <a:pt x="296" y="343"/>
                      <a:pt x="278" y="369"/>
                      <a:pt x="266" y="399"/>
                    </a:cubicBezTo>
                    <a:cubicBezTo>
                      <a:pt x="253" y="429"/>
                      <a:pt x="246" y="461"/>
                      <a:pt x="246" y="494"/>
                    </a:cubicBezTo>
                    <a:cubicBezTo>
                      <a:pt x="246" y="528"/>
                      <a:pt x="253" y="560"/>
                      <a:pt x="266" y="590"/>
                    </a:cubicBezTo>
                    <a:cubicBezTo>
                      <a:pt x="278" y="620"/>
                      <a:pt x="296" y="646"/>
                      <a:pt x="319" y="669"/>
                    </a:cubicBezTo>
                    <a:cubicBezTo>
                      <a:pt x="341" y="691"/>
                      <a:pt x="368" y="709"/>
                      <a:pt x="397" y="721"/>
                    </a:cubicBezTo>
                    <a:cubicBezTo>
                      <a:pt x="458" y="747"/>
                      <a:pt x="528" y="747"/>
                      <a:pt x="588" y="721"/>
                    </a:cubicBezTo>
                    <a:cubicBezTo>
                      <a:pt x="618" y="709"/>
                      <a:pt x="644" y="691"/>
                      <a:pt x="667" y="669"/>
                    </a:cubicBezTo>
                    <a:cubicBezTo>
                      <a:pt x="689" y="646"/>
                      <a:pt x="707" y="620"/>
                      <a:pt x="720" y="590"/>
                    </a:cubicBezTo>
                    <a:cubicBezTo>
                      <a:pt x="723" y="582"/>
                      <a:pt x="726" y="575"/>
                      <a:pt x="728" y="567"/>
                    </a:cubicBezTo>
                    <a:cubicBezTo>
                      <a:pt x="732" y="554"/>
                      <a:pt x="739" y="528"/>
                      <a:pt x="739" y="494"/>
                    </a:cubicBezTo>
                    <a:cubicBezTo>
                      <a:pt x="739" y="463"/>
                      <a:pt x="732" y="430"/>
                      <a:pt x="720" y="400"/>
                    </a:cubicBezTo>
                    <a:cubicBezTo>
                      <a:pt x="720" y="399"/>
                      <a:pt x="719" y="398"/>
                      <a:pt x="719" y="397"/>
                    </a:cubicBezTo>
                    <a:lnTo>
                      <a:pt x="712" y="386"/>
                    </a:lnTo>
                    <a:lnTo>
                      <a:pt x="899" y="200"/>
                    </a:lnTo>
                    <a:lnTo>
                      <a:pt x="910" y="217"/>
                    </a:lnTo>
                    <a:cubicBezTo>
                      <a:pt x="987" y="337"/>
                      <a:pt x="987" y="460"/>
                      <a:pt x="985" y="495"/>
                    </a:cubicBezTo>
                    <a:cubicBezTo>
                      <a:pt x="985" y="544"/>
                      <a:pt x="978" y="593"/>
                      <a:pt x="963" y="641"/>
                    </a:cubicBezTo>
                    <a:cubicBezTo>
                      <a:pt x="958" y="656"/>
                      <a:pt x="953" y="671"/>
                      <a:pt x="946" y="686"/>
                    </a:cubicBezTo>
                    <a:cubicBezTo>
                      <a:pt x="921" y="745"/>
                      <a:pt x="886" y="797"/>
                      <a:pt x="841" y="842"/>
                    </a:cubicBezTo>
                    <a:cubicBezTo>
                      <a:pt x="796" y="887"/>
                      <a:pt x="743" y="923"/>
                      <a:pt x="684" y="948"/>
                    </a:cubicBezTo>
                    <a:cubicBezTo>
                      <a:pt x="623" y="974"/>
                      <a:pt x="559" y="987"/>
                      <a:pt x="493" y="98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GB" sz="1400" dirty="0">
                  <a:solidFill>
                    <a:srgbClr val="000000"/>
                  </a:solidFill>
                  <a:latin typeface="Arial"/>
                </a:endParaRPr>
              </a:p>
            </p:txBody>
          </p:sp>
          <p:sp>
            <p:nvSpPr>
              <p:cNvPr id="124" name="Freeform 815">
                <a:extLst>
                  <a:ext uri="{FF2B5EF4-FFF2-40B4-BE49-F238E27FC236}">
                    <a16:creationId xmlns:a16="http://schemas.microsoft.com/office/drawing/2014/main" id="{180FAF06-5DE2-40E7-9E94-61026B36CBEB}"/>
                  </a:ext>
                </a:extLst>
              </p:cNvPr>
              <p:cNvSpPr>
                <a:spLocks/>
              </p:cNvSpPr>
              <p:nvPr/>
            </p:nvSpPr>
            <p:spPr bwMode="auto">
              <a:xfrm>
                <a:off x="2599" y="2673"/>
                <a:ext cx="43" cy="72"/>
              </a:xfrm>
              <a:custGeom>
                <a:avLst/>
                <a:gdLst>
                  <a:gd name="T0" fmla="*/ 26 w 43"/>
                  <a:gd name="T1" fmla="*/ 72 h 72"/>
                  <a:gd name="T2" fmla="*/ 0 w 43"/>
                  <a:gd name="T3" fmla="*/ 72 h 72"/>
                  <a:gd name="T4" fmla="*/ 20 w 43"/>
                  <a:gd name="T5" fmla="*/ 0 h 72"/>
                  <a:gd name="T6" fmla="*/ 24 w 43"/>
                  <a:gd name="T7" fmla="*/ 1 h 72"/>
                  <a:gd name="T8" fmla="*/ 5 w 43"/>
                  <a:gd name="T9" fmla="*/ 68 h 72"/>
                  <a:gd name="T10" fmla="*/ 22 w 43"/>
                  <a:gd name="T11" fmla="*/ 68 h 72"/>
                  <a:gd name="T12" fmla="*/ 39 w 43"/>
                  <a:gd name="T13" fmla="*/ 6 h 72"/>
                  <a:gd name="T14" fmla="*/ 43 w 43"/>
                  <a:gd name="T15" fmla="*/ 7 h 72"/>
                  <a:gd name="T16" fmla="*/ 26 w 43"/>
                  <a:gd name="T17"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72">
                    <a:moveTo>
                      <a:pt x="26" y="72"/>
                    </a:moveTo>
                    <a:lnTo>
                      <a:pt x="0" y="72"/>
                    </a:lnTo>
                    <a:lnTo>
                      <a:pt x="20" y="0"/>
                    </a:lnTo>
                    <a:lnTo>
                      <a:pt x="24" y="1"/>
                    </a:lnTo>
                    <a:lnTo>
                      <a:pt x="5" y="68"/>
                    </a:lnTo>
                    <a:lnTo>
                      <a:pt x="22" y="68"/>
                    </a:lnTo>
                    <a:lnTo>
                      <a:pt x="39" y="6"/>
                    </a:lnTo>
                    <a:lnTo>
                      <a:pt x="43" y="7"/>
                    </a:lnTo>
                    <a:lnTo>
                      <a:pt x="26"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GB" sz="1400" dirty="0">
                  <a:solidFill>
                    <a:srgbClr val="000000"/>
                  </a:solidFill>
                  <a:latin typeface="Arial"/>
                </a:endParaRPr>
              </a:p>
            </p:txBody>
          </p:sp>
          <p:sp>
            <p:nvSpPr>
              <p:cNvPr id="125" name="Freeform 816">
                <a:extLst>
                  <a:ext uri="{FF2B5EF4-FFF2-40B4-BE49-F238E27FC236}">
                    <a16:creationId xmlns:a16="http://schemas.microsoft.com/office/drawing/2014/main" id="{E38F4F54-3A47-4DB1-8537-F89BEF5423B9}"/>
                  </a:ext>
                </a:extLst>
              </p:cNvPr>
              <p:cNvSpPr>
                <a:spLocks/>
              </p:cNvSpPr>
              <p:nvPr/>
            </p:nvSpPr>
            <p:spPr bwMode="auto">
              <a:xfrm>
                <a:off x="2702" y="2673"/>
                <a:ext cx="44" cy="72"/>
              </a:xfrm>
              <a:custGeom>
                <a:avLst/>
                <a:gdLst>
                  <a:gd name="T0" fmla="*/ 44 w 44"/>
                  <a:gd name="T1" fmla="*/ 72 h 72"/>
                  <a:gd name="T2" fmla="*/ 18 w 44"/>
                  <a:gd name="T3" fmla="*/ 72 h 72"/>
                  <a:gd name="T4" fmla="*/ 0 w 44"/>
                  <a:gd name="T5" fmla="*/ 7 h 72"/>
                  <a:gd name="T6" fmla="*/ 5 w 44"/>
                  <a:gd name="T7" fmla="*/ 6 h 72"/>
                  <a:gd name="T8" fmla="*/ 21 w 44"/>
                  <a:gd name="T9" fmla="*/ 68 h 72"/>
                  <a:gd name="T10" fmla="*/ 38 w 44"/>
                  <a:gd name="T11" fmla="*/ 68 h 72"/>
                  <a:gd name="T12" fmla="*/ 19 w 44"/>
                  <a:gd name="T13" fmla="*/ 1 h 72"/>
                  <a:gd name="T14" fmla="*/ 23 w 44"/>
                  <a:gd name="T15" fmla="*/ 0 h 72"/>
                  <a:gd name="T16" fmla="*/ 44 w 44"/>
                  <a:gd name="T17"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72">
                    <a:moveTo>
                      <a:pt x="44" y="72"/>
                    </a:moveTo>
                    <a:lnTo>
                      <a:pt x="18" y="72"/>
                    </a:lnTo>
                    <a:lnTo>
                      <a:pt x="0" y="7"/>
                    </a:lnTo>
                    <a:lnTo>
                      <a:pt x="5" y="6"/>
                    </a:lnTo>
                    <a:lnTo>
                      <a:pt x="21" y="68"/>
                    </a:lnTo>
                    <a:lnTo>
                      <a:pt x="38" y="68"/>
                    </a:lnTo>
                    <a:lnTo>
                      <a:pt x="19" y="1"/>
                    </a:lnTo>
                    <a:lnTo>
                      <a:pt x="23" y="0"/>
                    </a:lnTo>
                    <a:lnTo>
                      <a:pt x="44"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GB" sz="1400" dirty="0">
                  <a:solidFill>
                    <a:srgbClr val="000000"/>
                  </a:solidFill>
                  <a:latin typeface="Arial"/>
                </a:endParaRPr>
              </a:p>
            </p:txBody>
          </p:sp>
          <p:sp>
            <p:nvSpPr>
              <p:cNvPr id="126" name="Freeform 817">
                <a:extLst>
                  <a:ext uri="{FF2B5EF4-FFF2-40B4-BE49-F238E27FC236}">
                    <a16:creationId xmlns:a16="http://schemas.microsoft.com/office/drawing/2014/main" id="{186C86A5-51FC-46A7-A35A-8825C8E7AA46}"/>
                  </a:ext>
                </a:extLst>
              </p:cNvPr>
              <p:cNvSpPr>
                <a:spLocks/>
              </p:cNvSpPr>
              <p:nvPr/>
            </p:nvSpPr>
            <p:spPr bwMode="auto">
              <a:xfrm>
                <a:off x="2660" y="2344"/>
                <a:ext cx="20" cy="31"/>
              </a:xfrm>
              <a:custGeom>
                <a:avLst/>
                <a:gdLst>
                  <a:gd name="T0" fmla="*/ 20 w 20"/>
                  <a:gd name="T1" fmla="*/ 31 h 31"/>
                  <a:gd name="T2" fmla="*/ 16 w 20"/>
                  <a:gd name="T3" fmla="*/ 31 h 31"/>
                  <a:gd name="T4" fmla="*/ 16 w 20"/>
                  <a:gd name="T5" fmla="*/ 4 h 31"/>
                  <a:gd name="T6" fmla="*/ 4 w 20"/>
                  <a:gd name="T7" fmla="*/ 4 h 31"/>
                  <a:gd name="T8" fmla="*/ 4 w 20"/>
                  <a:gd name="T9" fmla="*/ 31 h 31"/>
                  <a:gd name="T10" fmla="*/ 0 w 20"/>
                  <a:gd name="T11" fmla="*/ 31 h 31"/>
                  <a:gd name="T12" fmla="*/ 0 w 20"/>
                  <a:gd name="T13" fmla="*/ 0 h 31"/>
                  <a:gd name="T14" fmla="*/ 20 w 20"/>
                  <a:gd name="T15" fmla="*/ 0 h 31"/>
                  <a:gd name="T16" fmla="*/ 20 w 20"/>
                  <a:gd name="T1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31">
                    <a:moveTo>
                      <a:pt x="20" y="31"/>
                    </a:moveTo>
                    <a:lnTo>
                      <a:pt x="16" y="31"/>
                    </a:lnTo>
                    <a:lnTo>
                      <a:pt x="16" y="4"/>
                    </a:lnTo>
                    <a:lnTo>
                      <a:pt x="4" y="4"/>
                    </a:lnTo>
                    <a:lnTo>
                      <a:pt x="4" y="31"/>
                    </a:lnTo>
                    <a:lnTo>
                      <a:pt x="0" y="31"/>
                    </a:lnTo>
                    <a:lnTo>
                      <a:pt x="0" y="0"/>
                    </a:lnTo>
                    <a:lnTo>
                      <a:pt x="20" y="0"/>
                    </a:lnTo>
                    <a:lnTo>
                      <a:pt x="20"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GB" sz="1400" dirty="0">
                  <a:solidFill>
                    <a:srgbClr val="000000"/>
                  </a:solidFill>
                  <a:latin typeface="Arial"/>
                </a:endParaRPr>
              </a:p>
            </p:txBody>
          </p:sp>
          <p:sp>
            <p:nvSpPr>
              <p:cNvPr id="127" name="Oval 818">
                <a:extLst>
                  <a:ext uri="{FF2B5EF4-FFF2-40B4-BE49-F238E27FC236}">
                    <a16:creationId xmlns:a16="http://schemas.microsoft.com/office/drawing/2014/main" id="{71E98D23-5E9E-4999-81A9-4EDC83BF0B70}"/>
                  </a:ext>
                </a:extLst>
              </p:cNvPr>
              <p:cNvSpPr>
                <a:spLocks noChangeArrowheads="1"/>
              </p:cNvSpPr>
              <p:nvPr/>
            </p:nvSpPr>
            <p:spPr bwMode="auto">
              <a:xfrm>
                <a:off x="2662" y="2520"/>
                <a:ext cx="16" cy="1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GB" sz="1400" dirty="0">
                  <a:solidFill>
                    <a:srgbClr val="000000"/>
                  </a:solidFill>
                  <a:latin typeface="Arial"/>
                </a:endParaRPr>
              </a:p>
            </p:txBody>
          </p:sp>
          <p:sp>
            <p:nvSpPr>
              <p:cNvPr id="128" name="Freeform 819">
                <a:extLst>
                  <a:ext uri="{FF2B5EF4-FFF2-40B4-BE49-F238E27FC236}">
                    <a16:creationId xmlns:a16="http://schemas.microsoft.com/office/drawing/2014/main" id="{91A7770E-D520-47FC-9EE9-CE51CF833D6D}"/>
                  </a:ext>
                </a:extLst>
              </p:cNvPr>
              <p:cNvSpPr>
                <a:spLocks noEditPoints="1"/>
              </p:cNvSpPr>
              <p:nvPr/>
            </p:nvSpPr>
            <p:spPr bwMode="auto">
              <a:xfrm>
                <a:off x="2659" y="2518"/>
                <a:ext cx="21" cy="20"/>
              </a:xfrm>
              <a:custGeom>
                <a:avLst/>
                <a:gdLst>
                  <a:gd name="T0" fmla="*/ 78 w 155"/>
                  <a:gd name="T1" fmla="*/ 33 h 155"/>
                  <a:gd name="T2" fmla="*/ 34 w 155"/>
                  <a:gd name="T3" fmla="*/ 77 h 155"/>
                  <a:gd name="T4" fmla="*/ 78 w 155"/>
                  <a:gd name="T5" fmla="*/ 122 h 155"/>
                  <a:gd name="T6" fmla="*/ 122 w 155"/>
                  <a:gd name="T7" fmla="*/ 77 h 155"/>
                  <a:gd name="T8" fmla="*/ 78 w 155"/>
                  <a:gd name="T9" fmla="*/ 33 h 155"/>
                  <a:gd name="T10" fmla="*/ 78 w 155"/>
                  <a:gd name="T11" fmla="*/ 155 h 155"/>
                  <a:gd name="T12" fmla="*/ 0 w 155"/>
                  <a:gd name="T13" fmla="*/ 77 h 155"/>
                  <a:gd name="T14" fmla="*/ 78 w 155"/>
                  <a:gd name="T15" fmla="*/ 0 h 155"/>
                  <a:gd name="T16" fmla="*/ 155 w 155"/>
                  <a:gd name="T17" fmla="*/ 77 h 155"/>
                  <a:gd name="T18" fmla="*/ 78 w 155"/>
                  <a:gd name="T19"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5" h="155">
                    <a:moveTo>
                      <a:pt x="78" y="33"/>
                    </a:moveTo>
                    <a:cubicBezTo>
                      <a:pt x="53" y="33"/>
                      <a:pt x="34" y="53"/>
                      <a:pt x="34" y="77"/>
                    </a:cubicBezTo>
                    <a:cubicBezTo>
                      <a:pt x="34" y="102"/>
                      <a:pt x="53" y="122"/>
                      <a:pt x="78" y="122"/>
                    </a:cubicBezTo>
                    <a:cubicBezTo>
                      <a:pt x="102" y="122"/>
                      <a:pt x="122" y="102"/>
                      <a:pt x="122" y="77"/>
                    </a:cubicBezTo>
                    <a:cubicBezTo>
                      <a:pt x="122" y="53"/>
                      <a:pt x="102" y="33"/>
                      <a:pt x="78" y="33"/>
                    </a:cubicBezTo>
                    <a:close/>
                    <a:moveTo>
                      <a:pt x="78" y="155"/>
                    </a:moveTo>
                    <a:cubicBezTo>
                      <a:pt x="35" y="155"/>
                      <a:pt x="0" y="120"/>
                      <a:pt x="0" y="77"/>
                    </a:cubicBezTo>
                    <a:cubicBezTo>
                      <a:pt x="0" y="35"/>
                      <a:pt x="35" y="0"/>
                      <a:pt x="78" y="0"/>
                    </a:cubicBezTo>
                    <a:cubicBezTo>
                      <a:pt x="120" y="0"/>
                      <a:pt x="155" y="35"/>
                      <a:pt x="155" y="77"/>
                    </a:cubicBezTo>
                    <a:cubicBezTo>
                      <a:pt x="155" y="120"/>
                      <a:pt x="120" y="155"/>
                      <a:pt x="78" y="1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GB" sz="1400" dirty="0">
                  <a:solidFill>
                    <a:srgbClr val="000000"/>
                  </a:solidFill>
                  <a:latin typeface="Arial"/>
                </a:endParaRPr>
              </a:p>
            </p:txBody>
          </p:sp>
          <p:sp>
            <p:nvSpPr>
              <p:cNvPr id="129" name="Freeform 820">
                <a:extLst>
                  <a:ext uri="{FF2B5EF4-FFF2-40B4-BE49-F238E27FC236}">
                    <a16:creationId xmlns:a16="http://schemas.microsoft.com/office/drawing/2014/main" id="{0757135C-8117-4778-8110-94A852C0CD3E}"/>
                  </a:ext>
                </a:extLst>
              </p:cNvPr>
              <p:cNvSpPr>
                <a:spLocks noEditPoints="1"/>
              </p:cNvSpPr>
              <p:nvPr/>
            </p:nvSpPr>
            <p:spPr bwMode="auto">
              <a:xfrm>
                <a:off x="2666" y="2347"/>
                <a:ext cx="187" cy="184"/>
              </a:xfrm>
              <a:custGeom>
                <a:avLst/>
                <a:gdLst>
                  <a:gd name="T0" fmla="*/ 1001 w 1432"/>
                  <a:gd name="T1" fmla="*/ 232 h 1403"/>
                  <a:gd name="T2" fmla="*/ 1029 w 1432"/>
                  <a:gd name="T3" fmla="*/ 324 h 1403"/>
                  <a:gd name="T4" fmla="*/ 1139 w 1432"/>
                  <a:gd name="T5" fmla="*/ 215 h 1403"/>
                  <a:gd name="T6" fmla="*/ 1090 w 1432"/>
                  <a:gd name="T7" fmla="*/ 136 h 1403"/>
                  <a:gd name="T8" fmla="*/ 1001 w 1432"/>
                  <a:gd name="T9" fmla="*/ 232 h 1403"/>
                  <a:gd name="T10" fmla="*/ 59 w 1432"/>
                  <a:gd name="T11" fmla="*/ 1403 h 1403"/>
                  <a:gd name="T12" fmla="*/ 0 w 1432"/>
                  <a:gd name="T13" fmla="*/ 1344 h 1403"/>
                  <a:gd name="T14" fmla="*/ 962 w 1432"/>
                  <a:gd name="T15" fmla="*/ 390 h 1403"/>
                  <a:gd name="T16" fmla="*/ 907 w 1432"/>
                  <a:gd name="T17" fmla="*/ 211 h 1403"/>
                  <a:gd name="T18" fmla="*/ 1103 w 1432"/>
                  <a:gd name="T19" fmla="*/ 0 h 1403"/>
                  <a:gd name="T20" fmla="*/ 1244 w 1432"/>
                  <a:gd name="T21" fmla="*/ 228 h 1403"/>
                  <a:gd name="T22" fmla="*/ 1093 w 1432"/>
                  <a:gd name="T23" fmla="*/ 378 h 1403"/>
                  <a:gd name="T24" fmla="*/ 1183 w 1432"/>
                  <a:gd name="T25" fmla="*/ 412 h 1403"/>
                  <a:gd name="T26" fmla="*/ 1275 w 1432"/>
                  <a:gd name="T27" fmla="*/ 330 h 1403"/>
                  <a:gd name="T28" fmla="*/ 1240 w 1432"/>
                  <a:gd name="T29" fmla="*/ 316 h 1403"/>
                  <a:gd name="T30" fmla="*/ 1270 w 1432"/>
                  <a:gd name="T31" fmla="*/ 238 h 1403"/>
                  <a:gd name="T32" fmla="*/ 1432 w 1432"/>
                  <a:gd name="T33" fmla="*/ 303 h 1403"/>
                  <a:gd name="T34" fmla="*/ 1200 w 1432"/>
                  <a:gd name="T35" fmla="*/ 507 h 1403"/>
                  <a:gd name="T36" fmla="*/ 1027 w 1432"/>
                  <a:gd name="T37" fmla="*/ 443 h 1403"/>
                  <a:gd name="T38" fmla="*/ 59 w 1432"/>
                  <a:gd name="T39" fmla="*/ 1403 h 1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32" h="1403">
                    <a:moveTo>
                      <a:pt x="1001" y="232"/>
                    </a:moveTo>
                    <a:lnTo>
                      <a:pt x="1029" y="324"/>
                    </a:lnTo>
                    <a:lnTo>
                      <a:pt x="1139" y="215"/>
                    </a:lnTo>
                    <a:lnTo>
                      <a:pt x="1090" y="136"/>
                    </a:lnTo>
                    <a:lnTo>
                      <a:pt x="1001" y="232"/>
                    </a:lnTo>
                    <a:close/>
                    <a:moveTo>
                      <a:pt x="59" y="1403"/>
                    </a:moveTo>
                    <a:lnTo>
                      <a:pt x="0" y="1344"/>
                    </a:lnTo>
                    <a:lnTo>
                      <a:pt x="962" y="390"/>
                    </a:lnTo>
                    <a:lnTo>
                      <a:pt x="907" y="211"/>
                    </a:lnTo>
                    <a:lnTo>
                      <a:pt x="1103" y="0"/>
                    </a:lnTo>
                    <a:lnTo>
                      <a:pt x="1244" y="228"/>
                    </a:lnTo>
                    <a:lnTo>
                      <a:pt x="1093" y="378"/>
                    </a:lnTo>
                    <a:lnTo>
                      <a:pt x="1183" y="412"/>
                    </a:lnTo>
                    <a:lnTo>
                      <a:pt x="1275" y="330"/>
                    </a:lnTo>
                    <a:lnTo>
                      <a:pt x="1240" y="316"/>
                    </a:lnTo>
                    <a:lnTo>
                      <a:pt x="1270" y="238"/>
                    </a:lnTo>
                    <a:lnTo>
                      <a:pt x="1432" y="303"/>
                    </a:lnTo>
                    <a:lnTo>
                      <a:pt x="1200" y="507"/>
                    </a:lnTo>
                    <a:lnTo>
                      <a:pt x="1027" y="443"/>
                    </a:lnTo>
                    <a:lnTo>
                      <a:pt x="59" y="1403"/>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GB" sz="1400" dirty="0">
                  <a:solidFill>
                    <a:srgbClr val="000000"/>
                  </a:solidFill>
                  <a:latin typeface="Arial"/>
                </a:endParaRPr>
              </a:p>
            </p:txBody>
          </p:sp>
        </p:grpSp>
      </p:grpSp>
      <p:grpSp>
        <p:nvGrpSpPr>
          <p:cNvPr id="130" name="Group 129">
            <a:extLst>
              <a:ext uri="{FF2B5EF4-FFF2-40B4-BE49-F238E27FC236}">
                <a16:creationId xmlns:a16="http://schemas.microsoft.com/office/drawing/2014/main" id="{279140A0-9308-4007-96C9-A7533E2E92F6}"/>
              </a:ext>
            </a:extLst>
          </p:cNvPr>
          <p:cNvGrpSpPr/>
          <p:nvPr/>
        </p:nvGrpSpPr>
        <p:grpSpPr>
          <a:xfrm>
            <a:off x="2370087" y="4653136"/>
            <a:ext cx="660200" cy="660200"/>
            <a:chOff x="6164408" y="4628271"/>
            <a:chExt cx="720000" cy="720000"/>
          </a:xfrm>
        </p:grpSpPr>
        <p:sp>
          <p:nvSpPr>
            <p:cNvPr id="131" name="Oval 130">
              <a:extLst>
                <a:ext uri="{FF2B5EF4-FFF2-40B4-BE49-F238E27FC236}">
                  <a16:creationId xmlns:a16="http://schemas.microsoft.com/office/drawing/2014/main" id="{0936DEC6-6863-406B-A010-C86652D572D7}"/>
                </a:ext>
              </a:extLst>
            </p:cNvPr>
            <p:cNvSpPr>
              <a:spLocks noChangeAspect="1"/>
            </p:cNvSpPr>
            <p:nvPr/>
          </p:nvSpPr>
          <p:spPr>
            <a:xfrm>
              <a:off x="6164408" y="4628271"/>
              <a:ext cx="720000" cy="720000"/>
            </a:xfrm>
            <a:prstGeom prst="ellipse">
              <a:avLst/>
            </a:prstGeom>
            <a:solidFill>
              <a:srgbClr val="A39161"/>
            </a:solidFill>
            <a:ln w="1905">
              <a:no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400" dirty="0">
                <a:solidFill>
                  <a:srgbClr val="FFFFFF"/>
                </a:solidFill>
                <a:latin typeface="Arial"/>
              </a:endParaRPr>
            </a:p>
          </p:txBody>
        </p:sp>
        <p:grpSp>
          <p:nvGrpSpPr>
            <p:cNvPr id="132" name="Group 823">
              <a:extLst>
                <a:ext uri="{FF2B5EF4-FFF2-40B4-BE49-F238E27FC236}">
                  <a16:creationId xmlns:a16="http://schemas.microsoft.com/office/drawing/2014/main" id="{DE80F2C3-842B-432C-8377-21A1A64CBD48}"/>
                </a:ext>
              </a:extLst>
            </p:cNvPr>
            <p:cNvGrpSpPr>
              <a:grpSpLocks noChangeAspect="1"/>
            </p:cNvGrpSpPr>
            <p:nvPr/>
          </p:nvGrpSpPr>
          <p:grpSpPr bwMode="auto">
            <a:xfrm>
              <a:off x="6253314" y="4832449"/>
              <a:ext cx="533400" cy="276225"/>
              <a:chOff x="1312" y="2140"/>
              <a:chExt cx="336" cy="174"/>
            </a:xfrm>
            <a:solidFill>
              <a:schemeClr val="bg1"/>
            </a:solidFill>
          </p:grpSpPr>
          <p:sp>
            <p:nvSpPr>
              <p:cNvPr id="133" name="Freeform 824">
                <a:extLst>
                  <a:ext uri="{FF2B5EF4-FFF2-40B4-BE49-F238E27FC236}">
                    <a16:creationId xmlns:a16="http://schemas.microsoft.com/office/drawing/2014/main" id="{9EFD4A4E-7B9A-4EDC-99AA-6ED0C7A2A069}"/>
                  </a:ext>
                </a:extLst>
              </p:cNvPr>
              <p:cNvSpPr>
                <a:spLocks noEditPoints="1"/>
              </p:cNvSpPr>
              <p:nvPr/>
            </p:nvSpPr>
            <p:spPr bwMode="auto">
              <a:xfrm>
                <a:off x="1312" y="2140"/>
                <a:ext cx="171" cy="174"/>
              </a:xfrm>
              <a:custGeom>
                <a:avLst/>
                <a:gdLst>
                  <a:gd name="T0" fmla="*/ 824 w 1451"/>
                  <a:gd name="T1" fmla="*/ 33 h 1476"/>
                  <a:gd name="T2" fmla="*/ 33 w 1451"/>
                  <a:gd name="T3" fmla="*/ 665 h 1476"/>
                  <a:gd name="T4" fmla="*/ 268 w 1451"/>
                  <a:gd name="T5" fmla="*/ 1113 h 1476"/>
                  <a:gd name="T6" fmla="*/ 274 w 1451"/>
                  <a:gd name="T7" fmla="*/ 1126 h 1476"/>
                  <a:gd name="T8" fmla="*/ 246 w 1451"/>
                  <a:gd name="T9" fmla="*/ 1282 h 1476"/>
                  <a:gd name="T10" fmla="*/ 129 w 1451"/>
                  <a:gd name="T11" fmla="*/ 1428 h 1476"/>
                  <a:gd name="T12" fmla="*/ 344 w 1451"/>
                  <a:gd name="T13" fmla="*/ 1344 h 1476"/>
                  <a:gd name="T14" fmla="*/ 480 w 1451"/>
                  <a:gd name="T15" fmla="*/ 1243 h 1476"/>
                  <a:gd name="T16" fmla="*/ 497 w 1451"/>
                  <a:gd name="T17" fmla="*/ 1240 h 1476"/>
                  <a:gd name="T18" fmla="*/ 824 w 1451"/>
                  <a:gd name="T19" fmla="*/ 1296 h 1476"/>
                  <a:gd name="T20" fmla="*/ 1410 w 1451"/>
                  <a:gd name="T21" fmla="*/ 1088 h 1476"/>
                  <a:gd name="T22" fmla="*/ 1217 w 1451"/>
                  <a:gd name="T23" fmla="*/ 660 h 1476"/>
                  <a:gd name="T24" fmla="*/ 1405 w 1451"/>
                  <a:gd name="T25" fmla="*/ 237 h 1476"/>
                  <a:gd name="T26" fmla="*/ 824 w 1451"/>
                  <a:gd name="T27" fmla="*/ 33 h 1476"/>
                  <a:gd name="T28" fmla="*/ 42 w 1451"/>
                  <a:gd name="T29" fmla="*/ 1476 h 1476"/>
                  <a:gd name="T30" fmla="*/ 26 w 1451"/>
                  <a:gd name="T31" fmla="*/ 1463 h 1476"/>
                  <a:gd name="T32" fmla="*/ 35 w 1451"/>
                  <a:gd name="T33" fmla="*/ 1443 h 1476"/>
                  <a:gd name="T34" fmla="*/ 215 w 1451"/>
                  <a:gd name="T35" fmla="*/ 1269 h 1476"/>
                  <a:gd name="T36" fmla="*/ 241 w 1451"/>
                  <a:gd name="T37" fmla="*/ 1135 h 1476"/>
                  <a:gd name="T38" fmla="*/ 0 w 1451"/>
                  <a:gd name="T39" fmla="*/ 665 h 1476"/>
                  <a:gd name="T40" fmla="*/ 824 w 1451"/>
                  <a:gd name="T41" fmla="*/ 0 h 1476"/>
                  <a:gd name="T42" fmla="*/ 1441 w 1451"/>
                  <a:gd name="T43" fmla="*/ 224 h 1476"/>
                  <a:gd name="T44" fmla="*/ 1446 w 1451"/>
                  <a:gd name="T45" fmla="*/ 237 h 1476"/>
                  <a:gd name="T46" fmla="*/ 1441 w 1451"/>
                  <a:gd name="T47" fmla="*/ 249 h 1476"/>
                  <a:gd name="T48" fmla="*/ 1250 w 1451"/>
                  <a:gd name="T49" fmla="*/ 660 h 1476"/>
                  <a:gd name="T50" fmla="*/ 1446 w 1451"/>
                  <a:gd name="T51" fmla="*/ 1076 h 1476"/>
                  <a:gd name="T52" fmla="*/ 1451 w 1451"/>
                  <a:gd name="T53" fmla="*/ 1088 h 1476"/>
                  <a:gd name="T54" fmla="*/ 1446 w 1451"/>
                  <a:gd name="T55" fmla="*/ 1101 h 1476"/>
                  <a:gd name="T56" fmla="*/ 824 w 1451"/>
                  <a:gd name="T57" fmla="*/ 1330 h 1476"/>
                  <a:gd name="T58" fmla="*/ 495 w 1451"/>
                  <a:gd name="T59" fmla="*/ 1275 h 1476"/>
                  <a:gd name="T60" fmla="*/ 360 w 1451"/>
                  <a:gd name="T61" fmla="*/ 1373 h 1476"/>
                  <a:gd name="T62" fmla="*/ 43 w 1451"/>
                  <a:gd name="T63" fmla="*/ 1475 h 1476"/>
                  <a:gd name="T64" fmla="*/ 42 w 1451"/>
                  <a:gd name="T65" fmla="*/ 1476 h 1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51" h="1476">
                    <a:moveTo>
                      <a:pt x="824" y="33"/>
                    </a:moveTo>
                    <a:cubicBezTo>
                      <a:pt x="388" y="33"/>
                      <a:pt x="33" y="317"/>
                      <a:pt x="33" y="665"/>
                    </a:cubicBezTo>
                    <a:cubicBezTo>
                      <a:pt x="33" y="835"/>
                      <a:pt x="117" y="994"/>
                      <a:pt x="268" y="1113"/>
                    </a:cubicBezTo>
                    <a:cubicBezTo>
                      <a:pt x="271" y="1116"/>
                      <a:pt x="274" y="1121"/>
                      <a:pt x="274" y="1126"/>
                    </a:cubicBezTo>
                    <a:cubicBezTo>
                      <a:pt x="276" y="1180"/>
                      <a:pt x="267" y="1233"/>
                      <a:pt x="246" y="1282"/>
                    </a:cubicBezTo>
                    <a:cubicBezTo>
                      <a:pt x="216" y="1350"/>
                      <a:pt x="171" y="1397"/>
                      <a:pt x="129" y="1428"/>
                    </a:cubicBezTo>
                    <a:cubicBezTo>
                      <a:pt x="204" y="1411"/>
                      <a:pt x="276" y="1383"/>
                      <a:pt x="344" y="1344"/>
                    </a:cubicBezTo>
                    <a:cubicBezTo>
                      <a:pt x="393" y="1316"/>
                      <a:pt x="439" y="1282"/>
                      <a:pt x="480" y="1243"/>
                    </a:cubicBezTo>
                    <a:cubicBezTo>
                      <a:pt x="485" y="1239"/>
                      <a:pt x="491" y="1238"/>
                      <a:pt x="497" y="1240"/>
                    </a:cubicBezTo>
                    <a:cubicBezTo>
                      <a:pt x="600" y="1277"/>
                      <a:pt x="710" y="1296"/>
                      <a:pt x="824" y="1296"/>
                    </a:cubicBezTo>
                    <a:cubicBezTo>
                      <a:pt x="1047" y="1296"/>
                      <a:pt x="1260" y="1221"/>
                      <a:pt x="1410" y="1088"/>
                    </a:cubicBezTo>
                    <a:cubicBezTo>
                      <a:pt x="1285" y="969"/>
                      <a:pt x="1217" y="817"/>
                      <a:pt x="1217" y="660"/>
                    </a:cubicBezTo>
                    <a:cubicBezTo>
                      <a:pt x="1217" y="506"/>
                      <a:pt x="1283" y="356"/>
                      <a:pt x="1405" y="237"/>
                    </a:cubicBezTo>
                    <a:cubicBezTo>
                      <a:pt x="1255" y="107"/>
                      <a:pt x="1045" y="33"/>
                      <a:pt x="824" y="33"/>
                    </a:cubicBezTo>
                    <a:close/>
                    <a:moveTo>
                      <a:pt x="42" y="1476"/>
                    </a:moveTo>
                    <a:cubicBezTo>
                      <a:pt x="34" y="1476"/>
                      <a:pt x="27" y="1470"/>
                      <a:pt x="26" y="1463"/>
                    </a:cubicBezTo>
                    <a:cubicBezTo>
                      <a:pt x="23" y="1455"/>
                      <a:pt x="28" y="1447"/>
                      <a:pt x="35" y="1443"/>
                    </a:cubicBezTo>
                    <a:cubicBezTo>
                      <a:pt x="74" y="1427"/>
                      <a:pt x="168" y="1378"/>
                      <a:pt x="215" y="1269"/>
                    </a:cubicBezTo>
                    <a:cubicBezTo>
                      <a:pt x="233" y="1227"/>
                      <a:pt x="242" y="1182"/>
                      <a:pt x="241" y="1135"/>
                    </a:cubicBezTo>
                    <a:cubicBezTo>
                      <a:pt x="85" y="1009"/>
                      <a:pt x="0" y="843"/>
                      <a:pt x="0" y="665"/>
                    </a:cubicBezTo>
                    <a:cubicBezTo>
                      <a:pt x="0" y="298"/>
                      <a:pt x="369" y="0"/>
                      <a:pt x="824" y="0"/>
                    </a:cubicBezTo>
                    <a:cubicBezTo>
                      <a:pt x="1060" y="0"/>
                      <a:pt x="1284" y="82"/>
                      <a:pt x="1441" y="224"/>
                    </a:cubicBezTo>
                    <a:cubicBezTo>
                      <a:pt x="1444" y="227"/>
                      <a:pt x="1446" y="232"/>
                      <a:pt x="1446" y="237"/>
                    </a:cubicBezTo>
                    <a:cubicBezTo>
                      <a:pt x="1446" y="241"/>
                      <a:pt x="1444" y="246"/>
                      <a:pt x="1441" y="249"/>
                    </a:cubicBezTo>
                    <a:cubicBezTo>
                      <a:pt x="1318" y="363"/>
                      <a:pt x="1250" y="509"/>
                      <a:pt x="1250" y="660"/>
                    </a:cubicBezTo>
                    <a:cubicBezTo>
                      <a:pt x="1250" y="813"/>
                      <a:pt x="1319" y="961"/>
                      <a:pt x="1446" y="1076"/>
                    </a:cubicBezTo>
                    <a:cubicBezTo>
                      <a:pt x="1449" y="1079"/>
                      <a:pt x="1451" y="1084"/>
                      <a:pt x="1451" y="1088"/>
                    </a:cubicBezTo>
                    <a:cubicBezTo>
                      <a:pt x="1451" y="1093"/>
                      <a:pt x="1449" y="1097"/>
                      <a:pt x="1446" y="1101"/>
                    </a:cubicBezTo>
                    <a:cubicBezTo>
                      <a:pt x="1289" y="1246"/>
                      <a:pt x="1062" y="1330"/>
                      <a:pt x="824" y="1330"/>
                    </a:cubicBezTo>
                    <a:cubicBezTo>
                      <a:pt x="710" y="1330"/>
                      <a:pt x="599" y="1311"/>
                      <a:pt x="495" y="1275"/>
                    </a:cubicBezTo>
                    <a:cubicBezTo>
                      <a:pt x="454" y="1312"/>
                      <a:pt x="409" y="1345"/>
                      <a:pt x="360" y="1373"/>
                    </a:cubicBezTo>
                    <a:cubicBezTo>
                      <a:pt x="263" y="1429"/>
                      <a:pt x="156" y="1464"/>
                      <a:pt x="43" y="1475"/>
                    </a:cubicBezTo>
                    <a:cubicBezTo>
                      <a:pt x="43" y="1475"/>
                      <a:pt x="42" y="1476"/>
                      <a:pt x="42" y="14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GB" sz="1400" dirty="0">
                  <a:solidFill>
                    <a:srgbClr val="000000"/>
                  </a:solidFill>
                  <a:latin typeface="Arial"/>
                </a:endParaRPr>
              </a:p>
            </p:txBody>
          </p:sp>
          <p:sp>
            <p:nvSpPr>
              <p:cNvPr id="134" name="Freeform 825">
                <a:extLst>
                  <a:ext uri="{FF2B5EF4-FFF2-40B4-BE49-F238E27FC236}">
                    <a16:creationId xmlns:a16="http://schemas.microsoft.com/office/drawing/2014/main" id="{B3775C02-A3EE-4FA1-B413-57B39948986B}"/>
                  </a:ext>
                </a:extLst>
              </p:cNvPr>
              <p:cNvSpPr>
                <a:spLocks/>
              </p:cNvSpPr>
              <p:nvPr/>
            </p:nvSpPr>
            <p:spPr bwMode="auto">
              <a:xfrm>
                <a:off x="1481" y="2141"/>
                <a:ext cx="167" cy="171"/>
              </a:xfrm>
              <a:custGeom>
                <a:avLst/>
                <a:gdLst>
                  <a:gd name="T0" fmla="*/ 1378 w 1418"/>
                  <a:gd name="T1" fmla="*/ 1451 h 1451"/>
                  <a:gd name="T2" fmla="*/ 1070 w 1418"/>
                  <a:gd name="T3" fmla="*/ 1345 h 1451"/>
                  <a:gd name="T4" fmla="*/ 935 w 1418"/>
                  <a:gd name="T5" fmla="*/ 1242 h 1451"/>
                  <a:gd name="T6" fmla="*/ 611 w 1418"/>
                  <a:gd name="T7" fmla="*/ 1297 h 1451"/>
                  <a:gd name="T8" fmla="*/ 5 w 1418"/>
                  <a:gd name="T9" fmla="*/ 1076 h 1451"/>
                  <a:gd name="T10" fmla="*/ 202 w 1418"/>
                  <a:gd name="T11" fmla="*/ 653 h 1451"/>
                  <a:gd name="T12" fmla="*/ 0 w 1418"/>
                  <a:gd name="T13" fmla="*/ 225 h 1451"/>
                  <a:gd name="T14" fmla="*/ 611 w 1418"/>
                  <a:gd name="T15" fmla="*/ 0 h 1451"/>
                  <a:gd name="T16" fmla="*/ 1418 w 1418"/>
                  <a:gd name="T17" fmla="*/ 648 h 1451"/>
                  <a:gd name="T18" fmla="*/ 1169 w 1418"/>
                  <a:gd name="T19" fmla="*/ 1117 h 1451"/>
                  <a:gd name="T20" fmla="*/ 1193 w 1418"/>
                  <a:gd name="T21" fmla="*/ 1264 h 1451"/>
                  <a:gd name="T22" fmla="*/ 1378 w 1418"/>
                  <a:gd name="T23" fmla="*/ 1451 h 1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18" h="1451">
                    <a:moveTo>
                      <a:pt x="1378" y="1451"/>
                    </a:moveTo>
                    <a:cubicBezTo>
                      <a:pt x="1307" y="1443"/>
                      <a:pt x="1192" y="1419"/>
                      <a:pt x="1070" y="1345"/>
                    </a:cubicBezTo>
                    <a:cubicBezTo>
                      <a:pt x="1015" y="1312"/>
                      <a:pt x="970" y="1276"/>
                      <a:pt x="935" y="1242"/>
                    </a:cubicBezTo>
                    <a:cubicBezTo>
                      <a:pt x="836" y="1277"/>
                      <a:pt x="726" y="1297"/>
                      <a:pt x="611" y="1297"/>
                    </a:cubicBezTo>
                    <a:cubicBezTo>
                      <a:pt x="370" y="1297"/>
                      <a:pt x="153" y="1212"/>
                      <a:pt x="5" y="1076"/>
                    </a:cubicBezTo>
                    <a:cubicBezTo>
                      <a:pt x="128" y="963"/>
                      <a:pt x="202" y="815"/>
                      <a:pt x="202" y="653"/>
                    </a:cubicBezTo>
                    <a:cubicBezTo>
                      <a:pt x="202" y="489"/>
                      <a:pt x="126" y="339"/>
                      <a:pt x="0" y="225"/>
                    </a:cubicBezTo>
                    <a:cubicBezTo>
                      <a:pt x="148" y="87"/>
                      <a:pt x="367" y="0"/>
                      <a:pt x="611" y="0"/>
                    </a:cubicBezTo>
                    <a:cubicBezTo>
                      <a:pt x="1057" y="0"/>
                      <a:pt x="1418" y="290"/>
                      <a:pt x="1418" y="648"/>
                    </a:cubicBezTo>
                    <a:cubicBezTo>
                      <a:pt x="1418" y="833"/>
                      <a:pt x="1322" y="999"/>
                      <a:pt x="1169" y="1117"/>
                    </a:cubicBezTo>
                    <a:cubicBezTo>
                      <a:pt x="1167" y="1154"/>
                      <a:pt x="1170" y="1207"/>
                      <a:pt x="1193" y="1264"/>
                    </a:cubicBezTo>
                    <a:cubicBezTo>
                      <a:pt x="1244" y="1388"/>
                      <a:pt x="1352" y="1440"/>
                      <a:pt x="1378" y="14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GB" sz="1400" dirty="0">
                  <a:solidFill>
                    <a:srgbClr val="000000"/>
                  </a:solidFill>
                  <a:latin typeface="Arial"/>
                </a:endParaRPr>
              </a:p>
            </p:txBody>
          </p:sp>
          <p:sp>
            <p:nvSpPr>
              <p:cNvPr id="135" name="Freeform 826">
                <a:extLst>
                  <a:ext uri="{FF2B5EF4-FFF2-40B4-BE49-F238E27FC236}">
                    <a16:creationId xmlns:a16="http://schemas.microsoft.com/office/drawing/2014/main" id="{6399A916-A1D0-4CAC-B577-FD701384C4E9}"/>
                  </a:ext>
                </a:extLst>
              </p:cNvPr>
              <p:cNvSpPr>
                <a:spLocks/>
              </p:cNvSpPr>
              <p:nvPr/>
            </p:nvSpPr>
            <p:spPr bwMode="auto">
              <a:xfrm>
                <a:off x="1461" y="2202"/>
                <a:ext cx="46" cy="42"/>
              </a:xfrm>
              <a:custGeom>
                <a:avLst/>
                <a:gdLst>
                  <a:gd name="T0" fmla="*/ 19 w 384"/>
                  <a:gd name="T1" fmla="*/ 355 h 355"/>
                  <a:gd name="T2" fmla="*/ 6 w 384"/>
                  <a:gd name="T3" fmla="*/ 350 h 355"/>
                  <a:gd name="T4" fmla="*/ 7 w 384"/>
                  <a:gd name="T5" fmla="*/ 326 h 355"/>
                  <a:gd name="T6" fmla="*/ 354 w 384"/>
                  <a:gd name="T7" fmla="*/ 7 h 355"/>
                  <a:gd name="T8" fmla="*/ 378 w 384"/>
                  <a:gd name="T9" fmla="*/ 8 h 355"/>
                  <a:gd name="T10" fmla="*/ 377 w 384"/>
                  <a:gd name="T11" fmla="*/ 31 h 355"/>
                  <a:gd name="T12" fmla="*/ 30 w 384"/>
                  <a:gd name="T13" fmla="*/ 351 h 355"/>
                  <a:gd name="T14" fmla="*/ 19 w 384"/>
                  <a:gd name="T15" fmla="*/ 355 h 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4" h="355">
                    <a:moveTo>
                      <a:pt x="19" y="355"/>
                    </a:moveTo>
                    <a:cubicBezTo>
                      <a:pt x="14" y="355"/>
                      <a:pt x="10" y="354"/>
                      <a:pt x="6" y="350"/>
                    </a:cubicBezTo>
                    <a:cubicBezTo>
                      <a:pt x="0" y="343"/>
                      <a:pt x="1" y="333"/>
                      <a:pt x="7" y="326"/>
                    </a:cubicBezTo>
                    <a:lnTo>
                      <a:pt x="354" y="7"/>
                    </a:lnTo>
                    <a:cubicBezTo>
                      <a:pt x="361" y="0"/>
                      <a:pt x="372" y="1"/>
                      <a:pt x="378" y="8"/>
                    </a:cubicBezTo>
                    <a:cubicBezTo>
                      <a:pt x="384" y="14"/>
                      <a:pt x="384" y="25"/>
                      <a:pt x="377" y="31"/>
                    </a:cubicBezTo>
                    <a:lnTo>
                      <a:pt x="30" y="351"/>
                    </a:lnTo>
                    <a:cubicBezTo>
                      <a:pt x="27" y="354"/>
                      <a:pt x="23" y="355"/>
                      <a:pt x="19" y="3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GB" sz="1400" dirty="0">
                  <a:solidFill>
                    <a:srgbClr val="000000"/>
                  </a:solidFill>
                  <a:latin typeface="Arial"/>
                </a:endParaRPr>
              </a:p>
            </p:txBody>
          </p:sp>
          <p:sp>
            <p:nvSpPr>
              <p:cNvPr id="136" name="Freeform 827">
                <a:extLst>
                  <a:ext uri="{FF2B5EF4-FFF2-40B4-BE49-F238E27FC236}">
                    <a16:creationId xmlns:a16="http://schemas.microsoft.com/office/drawing/2014/main" id="{335A7B99-5A7A-4268-9A2D-8C83BBDF9C15}"/>
                  </a:ext>
                </a:extLst>
              </p:cNvPr>
              <p:cNvSpPr>
                <a:spLocks/>
              </p:cNvSpPr>
              <p:nvPr/>
            </p:nvSpPr>
            <p:spPr bwMode="auto">
              <a:xfrm>
                <a:off x="1465" y="2211"/>
                <a:ext cx="45" cy="41"/>
              </a:xfrm>
              <a:custGeom>
                <a:avLst/>
                <a:gdLst>
                  <a:gd name="T0" fmla="*/ 18 w 380"/>
                  <a:gd name="T1" fmla="*/ 351 h 351"/>
                  <a:gd name="T2" fmla="*/ 6 w 380"/>
                  <a:gd name="T3" fmla="*/ 346 h 351"/>
                  <a:gd name="T4" fmla="*/ 7 w 380"/>
                  <a:gd name="T5" fmla="*/ 322 h 351"/>
                  <a:gd name="T6" fmla="*/ 350 w 380"/>
                  <a:gd name="T7" fmla="*/ 7 h 351"/>
                  <a:gd name="T8" fmla="*/ 373 w 380"/>
                  <a:gd name="T9" fmla="*/ 7 h 351"/>
                  <a:gd name="T10" fmla="*/ 372 w 380"/>
                  <a:gd name="T11" fmla="*/ 31 h 351"/>
                  <a:gd name="T12" fmla="*/ 30 w 380"/>
                  <a:gd name="T13" fmla="*/ 347 h 351"/>
                  <a:gd name="T14" fmla="*/ 18 w 380"/>
                  <a:gd name="T15" fmla="*/ 351 h 3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0" h="351">
                    <a:moveTo>
                      <a:pt x="18" y="351"/>
                    </a:moveTo>
                    <a:cubicBezTo>
                      <a:pt x="14" y="351"/>
                      <a:pt x="9" y="350"/>
                      <a:pt x="6" y="346"/>
                    </a:cubicBezTo>
                    <a:cubicBezTo>
                      <a:pt x="0" y="339"/>
                      <a:pt x="0" y="329"/>
                      <a:pt x="7" y="322"/>
                    </a:cubicBezTo>
                    <a:lnTo>
                      <a:pt x="350" y="7"/>
                    </a:lnTo>
                    <a:cubicBezTo>
                      <a:pt x="357" y="0"/>
                      <a:pt x="367" y="1"/>
                      <a:pt x="373" y="7"/>
                    </a:cubicBezTo>
                    <a:cubicBezTo>
                      <a:pt x="380" y="14"/>
                      <a:pt x="379" y="25"/>
                      <a:pt x="372" y="31"/>
                    </a:cubicBezTo>
                    <a:lnTo>
                      <a:pt x="30" y="347"/>
                    </a:lnTo>
                    <a:cubicBezTo>
                      <a:pt x="27" y="350"/>
                      <a:pt x="22" y="351"/>
                      <a:pt x="18" y="3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GB" sz="1400" dirty="0">
                  <a:solidFill>
                    <a:srgbClr val="000000"/>
                  </a:solidFill>
                  <a:latin typeface="Arial"/>
                </a:endParaRPr>
              </a:p>
            </p:txBody>
          </p:sp>
          <p:sp>
            <p:nvSpPr>
              <p:cNvPr id="137" name="Freeform 828">
                <a:extLst>
                  <a:ext uri="{FF2B5EF4-FFF2-40B4-BE49-F238E27FC236}">
                    <a16:creationId xmlns:a16="http://schemas.microsoft.com/office/drawing/2014/main" id="{FAF50C36-A96C-4926-908B-02E3D50F9017}"/>
                  </a:ext>
                </a:extLst>
              </p:cNvPr>
              <p:cNvSpPr>
                <a:spLocks/>
              </p:cNvSpPr>
              <p:nvPr/>
            </p:nvSpPr>
            <p:spPr bwMode="auto">
              <a:xfrm>
                <a:off x="1470" y="2223"/>
                <a:ext cx="39" cy="37"/>
              </a:xfrm>
              <a:custGeom>
                <a:avLst/>
                <a:gdLst>
                  <a:gd name="T0" fmla="*/ 19 w 336"/>
                  <a:gd name="T1" fmla="*/ 311 h 311"/>
                  <a:gd name="T2" fmla="*/ 7 w 336"/>
                  <a:gd name="T3" fmla="*/ 306 h 311"/>
                  <a:gd name="T4" fmla="*/ 8 w 336"/>
                  <a:gd name="T5" fmla="*/ 282 h 311"/>
                  <a:gd name="T6" fmla="*/ 306 w 336"/>
                  <a:gd name="T7" fmla="*/ 7 h 311"/>
                  <a:gd name="T8" fmla="*/ 330 w 336"/>
                  <a:gd name="T9" fmla="*/ 8 h 311"/>
                  <a:gd name="T10" fmla="*/ 329 w 336"/>
                  <a:gd name="T11" fmla="*/ 31 h 311"/>
                  <a:gd name="T12" fmla="*/ 30 w 336"/>
                  <a:gd name="T13" fmla="*/ 307 h 311"/>
                  <a:gd name="T14" fmla="*/ 19 w 336"/>
                  <a:gd name="T15" fmla="*/ 311 h 3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6" h="311">
                    <a:moveTo>
                      <a:pt x="19" y="311"/>
                    </a:moveTo>
                    <a:cubicBezTo>
                      <a:pt x="14" y="311"/>
                      <a:pt x="10" y="309"/>
                      <a:pt x="7" y="306"/>
                    </a:cubicBezTo>
                    <a:cubicBezTo>
                      <a:pt x="0" y="299"/>
                      <a:pt x="1" y="289"/>
                      <a:pt x="8" y="282"/>
                    </a:cubicBezTo>
                    <a:lnTo>
                      <a:pt x="306" y="7"/>
                    </a:lnTo>
                    <a:cubicBezTo>
                      <a:pt x="313" y="0"/>
                      <a:pt x="324" y="1"/>
                      <a:pt x="330" y="8"/>
                    </a:cubicBezTo>
                    <a:cubicBezTo>
                      <a:pt x="336" y="14"/>
                      <a:pt x="336" y="25"/>
                      <a:pt x="329" y="31"/>
                    </a:cubicBezTo>
                    <a:lnTo>
                      <a:pt x="30" y="307"/>
                    </a:lnTo>
                    <a:cubicBezTo>
                      <a:pt x="27" y="310"/>
                      <a:pt x="23" y="311"/>
                      <a:pt x="19" y="31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GB" sz="1400" dirty="0">
                  <a:solidFill>
                    <a:srgbClr val="000000"/>
                  </a:solidFill>
                  <a:latin typeface="Arial"/>
                </a:endParaRPr>
              </a:p>
            </p:txBody>
          </p:sp>
          <p:sp>
            <p:nvSpPr>
              <p:cNvPr id="138" name="Freeform 829">
                <a:extLst>
                  <a:ext uri="{FF2B5EF4-FFF2-40B4-BE49-F238E27FC236}">
                    <a16:creationId xmlns:a16="http://schemas.microsoft.com/office/drawing/2014/main" id="{1304BA7A-7C40-40C6-9AFB-F65355EC1DBE}"/>
                  </a:ext>
                </a:extLst>
              </p:cNvPr>
              <p:cNvSpPr>
                <a:spLocks/>
              </p:cNvSpPr>
              <p:nvPr/>
            </p:nvSpPr>
            <p:spPr bwMode="auto">
              <a:xfrm>
                <a:off x="1458" y="2193"/>
                <a:ext cx="45" cy="42"/>
              </a:xfrm>
              <a:custGeom>
                <a:avLst/>
                <a:gdLst>
                  <a:gd name="T0" fmla="*/ 18 w 384"/>
                  <a:gd name="T1" fmla="*/ 355 h 355"/>
                  <a:gd name="T2" fmla="*/ 6 w 384"/>
                  <a:gd name="T3" fmla="*/ 350 h 355"/>
                  <a:gd name="T4" fmla="*/ 7 w 384"/>
                  <a:gd name="T5" fmla="*/ 327 h 355"/>
                  <a:gd name="T6" fmla="*/ 354 w 384"/>
                  <a:gd name="T7" fmla="*/ 6 h 355"/>
                  <a:gd name="T8" fmla="*/ 378 w 384"/>
                  <a:gd name="T9" fmla="*/ 7 h 355"/>
                  <a:gd name="T10" fmla="*/ 377 w 384"/>
                  <a:gd name="T11" fmla="*/ 31 h 355"/>
                  <a:gd name="T12" fmla="*/ 29 w 384"/>
                  <a:gd name="T13" fmla="*/ 351 h 355"/>
                  <a:gd name="T14" fmla="*/ 18 w 384"/>
                  <a:gd name="T15" fmla="*/ 355 h 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4" h="355">
                    <a:moveTo>
                      <a:pt x="18" y="355"/>
                    </a:moveTo>
                    <a:cubicBezTo>
                      <a:pt x="14" y="355"/>
                      <a:pt x="9" y="354"/>
                      <a:pt x="6" y="350"/>
                    </a:cubicBezTo>
                    <a:cubicBezTo>
                      <a:pt x="0" y="343"/>
                      <a:pt x="0" y="333"/>
                      <a:pt x="7" y="327"/>
                    </a:cubicBezTo>
                    <a:lnTo>
                      <a:pt x="354" y="6"/>
                    </a:lnTo>
                    <a:cubicBezTo>
                      <a:pt x="361" y="0"/>
                      <a:pt x="372" y="0"/>
                      <a:pt x="378" y="7"/>
                    </a:cubicBezTo>
                    <a:cubicBezTo>
                      <a:pt x="384" y="14"/>
                      <a:pt x="384" y="24"/>
                      <a:pt x="377" y="31"/>
                    </a:cubicBezTo>
                    <a:lnTo>
                      <a:pt x="29" y="351"/>
                    </a:lnTo>
                    <a:cubicBezTo>
                      <a:pt x="26" y="354"/>
                      <a:pt x="22" y="355"/>
                      <a:pt x="18" y="3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GB" sz="1400" dirty="0">
                  <a:solidFill>
                    <a:srgbClr val="000000"/>
                  </a:solidFill>
                  <a:latin typeface="Arial"/>
                </a:endParaRPr>
              </a:p>
            </p:txBody>
          </p:sp>
          <p:sp>
            <p:nvSpPr>
              <p:cNvPr id="139" name="Freeform 830">
                <a:extLst>
                  <a:ext uri="{FF2B5EF4-FFF2-40B4-BE49-F238E27FC236}">
                    <a16:creationId xmlns:a16="http://schemas.microsoft.com/office/drawing/2014/main" id="{EEA7E754-2063-4D6D-9123-2CDC15F285C3}"/>
                  </a:ext>
                </a:extLst>
              </p:cNvPr>
              <p:cNvSpPr>
                <a:spLocks/>
              </p:cNvSpPr>
              <p:nvPr/>
            </p:nvSpPr>
            <p:spPr bwMode="auto">
              <a:xfrm>
                <a:off x="1456" y="2181"/>
                <a:ext cx="47" cy="43"/>
              </a:xfrm>
              <a:custGeom>
                <a:avLst/>
                <a:gdLst>
                  <a:gd name="T0" fmla="*/ 19 w 395"/>
                  <a:gd name="T1" fmla="*/ 365 h 365"/>
                  <a:gd name="T2" fmla="*/ 6 w 395"/>
                  <a:gd name="T3" fmla="*/ 360 h 365"/>
                  <a:gd name="T4" fmla="*/ 7 w 395"/>
                  <a:gd name="T5" fmla="*/ 336 h 365"/>
                  <a:gd name="T6" fmla="*/ 365 w 395"/>
                  <a:gd name="T7" fmla="*/ 6 h 365"/>
                  <a:gd name="T8" fmla="*/ 389 w 395"/>
                  <a:gd name="T9" fmla="*/ 7 h 365"/>
                  <a:gd name="T10" fmla="*/ 388 w 395"/>
                  <a:gd name="T11" fmla="*/ 31 h 365"/>
                  <a:gd name="T12" fmla="*/ 30 w 395"/>
                  <a:gd name="T13" fmla="*/ 361 h 365"/>
                  <a:gd name="T14" fmla="*/ 19 w 395"/>
                  <a:gd name="T15" fmla="*/ 365 h 3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5" h="365">
                    <a:moveTo>
                      <a:pt x="19" y="365"/>
                    </a:moveTo>
                    <a:cubicBezTo>
                      <a:pt x="14" y="365"/>
                      <a:pt x="10" y="363"/>
                      <a:pt x="6" y="360"/>
                    </a:cubicBezTo>
                    <a:cubicBezTo>
                      <a:pt x="0" y="353"/>
                      <a:pt x="0" y="342"/>
                      <a:pt x="7" y="336"/>
                    </a:cubicBezTo>
                    <a:lnTo>
                      <a:pt x="365" y="6"/>
                    </a:lnTo>
                    <a:cubicBezTo>
                      <a:pt x="372" y="0"/>
                      <a:pt x="383" y="0"/>
                      <a:pt x="389" y="7"/>
                    </a:cubicBezTo>
                    <a:cubicBezTo>
                      <a:pt x="395" y="14"/>
                      <a:pt x="395" y="24"/>
                      <a:pt x="388" y="31"/>
                    </a:cubicBezTo>
                    <a:lnTo>
                      <a:pt x="30" y="361"/>
                    </a:lnTo>
                    <a:cubicBezTo>
                      <a:pt x="27" y="364"/>
                      <a:pt x="23" y="365"/>
                      <a:pt x="19" y="3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GB" sz="1400" dirty="0">
                  <a:solidFill>
                    <a:srgbClr val="000000"/>
                  </a:solidFill>
                  <a:latin typeface="Arial"/>
                </a:endParaRPr>
              </a:p>
            </p:txBody>
          </p:sp>
          <p:sp>
            <p:nvSpPr>
              <p:cNvPr id="140" name="Freeform 831">
                <a:extLst>
                  <a:ext uri="{FF2B5EF4-FFF2-40B4-BE49-F238E27FC236}">
                    <a16:creationId xmlns:a16="http://schemas.microsoft.com/office/drawing/2014/main" id="{2693F001-233C-455B-B13F-52CCD615719A}"/>
                  </a:ext>
                </a:extLst>
              </p:cNvPr>
              <p:cNvSpPr>
                <a:spLocks/>
              </p:cNvSpPr>
              <p:nvPr/>
            </p:nvSpPr>
            <p:spPr bwMode="auto">
              <a:xfrm>
                <a:off x="1456" y="2169"/>
                <a:ext cx="47" cy="43"/>
              </a:xfrm>
              <a:custGeom>
                <a:avLst/>
                <a:gdLst>
                  <a:gd name="T0" fmla="*/ 19 w 395"/>
                  <a:gd name="T1" fmla="*/ 365 h 365"/>
                  <a:gd name="T2" fmla="*/ 6 w 395"/>
                  <a:gd name="T3" fmla="*/ 360 h 365"/>
                  <a:gd name="T4" fmla="*/ 7 w 395"/>
                  <a:gd name="T5" fmla="*/ 336 h 365"/>
                  <a:gd name="T6" fmla="*/ 365 w 395"/>
                  <a:gd name="T7" fmla="*/ 6 h 365"/>
                  <a:gd name="T8" fmla="*/ 389 w 395"/>
                  <a:gd name="T9" fmla="*/ 7 h 365"/>
                  <a:gd name="T10" fmla="*/ 388 w 395"/>
                  <a:gd name="T11" fmla="*/ 31 h 365"/>
                  <a:gd name="T12" fmla="*/ 30 w 395"/>
                  <a:gd name="T13" fmla="*/ 361 h 365"/>
                  <a:gd name="T14" fmla="*/ 19 w 395"/>
                  <a:gd name="T15" fmla="*/ 365 h 3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5" h="365">
                    <a:moveTo>
                      <a:pt x="19" y="365"/>
                    </a:moveTo>
                    <a:cubicBezTo>
                      <a:pt x="14" y="365"/>
                      <a:pt x="10" y="363"/>
                      <a:pt x="6" y="360"/>
                    </a:cubicBezTo>
                    <a:cubicBezTo>
                      <a:pt x="0" y="353"/>
                      <a:pt x="0" y="343"/>
                      <a:pt x="7" y="336"/>
                    </a:cubicBezTo>
                    <a:lnTo>
                      <a:pt x="365" y="6"/>
                    </a:lnTo>
                    <a:cubicBezTo>
                      <a:pt x="372" y="0"/>
                      <a:pt x="383" y="0"/>
                      <a:pt x="389" y="7"/>
                    </a:cubicBezTo>
                    <a:cubicBezTo>
                      <a:pt x="395" y="14"/>
                      <a:pt x="395" y="24"/>
                      <a:pt x="388" y="31"/>
                    </a:cubicBezTo>
                    <a:lnTo>
                      <a:pt x="30" y="361"/>
                    </a:lnTo>
                    <a:cubicBezTo>
                      <a:pt x="27" y="364"/>
                      <a:pt x="23" y="365"/>
                      <a:pt x="19" y="36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GB" sz="1400" dirty="0">
                  <a:solidFill>
                    <a:srgbClr val="000000"/>
                  </a:solidFill>
                  <a:latin typeface="Arial"/>
                </a:endParaRPr>
              </a:p>
            </p:txBody>
          </p:sp>
          <p:sp>
            <p:nvSpPr>
              <p:cNvPr id="141" name="Freeform 832">
                <a:extLst>
                  <a:ext uri="{FF2B5EF4-FFF2-40B4-BE49-F238E27FC236}">
                    <a16:creationId xmlns:a16="http://schemas.microsoft.com/office/drawing/2014/main" id="{10F6341F-4B7D-4957-8090-A675C944C55E}"/>
                  </a:ext>
                </a:extLst>
              </p:cNvPr>
              <p:cNvSpPr>
                <a:spLocks/>
              </p:cNvSpPr>
              <p:nvPr/>
            </p:nvSpPr>
            <p:spPr bwMode="auto">
              <a:xfrm>
                <a:off x="1476" y="2241"/>
                <a:ext cx="27" cy="25"/>
              </a:xfrm>
              <a:custGeom>
                <a:avLst/>
                <a:gdLst>
                  <a:gd name="T0" fmla="*/ 18 w 229"/>
                  <a:gd name="T1" fmla="*/ 213 h 213"/>
                  <a:gd name="T2" fmla="*/ 6 w 229"/>
                  <a:gd name="T3" fmla="*/ 208 h 213"/>
                  <a:gd name="T4" fmla="*/ 7 w 229"/>
                  <a:gd name="T5" fmla="*/ 185 h 213"/>
                  <a:gd name="T6" fmla="*/ 199 w 229"/>
                  <a:gd name="T7" fmla="*/ 6 h 213"/>
                  <a:gd name="T8" fmla="*/ 223 w 229"/>
                  <a:gd name="T9" fmla="*/ 7 h 213"/>
                  <a:gd name="T10" fmla="*/ 222 w 229"/>
                  <a:gd name="T11" fmla="*/ 30 h 213"/>
                  <a:gd name="T12" fmla="*/ 29 w 229"/>
                  <a:gd name="T13" fmla="*/ 209 h 213"/>
                  <a:gd name="T14" fmla="*/ 18 w 229"/>
                  <a:gd name="T15" fmla="*/ 213 h 2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9" h="213">
                    <a:moveTo>
                      <a:pt x="18" y="213"/>
                    </a:moveTo>
                    <a:cubicBezTo>
                      <a:pt x="14" y="213"/>
                      <a:pt x="9" y="212"/>
                      <a:pt x="6" y="208"/>
                    </a:cubicBezTo>
                    <a:cubicBezTo>
                      <a:pt x="0" y="201"/>
                      <a:pt x="0" y="191"/>
                      <a:pt x="7" y="185"/>
                    </a:cubicBezTo>
                    <a:lnTo>
                      <a:pt x="199" y="6"/>
                    </a:lnTo>
                    <a:cubicBezTo>
                      <a:pt x="206" y="0"/>
                      <a:pt x="217" y="0"/>
                      <a:pt x="223" y="7"/>
                    </a:cubicBezTo>
                    <a:cubicBezTo>
                      <a:pt x="229" y="14"/>
                      <a:pt x="229" y="24"/>
                      <a:pt x="222" y="30"/>
                    </a:cubicBezTo>
                    <a:lnTo>
                      <a:pt x="29" y="209"/>
                    </a:lnTo>
                    <a:cubicBezTo>
                      <a:pt x="26" y="212"/>
                      <a:pt x="22" y="213"/>
                      <a:pt x="18" y="2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GB" sz="1400" dirty="0">
                  <a:solidFill>
                    <a:srgbClr val="000000"/>
                  </a:solidFill>
                  <a:latin typeface="Arial"/>
                </a:endParaRPr>
              </a:p>
            </p:txBody>
          </p:sp>
          <p:sp>
            <p:nvSpPr>
              <p:cNvPr id="142" name="Freeform 833">
                <a:extLst>
                  <a:ext uri="{FF2B5EF4-FFF2-40B4-BE49-F238E27FC236}">
                    <a16:creationId xmlns:a16="http://schemas.microsoft.com/office/drawing/2014/main" id="{2CD81B3E-B8C2-40D4-91DF-64656F6E22AC}"/>
                  </a:ext>
                </a:extLst>
              </p:cNvPr>
              <p:cNvSpPr>
                <a:spLocks/>
              </p:cNvSpPr>
              <p:nvPr/>
            </p:nvSpPr>
            <p:spPr bwMode="auto">
              <a:xfrm>
                <a:off x="1459" y="2169"/>
                <a:ext cx="32" cy="30"/>
              </a:xfrm>
              <a:custGeom>
                <a:avLst/>
                <a:gdLst>
                  <a:gd name="T0" fmla="*/ 19 w 269"/>
                  <a:gd name="T1" fmla="*/ 249 h 249"/>
                  <a:gd name="T2" fmla="*/ 7 w 269"/>
                  <a:gd name="T3" fmla="*/ 243 h 249"/>
                  <a:gd name="T4" fmla="*/ 8 w 269"/>
                  <a:gd name="T5" fmla="*/ 220 h 249"/>
                  <a:gd name="T6" fmla="*/ 239 w 269"/>
                  <a:gd name="T7" fmla="*/ 6 h 249"/>
                  <a:gd name="T8" fmla="*/ 263 w 269"/>
                  <a:gd name="T9" fmla="*/ 7 h 249"/>
                  <a:gd name="T10" fmla="*/ 262 w 269"/>
                  <a:gd name="T11" fmla="*/ 31 h 249"/>
                  <a:gd name="T12" fmla="*/ 30 w 269"/>
                  <a:gd name="T13" fmla="*/ 244 h 249"/>
                  <a:gd name="T14" fmla="*/ 19 w 269"/>
                  <a:gd name="T15" fmla="*/ 249 h 2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9" h="249">
                    <a:moveTo>
                      <a:pt x="19" y="249"/>
                    </a:moveTo>
                    <a:cubicBezTo>
                      <a:pt x="14" y="249"/>
                      <a:pt x="10" y="247"/>
                      <a:pt x="7" y="243"/>
                    </a:cubicBezTo>
                    <a:cubicBezTo>
                      <a:pt x="0" y="237"/>
                      <a:pt x="1" y="226"/>
                      <a:pt x="8" y="220"/>
                    </a:cubicBezTo>
                    <a:lnTo>
                      <a:pt x="239" y="6"/>
                    </a:lnTo>
                    <a:cubicBezTo>
                      <a:pt x="246" y="0"/>
                      <a:pt x="257" y="0"/>
                      <a:pt x="263" y="7"/>
                    </a:cubicBezTo>
                    <a:cubicBezTo>
                      <a:pt x="269" y="14"/>
                      <a:pt x="269" y="24"/>
                      <a:pt x="262" y="31"/>
                    </a:cubicBezTo>
                    <a:lnTo>
                      <a:pt x="30" y="244"/>
                    </a:lnTo>
                    <a:cubicBezTo>
                      <a:pt x="27" y="247"/>
                      <a:pt x="23" y="249"/>
                      <a:pt x="19" y="24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GB" sz="1400" dirty="0">
                  <a:solidFill>
                    <a:srgbClr val="000000"/>
                  </a:solidFill>
                  <a:latin typeface="Arial"/>
                </a:endParaRPr>
              </a:p>
            </p:txBody>
          </p:sp>
        </p:grpSp>
      </p:grpSp>
      <p:grpSp>
        <p:nvGrpSpPr>
          <p:cNvPr id="143" name="Group 142">
            <a:extLst>
              <a:ext uri="{FF2B5EF4-FFF2-40B4-BE49-F238E27FC236}">
                <a16:creationId xmlns:a16="http://schemas.microsoft.com/office/drawing/2014/main" id="{E82D85C5-C4CA-43F1-A853-3E462405A733}"/>
              </a:ext>
            </a:extLst>
          </p:cNvPr>
          <p:cNvGrpSpPr/>
          <p:nvPr/>
        </p:nvGrpSpPr>
        <p:grpSpPr>
          <a:xfrm>
            <a:off x="692557" y="4653136"/>
            <a:ext cx="660200" cy="660200"/>
            <a:chOff x="9654008" y="2922197"/>
            <a:chExt cx="720000" cy="720000"/>
          </a:xfrm>
        </p:grpSpPr>
        <p:sp>
          <p:nvSpPr>
            <p:cNvPr id="144" name="Oval 143">
              <a:extLst>
                <a:ext uri="{FF2B5EF4-FFF2-40B4-BE49-F238E27FC236}">
                  <a16:creationId xmlns:a16="http://schemas.microsoft.com/office/drawing/2014/main" id="{331D46D2-81DD-4425-90A6-2F2B9091EC2E}"/>
                </a:ext>
              </a:extLst>
            </p:cNvPr>
            <p:cNvSpPr>
              <a:spLocks noChangeAspect="1"/>
            </p:cNvSpPr>
            <p:nvPr/>
          </p:nvSpPr>
          <p:spPr>
            <a:xfrm>
              <a:off x="9654008" y="2922197"/>
              <a:ext cx="720000" cy="720000"/>
            </a:xfrm>
            <a:prstGeom prst="ellipse">
              <a:avLst/>
            </a:prstGeom>
            <a:solidFill>
              <a:srgbClr val="A39161"/>
            </a:solidFill>
            <a:ln w="1905">
              <a:no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400" dirty="0">
                <a:solidFill>
                  <a:srgbClr val="FFFFFF"/>
                </a:solidFill>
                <a:latin typeface="Arial"/>
              </a:endParaRPr>
            </a:p>
          </p:txBody>
        </p:sp>
        <p:sp>
          <p:nvSpPr>
            <p:cNvPr id="145" name="Freeform 480">
              <a:extLst>
                <a:ext uri="{FF2B5EF4-FFF2-40B4-BE49-F238E27FC236}">
                  <a16:creationId xmlns:a16="http://schemas.microsoft.com/office/drawing/2014/main" id="{BCDBE358-DEB3-48F0-A6B6-A15CEF422EB6}"/>
                </a:ext>
              </a:extLst>
            </p:cNvPr>
            <p:cNvSpPr>
              <a:spLocks noEditPoints="1"/>
            </p:cNvSpPr>
            <p:nvPr/>
          </p:nvSpPr>
          <p:spPr bwMode="auto">
            <a:xfrm>
              <a:off x="9744998" y="3050055"/>
              <a:ext cx="536575" cy="469900"/>
            </a:xfrm>
            <a:custGeom>
              <a:avLst/>
              <a:gdLst>
                <a:gd name="T0" fmla="*/ 1989 w 2443"/>
                <a:gd name="T1" fmla="*/ 1305 h 2134"/>
                <a:gd name="T2" fmla="*/ 2196 w 2443"/>
                <a:gd name="T3" fmla="*/ 1151 h 2134"/>
                <a:gd name="T4" fmla="*/ 1989 w 2443"/>
                <a:gd name="T5" fmla="*/ 1515 h 2134"/>
                <a:gd name="T6" fmla="*/ 2196 w 2443"/>
                <a:gd name="T7" fmla="*/ 1308 h 2134"/>
                <a:gd name="T8" fmla="*/ 1989 w 2443"/>
                <a:gd name="T9" fmla="*/ 1562 h 2134"/>
                <a:gd name="T10" fmla="*/ 2196 w 2443"/>
                <a:gd name="T11" fmla="*/ 1577 h 2134"/>
                <a:gd name="T12" fmla="*/ 1989 w 2443"/>
                <a:gd name="T13" fmla="*/ 1699 h 2134"/>
                <a:gd name="T14" fmla="*/ 2196 w 2443"/>
                <a:gd name="T15" fmla="*/ 1715 h 2134"/>
                <a:gd name="T16" fmla="*/ 2196 w 2443"/>
                <a:gd name="T17" fmla="*/ 1715 h 2134"/>
                <a:gd name="T18" fmla="*/ 1989 w 2443"/>
                <a:gd name="T19" fmla="*/ 1258 h 2134"/>
                <a:gd name="T20" fmla="*/ 1568 w 2443"/>
                <a:gd name="T21" fmla="*/ 1715 h 2134"/>
                <a:gd name="T22" fmla="*/ 1774 w 2443"/>
                <a:gd name="T23" fmla="*/ 1715 h 2134"/>
                <a:gd name="T24" fmla="*/ 1106 w 2443"/>
                <a:gd name="T25" fmla="*/ 740 h 2134"/>
                <a:gd name="T26" fmla="*/ 1312 w 2443"/>
                <a:gd name="T27" fmla="*/ 613 h 2134"/>
                <a:gd name="T28" fmla="*/ 1106 w 2443"/>
                <a:gd name="T29" fmla="*/ 866 h 2134"/>
                <a:gd name="T30" fmla="*/ 1312 w 2443"/>
                <a:gd name="T31" fmla="*/ 881 h 2134"/>
                <a:gd name="T32" fmla="*/ 1312 w 2443"/>
                <a:gd name="T33" fmla="*/ 790 h 2134"/>
                <a:gd name="T34" fmla="*/ 1106 w 2443"/>
                <a:gd name="T35" fmla="*/ 1218 h 2134"/>
                <a:gd name="T36" fmla="*/ 1312 w 2443"/>
                <a:gd name="T37" fmla="*/ 1012 h 2134"/>
                <a:gd name="T38" fmla="*/ 1106 w 2443"/>
                <a:gd name="T39" fmla="*/ 1265 h 2134"/>
                <a:gd name="T40" fmla="*/ 1312 w 2443"/>
                <a:gd name="T41" fmla="*/ 1282 h 2134"/>
                <a:gd name="T42" fmla="*/ 1312 w 2443"/>
                <a:gd name="T43" fmla="*/ 1196 h 2134"/>
                <a:gd name="T44" fmla="*/ 1106 w 2443"/>
                <a:gd name="T45" fmla="*/ 1620 h 2134"/>
                <a:gd name="T46" fmla="*/ 1312 w 2443"/>
                <a:gd name="T47" fmla="*/ 1414 h 2134"/>
                <a:gd name="T48" fmla="*/ 1106 w 2443"/>
                <a:gd name="T49" fmla="*/ 1715 h 2134"/>
                <a:gd name="T50" fmla="*/ 1312 w 2443"/>
                <a:gd name="T51" fmla="*/ 1548 h 2134"/>
                <a:gd name="T52" fmla="*/ 1312 w 2443"/>
                <a:gd name="T53" fmla="*/ 1595 h 2134"/>
                <a:gd name="T54" fmla="*/ 1209 w 2443"/>
                <a:gd name="T55" fmla="*/ 590 h 2134"/>
                <a:gd name="T56" fmla="*/ 883 w 2443"/>
                <a:gd name="T57" fmla="*/ 1715 h 2134"/>
                <a:gd name="T58" fmla="*/ 883 w 2443"/>
                <a:gd name="T59" fmla="*/ 1151 h 2134"/>
                <a:gd name="T60" fmla="*/ 2229 w 2443"/>
                <a:gd name="T61" fmla="*/ 1715 h 2134"/>
                <a:gd name="T62" fmla="*/ 1956 w 2443"/>
                <a:gd name="T63" fmla="*/ 1715 h 2134"/>
                <a:gd name="T64" fmla="*/ 1535 w 2443"/>
                <a:gd name="T65" fmla="*/ 1399 h 2134"/>
                <a:gd name="T66" fmla="*/ 1346 w 2443"/>
                <a:gd name="T67" fmla="*/ 557 h 2134"/>
                <a:gd name="T68" fmla="*/ 917 w 2443"/>
                <a:gd name="T69" fmla="*/ 1715 h 2134"/>
                <a:gd name="T70" fmla="*/ 644 w 2443"/>
                <a:gd name="T71" fmla="*/ 1715 h 2134"/>
                <a:gd name="T72" fmla="*/ 397 w 2443"/>
                <a:gd name="T73" fmla="*/ 0 h 2134"/>
                <a:gd name="T74" fmla="*/ 303 w 2443"/>
                <a:gd name="T75" fmla="*/ 312 h 2134"/>
                <a:gd name="T76" fmla="*/ 356 w 2443"/>
                <a:gd name="T77" fmla="*/ 580 h 2134"/>
                <a:gd name="T78" fmla="*/ 356 w 2443"/>
                <a:gd name="T79" fmla="*/ 614 h 2134"/>
                <a:gd name="T80" fmla="*/ 303 w 2443"/>
                <a:gd name="T81" fmla="*/ 882 h 2134"/>
                <a:gd name="T82" fmla="*/ 303 w 2443"/>
                <a:gd name="T83" fmla="*/ 1098 h 2134"/>
                <a:gd name="T84" fmla="*/ 356 w 2443"/>
                <a:gd name="T85" fmla="*/ 1347 h 2134"/>
                <a:gd name="T86" fmla="*/ 356 w 2443"/>
                <a:gd name="T87" fmla="*/ 1381 h 2134"/>
                <a:gd name="T88" fmla="*/ 0 w 2443"/>
                <a:gd name="T89" fmla="*/ 1757 h 2134"/>
                <a:gd name="T90" fmla="*/ 356 w 2443"/>
                <a:gd name="T91" fmla="*/ 2093 h 2134"/>
                <a:gd name="T92" fmla="*/ 439 w 2443"/>
                <a:gd name="T93" fmla="*/ 1798 h 2134"/>
                <a:gd name="T94" fmla="*/ 2401 w 2443"/>
                <a:gd name="T95" fmla="*/ 1715 h 2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43" h="2134">
                  <a:moveTo>
                    <a:pt x="2196" y="1177"/>
                  </a:moveTo>
                  <a:lnTo>
                    <a:pt x="1989" y="1384"/>
                  </a:lnTo>
                  <a:lnTo>
                    <a:pt x="1989" y="1305"/>
                  </a:lnTo>
                  <a:lnTo>
                    <a:pt x="2142" y="1152"/>
                  </a:lnTo>
                  <a:lnTo>
                    <a:pt x="2140" y="1151"/>
                  </a:lnTo>
                  <a:lnTo>
                    <a:pt x="2196" y="1151"/>
                  </a:lnTo>
                  <a:lnTo>
                    <a:pt x="2196" y="1177"/>
                  </a:lnTo>
                  <a:close/>
                  <a:moveTo>
                    <a:pt x="2196" y="1308"/>
                  </a:moveTo>
                  <a:lnTo>
                    <a:pt x="1989" y="1515"/>
                  </a:lnTo>
                  <a:lnTo>
                    <a:pt x="1989" y="1431"/>
                  </a:lnTo>
                  <a:lnTo>
                    <a:pt x="2196" y="1225"/>
                  </a:lnTo>
                  <a:lnTo>
                    <a:pt x="2196" y="1308"/>
                  </a:lnTo>
                  <a:close/>
                  <a:moveTo>
                    <a:pt x="2196" y="1445"/>
                  </a:moveTo>
                  <a:lnTo>
                    <a:pt x="1989" y="1652"/>
                  </a:lnTo>
                  <a:lnTo>
                    <a:pt x="1989" y="1562"/>
                  </a:lnTo>
                  <a:lnTo>
                    <a:pt x="2196" y="1356"/>
                  </a:lnTo>
                  <a:lnTo>
                    <a:pt x="2196" y="1445"/>
                  </a:lnTo>
                  <a:close/>
                  <a:moveTo>
                    <a:pt x="2196" y="1577"/>
                  </a:moveTo>
                  <a:lnTo>
                    <a:pt x="2058" y="1715"/>
                  </a:lnTo>
                  <a:lnTo>
                    <a:pt x="1989" y="1715"/>
                  </a:lnTo>
                  <a:lnTo>
                    <a:pt x="1989" y="1699"/>
                  </a:lnTo>
                  <a:lnTo>
                    <a:pt x="2196" y="1493"/>
                  </a:lnTo>
                  <a:lnTo>
                    <a:pt x="2196" y="1577"/>
                  </a:lnTo>
                  <a:close/>
                  <a:moveTo>
                    <a:pt x="2196" y="1715"/>
                  </a:moveTo>
                  <a:lnTo>
                    <a:pt x="2105" y="1715"/>
                  </a:lnTo>
                  <a:lnTo>
                    <a:pt x="2196" y="1624"/>
                  </a:lnTo>
                  <a:lnTo>
                    <a:pt x="2196" y="1715"/>
                  </a:lnTo>
                  <a:close/>
                  <a:moveTo>
                    <a:pt x="1989" y="1151"/>
                  </a:moveTo>
                  <a:lnTo>
                    <a:pt x="2097" y="1151"/>
                  </a:lnTo>
                  <a:lnTo>
                    <a:pt x="1989" y="1258"/>
                  </a:lnTo>
                  <a:lnTo>
                    <a:pt x="1989" y="1151"/>
                  </a:lnTo>
                  <a:close/>
                  <a:moveTo>
                    <a:pt x="1774" y="1715"/>
                  </a:moveTo>
                  <a:lnTo>
                    <a:pt x="1568" y="1715"/>
                  </a:lnTo>
                  <a:lnTo>
                    <a:pt x="1568" y="1432"/>
                  </a:lnTo>
                  <a:lnTo>
                    <a:pt x="1774" y="1432"/>
                  </a:lnTo>
                  <a:lnTo>
                    <a:pt x="1774" y="1715"/>
                  </a:lnTo>
                  <a:close/>
                  <a:moveTo>
                    <a:pt x="1312" y="613"/>
                  </a:moveTo>
                  <a:lnTo>
                    <a:pt x="1106" y="819"/>
                  </a:lnTo>
                  <a:lnTo>
                    <a:pt x="1106" y="740"/>
                  </a:lnTo>
                  <a:lnTo>
                    <a:pt x="1256" y="590"/>
                  </a:lnTo>
                  <a:lnTo>
                    <a:pt x="1312" y="590"/>
                  </a:lnTo>
                  <a:lnTo>
                    <a:pt x="1312" y="613"/>
                  </a:lnTo>
                  <a:close/>
                  <a:moveTo>
                    <a:pt x="1312" y="743"/>
                  </a:moveTo>
                  <a:lnTo>
                    <a:pt x="1106" y="950"/>
                  </a:lnTo>
                  <a:lnTo>
                    <a:pt x="1106" y="866"/>
                  </a:lnTo>
                  <a:lnTo>
                    <a:pt x="1312" y="660"/>
                  </a:lnTo>
                  <a:lnTo>
                    <a:pt x="1312" y="743"/>
                  </a:lnTo>
                  <a:close/>
                  <a:moveTo>
                    <a:pt x="1312" y="881"/>
                  </a:moveTo>
                  <a:lnTo>
                    <a:pt x="1106" y="1087"/>
                  </a:lnTo>
                  <a:lnTo>
                    <a:pt x="1106" y="997"/>
                  </a:lnTo>
                  <a:lnTo>
                    <a:pt x="1312" y="790"/>
                  </a:lnTo>
                  <a:lnTo>
                    <a:pt x="1312" y="881"/>
                  </a:lnTo>
                  <a:close/>
                  <a:moveTo>
                    <a:pt x="1312" y="1012"/>
                  </a:moveTo>
                  <a:lnTo>
                    <a:pt x="1106" y="1218"/>
                  </a:lnTo>
                  <a:lnTo>
                    <a:pt x="1106" y="1134"/>
                  </a:lnTo>
                  <a:lnTo>
                    <a:pt x="1312" y="928"/>
                  </a:lnTo>
                  <a:lnTo>
                    <a:pt x="1312" y="1012"/>
                  </a:lnTo>
                  <a:close/>
                  <a:moveTo>
                    <a:pt x="1312" y="1149"/>
                  </a:moveTo>
                  <a:lnTo>
                    <a:pt x="1106" y="1355"/>
                  </a:lnTo>
                  <a:lnTo>
                    <a:pt x="1106" y="1265"/>
                  </a:lnTo>
                  <a:lnTo>
                    <a:pt x="1312" y="1059"/>
                  </a:lnTo>
                  <a:lnTo>
                    <a:pt x="1312" y="1149"/>
                  </a:lnTo>
                  <a:close/>
                  <a:moveTo>
                    <a:pt x="1312" y="1282"/>
                  </a:moveTo>
                  <a:lnTo>
                    <a:pt x="1106" y="1488"/>
                  </a:lnTo>
                  <a:lnTo>
                    <a:pt x="1106" y="1402"/>
                  </a:lnTo>
                  <a:lnTo>
                    <a:pt x="1312" y="1196"/>
                  </a:lnTo>
                  <a:lnTo>
                    <a:pt x="1312" y="1282"/>
                  </a:lnTo>
                  <a:close/>
                  <a:moveTo>
                    <a:pt x="1312" y="1414"/>
                  </a:moveTo>
                  <a:lnTo>
                    <a:pt x="1106" y="1620"/>
                  </a:lnTo>
                  <a:lnTo>
                    <a:pt x="1106" y="1535"/>
                  </a:lnTo>
                  <a:lnTo>
                    <a:pt x="1312" y="1329"/>
                  </a:lnTo>
                  <a:lnTo>
                    <a:pt x="1312" y="1414"/>
                  </a:lnTo>
                  <a:close/>
                  <a:moveTo>
                    <a:pt x="1312" y="1548"/>
                  </a:moveTo>
                  <a:lnTo>
                    <a:pt x="1146" y="1715"/>
                  </a:lnTo>
                  <a:lnTo>
                    <a:pt x="1106" y="1715"/>
                  </a:lnTo>
                  <a:lnTo>
                    <a:pt x="1106" y="1667"/>
                  </a:lnTo>
                  <a:lnTo>
                    <a:pt x="1312" y="1461"/>
                  </a:lnTo>
                  <a:lnTo>
                    <a:pt x="1312" y="1548"/>
                  </a:lnTo>
                  <a:close/>
                  <a:moveTo>
                    <a:pt x="1312" y="1715"/>
                  </a:moveTo>
                  <a:lnTo>
                    <a:pt x="1193" y="1715"/>
                  </a:lnTo>
                  <a:lnTo>
                    <a:pt x="1312" y="1595"/>
                  </a:lnTo>
                  <a:lnTo>
                    <a:pt x="1312" y="1715"/>
                  </a:lnTo>
                  <a:close/>
                  <a:moveTo>
                    <a:pt x="1106" y="590"/>
                  </a:moveTo>
                  <a:lnTo>
                    <a:pt x="1209" y="590"/>
                  </a:lnTo>
                  <a:lnTo>
                    <a:pt x="1106" y="693"/>
                  </a:lnTo>
                  <a:lnTo>
                    <a:pt x="1106" y="590"/>
                  </a:lnTo>
                  <a:close/>
                  <a:moveTo>
                    <a:pt x="883" y="1715"/>
                  </a:moveTo>
                  <a:lnTo>
                    <a:pt x="677" y="1715"/>
                  </a:lnTo>
                  <a:lnTo>
                    <a:pt x="677" y="1151"/>
                  </a:lnTo>
                  <a:lnTo>
                    <a:pt x="883" y="1151"/>
                  </a:lnTo>
                  <a:lnTo>
                    <a:pt x="883" y="1715"/>
                  </a:lnTo>
                  <a:close/>
                  <a:moveTo>
                    <a:pt x="2401" y="1715"/>
                  </a:moveTo>
                  <a:lnTo>
                    <a:pt x="2229" y="1715"/>
                  </a:lnTo>
                  <a:lnTo>
                    <a:pt x="2229" y="1118"/>
                  </a:lnTo>
                  <a:lnTo>
                    <a:pt x="1956" y="1118"/>
                  </a:lnTo>
                  <a:lnTo>
                    <a:pt x="1956" y="1715"/>
                  </a:lnTo>
                  <a:lnTo>
                    <a:pt x="1807" y="1715"/>
                  </a:lnTo>
                  <a:lnTo>
                    <a:pt x="1807" y="1399"/>
                  </a:lnTo>
                  <a:lnTo>
                    <a:pt x="1535" y="1399"/>
                  </a:lnTo>
                  <a:lnTo>
                    <a:pt x="1535" y="1715"/>
                  </a:lnTo>
                  <a:lnTo>
                    <a:pt x="1346" y="1715"/>
                  </a:lnTo>
                  <a:lnTo>
                    <a:pt x="1346" y="557"/>
                  </a:lnTo>
                  <a:lnTo>
                    <a:pt x="1073" y="557"/>
                  </a:lnTo>
                  <a:lnTo>
                    <a:pt x="1073" y="1715"/>
                  </a:lnTo>
                  <a:lnTo>
                    <a:pt x="917" y="1715"/>
                  </a:lnTo>
                  <a:lnTo>
                    <a:pt x="917" y="1118"/>
                  </a:lnTo>
                  <a:lnTo>
                    <a:pt x="644" y="1118"/>
                  </a:lnTo>
                  <a:lnTo>
                    <a:pt x="644" y="1715"/>
                  </a:lnTo>
                  <a:lnTo>
                    <a:pt x="439" y="1715"/>
                  </a:lnTo>
                  <a:lnTo>
                    <a:pt x="439" y="42"/>
                  </a:lnTo>
                  <a:cubicBezTo>
                    <a:pt x="439" y="19"/>
                    <a:pt x="420" y="0"/>
                    <a:pt x="397" y="0"/>
                  </a:cubicBezTo>
                  <a:cubicBezTo>
                    <a:pt x="374" y="0"/>
                    <a:pt x="356" y="19"/>
                    <a:pt x="356" y="42"/>
                  </a:cubicBezTo>
                  <a:lnTo>
                    <a:pt x="356" y="312"/>
                  </a:lnTo>
                  <a:lnTo>
                    <a:pt x="303" y="312"/>
                  </a:lnTo>
                  <a:lnTo>
                    <a:pt x="303" y="345"/>
                  </a:lnTo>
                  <a:lnTo>
                    <a:pt x="356" y="345"/>
                  </a:lnTo>
                  <a:lnTo>
                    <a:pt x="356" y="580"/>
                  </a:lnTo>
                  <a:lnTo>
                    <a:pt x="303" y="580"/>
                  </a:lnTo>
                  <a:lnTo>
                    <a:pt x="303" y="614"/>
                  </a:lnTo>
                  <a:lnTo>
                    <a:pt x="356" y="614"/>
                  </a:lnTo>
                  <a:lnTo>
                    <a:pt x="356" y="848"/>
                  </a:lnTo>
                  <a:lnTo>
                    <a:pt x="303" y="848"/>
                  </a:lnTo>
                  <a:lnTo>
                    <a:pt x="303" y="882"/>
                  </a:lnTo>
                  <a:lnTo>
                    <a:pt x="356" y="882"/>
                  </a:lnTo>
                  <a:lnTo>
                    <a:pt x="356" y="1098"/>
                  </a:lnTo>
                  <a:lnTo>
                    <a:pt x="303" y="1098"/>
                  </a:lnTo>
                  <a:lnTo>
                    <a:pt x="303" y="1132"/>
                  </a:lnTo>
                  <a:lnTo>
                    <a:pt x="356" y="1132"/>
                  </a:lnTo>
                  <a:lnTo>
                    <a:pt x="356" y="1347"/>
                  </a:lnTo>
                  <a:lnTo>
                    <a:pt x="303" y="1347"/>
                  </a:lnTo>
                  <a:lnTo>
                    <a:pt x="303" y="1381"/>
                  </a:lnTo>
                  <a:lnTo>
                    <a:pt x="356" y="1381"/>
                  </a:lnTo>
                  <a:lnTo>
                    <a:pt x="356" y="1715"/>
                  </a:lnTo>
                  <a:lnTo>
                    <a:pt x="42" y="1715"/>
                  </a:lnTo>
                  <a:cubicBezTo>
                    <a:pt x="18" y="1715"/>
                    <a:pt x="0" y="1734"/>
                    <a:pt x="0" y="1757"/>
                  </a:cubicBezTo>
                  <a:cubicBezTo>
                    <a:pt x="0" y="1780"/>
                    <a:pt x="18" y="1798"/>
                    <a:pt x="42" y="1798"/>
                  </a:cubicBezTo>
                  <a:lnTo>
                    <a:pt x="356" y="1798"/>
                  </a:lnTo>
                  <a:lnTo>
                    <a:pt x="356" y="2093"/>
                  </a:lnTo>
                  <a:cubicBezTo>
                    <a:pt x="356" y="2116"/>
                    <a:pt x="374" y="2134"/>
                    <a:pt x="397" y="2134"/>
                  </a:cubicBezTo>
                  <a:cubicBezTo>
                    <a:pt x="420" y="2134"/>
                    <a:pt x="439" y="2116"/>
                    <a:pt x="439" y="2093"/>
                  </a:cubicBezTo>
                  <a:lnTo>
                    <a:pt x="439" y="1798"/>
                  </a:lnTo>
                  <a:lnTo>
                    <a:pt x="2401" y="1798"/>
                  </a:lnTo>
                  <a:cubicBezTo>
                    <a:pt x="2424" y="1798"/>
                    <a:pt x="2443" y="1780"/>
                    <a:pt x="2443" y="1757"/>
                  </a:cubicBezTo>
                  <a:cubicBezTo>
                    <a:pt x="2443" y="1734"/>
                    <a:pt x="2424" y="1715"/>
                    <a:pt x="2401" y="1715"/>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685800">
                <a:defRPr/>
              </a:pPr>
              <a:endParaRPr lang="en-GB" sz="1400" dirty="0">
                <a:solidFill>
                  <a:srgbClr val="000000"/>
                </a:solidFill>
                <a:latin typeface="Arial"/>
              </a:endParaRPr>
            </a:p>
          </p:txBody>
        </p:sp>
      </p:grpSp>
      <p:grpSp>
        <p:nvGrpSpPr>
          <p:cNvPr id="170" name="Group 169"/>
          <p:cNvGrpSpPr/>
          <p:nvPr/>
        </p:nvGrpSpPr>
        <p:grpSpPr>
          <a:xfrm>
            <a:off x="6419319" y="1066388"/>
            <a:ext cx="4052376" cy="4837830"/>
            <a:chOff x="5032638" y="270084"/>
            <a:chExt cx="4052376" cy="4837830"/>
          </a:xfrm>
        </p:grpSpPr>
        <p:sp>
          <p:nvSpPr>
            <p:cNvPr id="171" name="TextBox 170">
              <a:extLst>
                <a:ext uri="{FF2B5EF4-FFF2-40B4-BE49-F238E27FC236}">
                  <a16:creationId xmlns:a16="http://schemas.microsoft.com/office/drawing/2014/main" id="{621B1EF2-731B-4C07-83BF-75A392B102E1}"/>
                </a:ext>
              </a:extLst>
            </p:cNvPr>
            <p:cNvSpPr txBox="1"/>
            <p:nvPr/>
          </p:nvSpPr>
          <p:spPr>
            <a:xfrm>
              <a:off x="5032638" y="1087385"/>
              <a:ext cx="2629392" cy="265457"/>
            </a:xfrm>
            <a:prstGeom prst="rect">
              <a:avLst/>
            </a:prstGeom>
            <a:noFill/>
          </p:spPr>
          <p:txBody>
            <a:bodyPr wrap="square" rtlCol="0">
              <a:spAutoFit/>
            </a:bodyPr>
            <a:lstStyle/>
            <a:p>
              <a:r>
                <a:rPr lang="en-US" sz="1125" b="1" dirty="0">
                  <a:solidFill>
                    <a:srgbClr val="A39161"/>
                  </a:solidFill>
                </a:rPr>
                <a:t>China Market Expansion</a:t>
              </a:r>
            </a:p>
          </p:txBody>
        </p:sp>
        <p:sp>
          <p:nvSpPr>
            <p:cNvPr id="172" name="TextBox 171">
              <a:extLst>
                <a:ext uri="{FF2B5EF4-FFF2-40B4-BE49-F238E27FC236}">
                  <a16:creationId xmlns:a16="http://schemas.microsoft.com/office/drawing/2014/main" id="{6704D19B-C015-4DBB-B373-164C91CFD6BD}"/>
                </a:ext>
              </a:extLst>
            </p:cNvPr>
            <p:cNvSpPr txBox="1"/>
            <p:nvPr/>
          </p:nvSpPr>
          <p:spPr>
            <a:xfrm>
              <a:off x="5041782" y="2059560"/>
              <a:ext cx="2629392" cy="265457"/>
            </a:xfrm>
            <a:prstGeom prst="rect">
              <a:avLst/>
            </a:prstGeom>
            <a:noFill/>
          </p:spPr>
          <p:txBody>
            <a:bodyPr wrap="square" rtlCol="0">
              <a:spAutoFit/>
            </a:bodyPr>
            <a:lstStyle/>
            <a:p>
              <a:r>
                <a:rPr lang="en-US" sz="1125" b="1" dirty="0">
                  <a:solidFill>
                    <a:srgbClr val="A39161"/>
                  </a:solidFill>
                </a:rPr>
                <a:t>India Blueprint</a:t>
              </a:r>
            </a:p>
          </p:txBody>
        </p:sp>
        <p:sp>
          <p:nvSpPr>
            <p:cNvPr id="173" name="TextBox 172">
              <a:extLst>
                <a:ext uri="{FF2B5EF4-FFF2-40B4-BE49-F238E27FC236}">
                  <a16:creationId xmlns:a16="http://schemas.microsoft.com/office/drawing/2014/main" id="{C4EFCF1F-87AA-4229-A1E6-B3964E34F30D}"/>
                </a:ext>
              </a:extLst>
            </p:cNvPr>
            <p:cNvSpPr txBox="1"/>
            <p:nvPr/>
          </p:nvSpPr>
          <p:spPr>
            <a:xfrm>
              <a:off x="5032638" y="270084"/>
              <a:ext cx="2629392" cy="265457"/>
            </a:xfrm>
            <a:prstGeom prst="rect">
              <a:avLst/>
            </a:prstGeom>
            <a:noFill/>
          </p:spPr>
          <p:txBody>
            <a:bodyPr wrap="square" rtlCol="0">
              <a:spAutoFit/>
            </a:bodyPr>
            <a:lstStyle/>
            <a:p>
              <a:r>
                <a:rPr lang="en-US" sz="1125" b="1" dirty="0">
                  <a:solidFill>
                    <a:srgbClr val="A39161"/>
                  </a:solidFill>
                </a:rPr>
                <a:t>SPDR Gold Shares (GLD</a:t>
              </a:r>
              <a:r>
                <a:rPr lang="en-US" sz="1125" b="1" baseline="30000" dirty="0">
                  <a:solidFill>
                    <a:srgbClr val="A39161"/>
                  </a:solidFill>
                </a:rPr>
                <a:t>®</a:t>
              </a:r>
              <a:r>
                <a:rPr lang="en-US" sz="1125" b="1" dirty="0">
                  <a:solidFill>
                    <a:srgbClr val="A39161"/>
                  </a:solidFill>
                </a:rPr>
                <a:t>)</a:t>
              </a:r>
            </a:p>
          </p:txBody>
        </p:sp>
        <p:sp>
          <p:nvSpPr>
            <p:cNvPr id="174" name="TextBox 173">
              <a:extLst>
                <a:ext uri="{FF2B5EF4-FFF2-40B4-BE49-F238E27FC236}">
                  <a16:creationId xmlns:a16="http://schemas.microsoft.com/office/drawing/2014/main" id="{DF47C0CC-FEB1-4406-A522-0194C8B3165C}"/>
                </a:ext>
              </a:extLst>
            </p:cNvPr>
            <p:cNvSpPr txBox="1"/>
            <p:nvPr/>
          </p:nvSpPr>
          <p:spPr>
            <a:xfrm>
              <a:off x="5041782" y="3011005"/>
              <a:ext cx="2795049" cy="265457"/>
            </a:xfrm>
            <a:prstGeom prst="rect">
              <a:avLst/>
            </a:prstGeom>
            <a:noFill/>
          </p:spPr>
          <p:txBody>
            <a:bodyPr wrap="square" rtlCol="0">
              <a:spAutoFit/>
            </a:bodyPr>
            <a:lstStyle/>
            <a:p>
              <a:r>
                <a:rPr lang="en-US" sz="1125" b="1" dirty="0">
                  <a:solidFill>
                    <a:srgbClr val="A39161"/>
                  </a:solidFill>
                </a:rPr>
                <a:t>Responsible Gold Mining Principles</a:t>
              </a:r>
            </a:p>
          </p:txBody>
        </p:sp>
        <p:sp>
          <p:nvSpPr>
            <p:cNvPr id="175" name="TextBox 174">
              <a:extLst>
                <a:ext uri="{FF2B5EF4-FFF2-40B4-BE49-F238E27FC236}">
                  <a16:creationId xmlns:a16="http://schemas.microsoft.com/office/drawing/2014/main" id="{81FCC843-BEC6-456F-A8BD-762FB2DB605C}"/>
                </a:ext>
              </a:extLst>
            </p:cNvPr>
            <p:cNvSpPr txBox="1"/>
            <p:nvPr/>
          </p:nvSpPr>
          <p:spPr>
            <a:xfrm>
              <a:off x="5046493" y="4109087"/>
              <a:ext cx="2629392" cy="265457"/>
            </a:xfrm>
            <a:prstGeom prst="rect">
              <a:avLst/>
            </a:prstGeom>
            <a:noFill/>
          </p:spPr>
          <p:txBody>
            <a:bodyPr wrap="square" rtlCol="0">
              <a:spAutoFit/>
            </a:bodyPr>
            <a:lstStyle/>
            <a:p>
              <a:r>
                <a:rPr lang="en-US" sz="1125" b="1" dirty="0">
                  <a:solidFill>
                    <a:srgbClr val="A39161"/>
                  </a:solidFill>
                </a:rPr>
                <a:t>Gold Valuation Framework</a:t>
              </a:r>
            </a:p>
          </p:txBody>
        </p:sp>
        <p:sp>
          <p:nvSpPr>
            <p:cNvPr id="180" name="TextBox 179">
              <a:extLst>
                <a:ext uri="{FF2B5EF4-FFF2-40B4-BE49-F238E27FC236}">
                  <a16:creationId xmlns:a16="http://schemas.microsoft.com/office/drawing/2014/main" id="{6B276785-500E-4613-B54C-CC3C47A13D5C}"/>
                </a:ext>
              </a:extLst>
            </p:cNvPr>
            <p:cNvSpPr txBox="1"/>
            <p:nvPr/>
          </p:nvSpPr>
          <p:spPr>
            <a:xfrm>
              <a:off x="5052881" y="470159"/>
              <a:ext cx="3830054" cy="461665"/>
            </a:xfrm>
            <a:prstGeom prst="rect">
              <a:avLst/>
            </a:prstGeom>
            <a:noFill/>
          </p:spPr>
          <p:txBody>
            <a:bodyPr wrap="square" rtlCol="0">
              <a:spAutoFit/>
            </a:bodyPr>
            <a:lstStyle/>
            <a:p>
              <a:r>
                <a:rPr lang="en-US" sz="1200" dirty="0">
                  <a:solidFill>
                    <a:schemeClr val="bg1"/>
                  </a:solidFill>
                </a:rPr>
                <a:t>Launched first Gold-backed ETF in the US in partnership with State Street Global Advisors</a:t>
              </a:r>
            </a:p>
          </p:txBody>
        </p:sp>
        <p:sp>
          <p:nvSpPr>
            <p:cNvPr id="182" name="TextBox 181">
              <a:extLst>
                <a:ext uri="{FF2B5EF4-FFF2-40B4-BE49-F238E27FC236}">
                  <a16:creationId xmlns:a16="http://schemas.microsoft.com/office/drawing/2014/main" id="{7E15A413-DDB2-4CE0-BF2C-ED8B165FF93B}"/>
                </a:ext>
              </a:extLst>
            </p:cNvPr>
            <p:cNvSpPr txBox="1"/>
            <p:nvPr/>
          </p:nvSpPr>
          <p:spPr>
            <a:xfrm>
              <a:off x="5054248" y="1267583"/>
              <a:ext cx="4030118" cy="646331"/>
            </a:xfrm>
            <a:prstGeom prst="rect">
              <a:avLst/>
            </a:prstGeom>
            <a:noFill/>
          </p:spPr>
          <p:txBody>
            <a:bodyPr wrap="square" rtlCol="0">
              <a:spAutoFit/>
            </a:bodyPr>
            <a:lstStyle/>
            <a:p>
              <a:r>
                <a:rPr lang="en-US" sz="1200" dirty="0">
                  <a:solidFill>
                    <a:schemeClr val="bg1"/>
                  </a:solidFill>
                </a:rPr>
                <a:t>Played key role in evolution of the Shanghai Gold Exchange; currently working towards enabling insurance companies to invest in Gold</a:t>
              </a:r>
            </a:p>
          </p:txBody>
        </p:sp>
        <p:sp>
          <p:nvSpPr>
            <p:cNvPr id="183" name="TextBox 182">
              <a:extLst>
                <a:ext uri="{FF2B5EF4-FFF2-40B4-BE49-F238E27FC236}">
                  <a16:creationId xmlns:a16="http://schemas.microsoft.com/office/drawing/2014/main" id="{71532A94-EFAE-4E3E-B3E1-0B3477B1F2FC}"/>
                </a:ext>
              </a:extLst>
            </p:cNvPr>
            <p:cNvSpPr txBox="1"/>
            <p:nvPr/>
          </p:nvSpPr>
          <p:spPr>
            <a:xfrm>
              <a:off x="5049615" y="3186092"/>
              <a:ext cx="4035399" cy="830997"/>
            </a:xfrm>
            <a:prstGeom prst="rect">
              <a:avLst/>
            </a:prstGeom>
            <a:noFill/>
          </p:spPr>
          <p:txBody>
            <a:bodyPr wrap="square" rtlCol="0">
              <a:spAutoFit/>
            </a:bodyPr>
            <a:lstStyle/>
            <a:p>
              <a:r>
                <a:rPr lang="en-US" sz="1200" dirty="0">
                  <a:solidFill>
                    <a:schemeClr val="bg1"/>
                  </a:solidFill>
                </a:rPr>
                <a:t>Worked with mining company members, developed a framework setting out expectations for consumers, investors and the downstream Gold supply chain as to what constitutes responsible Gold mining</a:t>
              </a:r>
            </a:p>
          </p:txBody>
        </p:sp>
        <p:sp>
          <p:nvSpPr>
            <p:cNvPr id="184" name="TextBox 183">
              <a:extLst>
                <a:ext uri="{FF2B5EF4-FFF2-40B4-BE49-F238E27FC236}">
                  <a16:creationId xmlns:a16="http://schemas.microsoft.com/office/drawing/2014/main" id="{76CCCA15-4329-4568-BF70-A13FCD4704D1}"/>
                </a:ext>
              </a:extLst>
            </p:cNvPr>
            <p:cNvSpPr txBox="1"/>
            <p:nvPr/>
          </p:nvSpPr>
          <p:spPr>
            <a:xfrm>
              <a:off x="5049616" y="4276917"/>
              <a:ext cx="3388108" cy="830997"/>
            </a:xfrm>
            <a:prstGeom prst="rect">
              <a:avLst/>
            </a:prstGeom>
            <a:noFill/>
          </p:spPr>
          <p:txBody>
            <a:bodyPr wrap="square" rtlCol="0">
              <a:spAutoFit/>
            </a:bodyPr>
            <a:lstStyle/>
            <a:p>
              <a:r>
                <a:rPr lang="en-US" sz="1200" dirty="0">
                  <a:solidFill>
                    <a:schemeClr val="bg1"/>
                  </a:solidFill>
                </a:rPr>
                <a:t>Developed an academically endorsed methodology to help investors understand how macroeconomic scenarios might impact Gold demand, supply and long-term performance</a:t>
              </a:r>
            </a:p>
          </p:txBody>
        </p:sp>
        <p:sp>
          <p:nvSpPr>
            <p:cNvPr id="185" name="TextBox 184">
              <a:extLst>
                <a:ext uri="{FF2B5EF4-FFF2-40B4-BE49-F238E27FC236}">
                  <a16:creationId xmlns:a16="http://schemas.microsoft.com/office/drawing/2014/main" id="{22EDD694-4B1C-47BC-BCBA-A98ACEF8FBD0}"/>
                </a:ext>
              </a:extLst>
            </p:cNvPr>
            <p:cNvSpPr txBox="1"/>
            <p:nvPr/>
          </p:nvSpPr>
          <p:spPr>
            <a:xfrm>
              <a:off x="5049615" y="2239347"/>
              <a:ext cx="4035399" cy="646331"/>
            </a:xfrm>
            <a:prstGeom prst="rect">
              <a:avLst/>
            </a:prstGeom>
            <a:noFill/>
          </p:spPr>
          <p:txBody>
            <a:bodyPr wrap="square" rtlCol="0">
              <a:spAutoFit/>
            </a:bodyPr>
            <a:lstStyle/>
            <a:p>
              <a:r>
                <a:rPr lang="en-US" sz="1200" dirty="0">
                  <a:solidFill>
                    <a:schemeClr val="bg1"/>
                  </a:solidFill>
                </a:rPr>
                <a:t>Led steering committee comprised of financial institutions and industry and trade associations in the development of a blueprint for a proposed Gold Spot Exchange</a:t>
              </a:r>
              <a:endParaRPr lang="en-US" sz="2000" dirty="0">
                <a:solidFill>
                  <a:schemeClr val="bg1"/>
                </a:solidFill>
              </a:endParaRPr>
            </a:p>
          </p:txBody>
        </p:sp>
      </p:grpSp>
      <p:sp>
        <p:nvSpPr>
          <p:cNvPr id="3" name="Footer Placeholder 2">
            <a:extLst>
              <a:ext uri="{FF2B5EF4-FFF2-40B4-BE49-F238E27FC236}">
                <a16:creationId xmlns:a16="http://schemas.microsoft.com/office/drawing/2014/main" id="{4FF67F83-7A89-94F7-68EE-10756A148331}"/>
              </a:ext>
            </a:extLst>
          </p:cNvPr>
          <p:cNvSpPr>
            <a:spLocks noGrp="1"/>
          </p:cNvSpPr>
          <p:nvPr>
            <p:ph type="ftr" sz="quarter" idx="11"/>
          </p:nvPr>
        </p:nvSpPr>
        <p:spPr>
          <a:xfrm>
            <a:off x="1163452" y="6342082"/>
            <a:ext cx="10801907" cy="105917"/>
          </a:xfrm>
        </p:spPr>
        <p:txBody>
          <a:bodyPr/>
          <a:lstStyle/>
          <a:p>
            <a:r>
              <a:rPr lang="en-GB" dirty="0">
                <a:solidFill>
                  <a:schemeClr val="tx2"/>
                </a:solidFill>
              </a:rPr>
              <a:t>World Gold Council  | Webinar for Assurance Providers | May 2022</a:t>
            </a:r>
          </a:p>
        </p:txBody>
      </p:sp>
    </p:spTree>
    <p:extLst>
      <p:ext uri="{BB962C8B-B14F-4D97-AF65-F5344CB8AC3E}">
        <p14:creationId xmlns:p14="http://schemas.microsoft.com/office/powerpoint/2010/main" val="1688251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881744" y="8620"/>
            <a:ext cx="5682308" cy="1296144"/>
          </a:xfrm>
        </p:spPr>
        <p:txBody>
          <a:bodyPr/>
          <a:lstStyle/>
          <a:p>
            <a:r>
              <a:rPr lang="en-GB" dirty="0"/>
              <a:t>World Gold Council members</a:t>
            </a:r>
          </a:p>
        </p:txBody>
      </p:sp>
      <p:sp>
        <p:nvSpPr>
          <p:cNvPr id="11" name="Text Placeholder 10"/>
          <p:cNvSpPr>
            <a:spLocks noGrp="1"/>
          </p:cNvSpPr>
          <p:nvPr>
            <p:ph type="body" sz="quarter" idx="32"/>
          </p:nvPr>
        </p:nvSpPr>
        <p:spPr>
          <a:xfrm>
            <a:off x="882000" y="1443600"/>
            <a:ext cx="10182552" cy="537032"/>
          </a:xfrm>
        </p:spPr>
        <p:txBody>
          <a:bodyPr/>
          <a:lstStyle/>
          <a:p>
            <a:r>
              <a:rPr lang="en-GB" sz="2000" dirty="0">
                <a:solidFill>
                  <a:srgbClr val="A39161"/>
                </a:solidFill>
              </a:rPr>
              <a:t>31 companies; 500+ projects; 100+ productive mines; operations in 45+ countries</a:t>
            </a:r>
          </a:p>
        </p:txBody>
      </p:sp>
      <p:pic>
        <p:nvPicPr>
          <p:cNvPr id="15" name="Picture 14">
            <a:extLst>
              <a:ext uri="{FF2B5EF4-FFF2-40B4-BE49-F238E27FC236}">
                <a16:creationId xmlns:a16="http://schemas.microsoft.com/office/drawing/2014/main" id="{69F3E5DD-CB97-4552-905D-DC136AF1E63C}"/>
              </a:ext>
            </a:extLst>
          </p:cNvPr>
          <p:cNvPicPr>
            <a:picLocks noChangeAspect="1"/>
          </p:cNvPicPr>
          <p:nvPr/>
        </p:nvPicPr>
        <p:blipFill>
          <a:blip r:embed="rId2"/>
          <a:stretch>
            <a:fillRect/>
          </a:stretch>
        </p:blipFill>
        <p:spPr>
          <a:xfrm>
            <a:off x="5987450" y="2759723"/>
            <a:ext cx="1653845" cy="896664"/>
          </a:xfrm>
          <a:prstGeom prst="rect">
            <a:avLst/>
          </a:prstGeom>
        </p:spPr>
      </p:pic>
      <p:pic>
        <p:nvPicPr>
          <p:cNvPr id="17" name="Picture 14" descr="http://t0.gstatic.com/images?q=tbn:ANd9GcR8rSPJZ-mYJEifkOWRNK3DFm7zrtCcgXDBKQhlX_XNE5tfy6a6_Q">
            <a:extLst>
              <a:ext uri="{FF2B5EF4-FFF2-40B4-BE49-F238E27FC236}">
                <a16:creationId xmlns:a16="http://schemas.microsoft.com/office/drawing/2014/main" id="{24572866-B5E6-45D7-8373-595871E95073}"/>
              </a:ext>
            </a:extLst>
          </p:cNvPr>
          <p:cNvPicPr>
            <a:picLocks noChangeAspect="1" noChangeArrowheads="1"/>
          </p:cNvPicPr>
          <p:nvPr/>
        </p:nvPicPr>
        <p:blipFill>
          <a:blip r:embed="rId3" cstate="print"/>
          <a:srcRect/>
          <a:stretch>
            <a:fillRect/>
          </a:stretch>
        </p:blipFill>
        <p:spPr bwMode="auto">
          <a:xfrm>
            <a:off x="3300551" y="2217828"/>
            <a:ext cx="1140610" cy="443817"/>
          </a:xfrm>
          <a:prstGeom prst="rect">
            <a:avLst/>
          </a:prstGeom>
          <a:noFill/>
          <a:ln w="9525">
            <a:noFill/>
            <a:miter lim="800000"/>
            <a:headEnd/>
            <a:tailEnd/>
          </a:ln>
        </p:spPr>
      </p:pic>
      <p:pic>
        <p:nvPicPr>
          <p:cNvPr id="18" name="Picture 46" descr="http://t3.gstatic.com/images?q=tbn:ANd9GcQ7KQcFqKFobe5oYrxh8iiDON4S6KwGeJXADJbAWjBmFy_x778F">
            <a:extLst>
              <a:ext uri="{FF2B5EF4-FFF2-40B4-BE49-F238E27FC236}">
                <a16:creationId xmlns:a16="http://schemas.microsoft.com/office/drawing/2014/main" id="{D45822C9-7F2E-4798-9A06-D217A7872128}"/>
              </a:ext>
            </a:extLst>
          </p:cNvPr>
          <p:cNvPicPr>
            <a:picLocks noChangeAspect="1" noChangeArrowheads="1"/>
          </p:cNvPicPr>
          <p:nvPr/>
        </p:nvPicPr>
        <p:blipFill>
          <a:blip r:embed="rId4" cstate="print"/>
          <a:srcRect/>
          <a:stretch>
            <a:fillRect/>
          </a:stretch>
        </p:blipFill>
        <p:spPr bwMode="auto">
          <a:xfrm>
            <a:off x="9309392" y="3731813"/>
            <a:ext cx="1165761" cy="353574"/>
          </a:xfrm>
          <a:prstGeom prst="rect">
            <a:avLst/>
          </a:prstGeom>
          <a:noFill/>
          <a:ln w="9525">
            <a:noFill/>
            <a:miter lim="800000"/>
            <a:headEnd/>
            <a:tailEnd/>
          </a:ln>
        </p:spPr>
      </p:pic>
      <p:pic>
        <p:nvPicPr>
          <p:cNvPr id="19" name="Picture 2">
            <a:extLst>
              <a:ext uri="{FF2B5EF4-FFF2-40B4-BE49-F238E27FC236}">
                <a16:creationId xmlns:a16="http://schemas.microsoft.com/office/drawing/2014/main" id="{BEAF1433-A6D6-4B77-878A-0E2A1A629D1C}"/>
              </a:ext>
            </a:extLst>
          </p:cNvPr>
          <p:cNvPicPr>
            <a:picLocks noChangeAspect="1" noChangeArrowheads="1"/>
          </p:cNvPicPr>
          <p:nvPr/>
        </p:nvPicPr>
        <p:blipFill>
          <a:blip r:embed="rId5" cstate="print"/>
          <a:srcRect/>
          <a:stretch>
            <a:fillRect/>
          </a:stretch>
        </p:blipFill>
        <p:spPr bwMode="auto">
          <a:xfrm>
            <a:off x="1801374" y="2061218"/>
            <a:ext cx="1328491" cy="665724"/>
          </a:xfrm>
          <a:prstGeom prst="rect">
            <a:avLst/>
          </a:prstGeom>
          <a:noFill/>
          <a:ln w="9525">
            <a:noFill/>
            <a:miter lim="800000"/>
            <a:headEnd/>
            <a:tailEnd/>
          </a:ln>
        </p:spPr>
      </p:pic>
      <p:pic>
        <p:nvPicPr>
          <p:cNvPr id="20" name="Picture 26" descr="http://t0.gstatic.com/images?q=tbn:ANd9GcR4OpEYclqbEEPPPLWav6wq4gAXMj2LjjwOCBkzxBH6-QahucGq4Xb0Sb0r">
            <a:extLst>
              <a:ext uri="{FF2B5EF4-FFF2-40B4-BE49-F238E27FC236}">
                <a16:creationId xmlns:a16="http://schemas.microsoft.com/office/drawing/2014/main" id="{8CDAF99A-56AD-4CD5-A2AE-6AEBD770EB03}"/>
              </a:ext>
            </a:extLst>
          </p:cNvPr>
          <p:cNvPicPr>
            <a:picLocks noChangeAspect="1" noChangeArrowheads="1"/>
          </p:cNvPicPr>
          <p:nvPr/>
        </p:nvPicPr>
        <p:blipFill>
          <a:blip r:embed="rId6" cstate="print"/>
          <a:srcRect/>
          <a:stretch>
            <a:fillRect/>
          </a:stretch>
        </p:blipFill>
        <p:spPr bwMode="auto">
          <a:xfrm>
            <a:off x="4579360" y="2795787"/>
            <a:ext cx="1319896" cy="739079"/>
          </a:xfrm>
          <a:prstGeom prst="rect">
            <a:avLst/>
          </a:prstGeom>
          <a:noFill/>
          <a:ln w="9525">
            <a:noFill/>
            <a:miter lim="800000"/>
            <a:headEnd/>
            <a:tailEnd/>
          </a:ln>
        </p:spPr>
      </p:pic>
      <p:pic>
        <p:nvPicPr>
          <p:cNvPr id="21" name="Picture 7">
            <a:extLst>
              <a:ext uri="{FF2B5EF4-FFF2-40B4-BE49-F238E27FC236}">
                <a16:creationId xmlns:a16="http://schemas.microsoft.com/office/drawing/2014/main" id="{728A878D-9410-4DDF-91B7-F3D76C46A149}"/>
              </a:ext>
            </a:extLst>
          </p:cNvPr>
          <p:cNvPicPr>
            <a:picLocks noChangeAspect="1" noChangeArrowheads="1"/>
          </p:cNvPicPr>
          <p:nvPr/>
        </p:nvPicPr>
        <p:blipFill>
          <a:blip r:embed="rId7" cstate="print"/>
          <a:srcRect/>
          <a:stretch>
            <a:fillRect/>
          </a:stretch>
        </p:blipFill>
        <p:spPr bwMode="auto">
          <a:xfrm>
            <a:off x="3373661" y="3785068"/>
            <a:ext cx="1205699" cy="211554"/>
          </a:xfrm>
          <a:prstGeom prst="rect">
            <a:avLst/>
          </a:prstGeom>
          <a:noFill/>
          <a:ln w="9525">
            <a:noFill/>
            <a:miter lim="800000"/>
            <a:headEnd/>
            <a:tailEnd/>
          </a:ln>
        </p:spPr>
      </p:pic>
      <p:pic>
        <p:nvPicPr>
          <p:cNvPr id="22" name="Picture 8">
            <a:extLst>
              <a:ext uri="{FF2B5EF4-FFF2-40B4-BE49-F238E27FC236}">
                <a16:creationId xmlns:a16="http://schemas.microsoft.com/office/drawing/2014/main" id="{85B513BE-C294-45FA-BAF4-32E3428E0A77}"/>
              </a:ext>
            </a:extLst>
          </p:cNvPr>
          <p:cNvPicPr>
            <a:picLocks noChangeAspect="1" noChangeArrowheads="1"/>
          </p:cNvPicPr>
          <p:nvPr/>
        </p:nvPicPr>
        <p:blipFill>
          <a:blip r:embed="rId8" cstate="print"/>
          <a:srcRect/>
          <a:stretch>
            <a:fillRect/>
          </a:stretch>
        </p:blipFill>
        <p:spPr bwMode="auto">
          <a:xfrm>
            <a:off x="7872803" y="4486817"/>
            <a:ext cx="1347725" cy="363930"/>
          </a:xfrm>
          <a:prstGeom prst="rect">
            <a:avLst/>
          </a:prstGeom>
          <a:noFill/>
          <a:ln w="9525">
            <a:noFill/>
            <a:miter lim="800000"/>
            <a:headEnd/>
            <a:tailEnd/>
          </a:ln>
        </p:spPr>
      </p:pic>
      <p:pic>
        <p:nvPicPr>
          <p:cNvPr id="23" name="Picture 2">
            <a:extLst>
              <a:ext uri="{FF2B5EF4-FFF2-40B4-BE49-F238E27FC236}">
                <a16:creationId xmlns:a16="http://schemas.microsoft.com/office/drawing/2014/main" id="{79A58510-7EE9-46BD-8DEF-04D6A2B07D1E}"/>
              </a:ext>
            </a:extLst>
          </p:cNvPr>
          <p:cNvPicPr>
            <a:picLocks noChangeAspect="1" noChangeArrowheads="1"/>
          </p:cNvPicPr>
          <p:nvPr/>
        </p:nvPicPr>
        <p:blipFill>
          <a:blip r:embed="rId9" cstate="print"/>
          <a:srcRect/>
          <a:stretch>
            <a:fillRect/>
          </a:stretch>
        </p:blipFill>
        <p:spPr bwMode="auto">
          <a:xfrm>
            <a:off x="8996945" y="5221797"/>
            <a:ext cx="1187953" cy="134626"/>
          </a:xfrm>
          <a:prstGeom prst="rect">
            <a:avLst/>
          </a:prstGeom>
          <a:noFill/>
          <a:ln w="9525">
            <a:noFill/>
            <a:miter lim="800000"/>
            <a:headEnd/>
            <a:tailEnd/>
          </a:ln>
        </p:spPr>
      </p:pic>
      <p:pic>
        <p:nvPicPr>
          <p:cNvPr id="24" name="Picture 23">
            <a:extLst>
              <a:ext uri="{FF2B5EF4-FFF2-40B4-BE49-F238E27FC236}">
                <a16:creationId xmlns:a16="http://schemas.microsoft.com/office/drawing/2014/main" id="{EB91E438-4AA2-4E29-8A4A-48DD6FA2F53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590918" y="2175370"/>
            <a:ext cx="1363189" cy="739079"/>
          </a:xfrm>
          <a:prstGeom prst="rect">
            <a:avLst/>
          </a:prstGeom>
        </p:spPr>
      </p:pic>
      <p:pic>
        <p:nvPicPr>
          <p:cNvPr id="25" name="Picture 24">
            <a:extLst>
              <a:ext uri="{FF2B5EF4-FFF2-40B4-BE49-F238E27FC236}">
                <a16:creationId xmlns:a16="http://schemas.microsoft.com/office/drawing/2014/main" id="{AC7B27A6-5721-4698-871D-073F34AFECA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899228" y="3675619"/>
            <a:ext cx="980479" cy="531585"/>
          </a:xfrm>
          <a:prstGeom prst="rect">
            <a:avLst/>
          </a:prstGeom>
        </p:spPr>
      </p:pic>
      <p:pic>
        <p:nvPicPr>
          <p:cNvPr id="26" name="Picture 25">
            <a:extLst>
              <a:ext uri="{FF2B5EF4-FFF2-40B4-BE49-F238E27FC236}">
                <a16:creationId xmlns:a16="http://schemas.microsoft.com/office/drawing/2014/main" id="{10A735CB-E582-43BD-AC77-93008CD51935}"/>
              </a:ext>
            </a:extLst>
          </p:cNvPr>
          <p:cNvPicPr>
            <a:picLocks noChangeAspect="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13779" y="4432497"/>
            <a:ext cx="1185042" cy="642493"/>
          </a:xfrm>
          <a:prstGeom prst="rect">
            <a:avLst/>
          </a:prstGeom>
        </p:spPr>
      </p:pic>
      <p:pic>
        <p:nvPicPr>
          <p:cNvPr id="27" name="Picture 26">
            <a:extLst>
              <a:ext uri="{FF2B5EF4-FFF2-40B4-BE49-F238E27FC236}">
                <a16:creationId xmlns:a16="http://schemas.microsoft.com/office/drawing/2014/main" id="{674D4115-767B-4CF1-AA2D-A2795579A94F}"/>
              </a:ext>
            </a:extLst>
          </p:cNvPr>
          <p:cNvPicPr>
            <a:picLocks noChangeAspect="1"/>
          </p:cNvPicPr>
          <p:nvPr/>
        </p:nvPicPr>
        <p:blipFill>
          <a:blip r:embed="rId13" cstate="print"/>
          <a:stretch>
            <a:fillRect/>
          </a:stretch>
        </p:blipFill>
        <p:spPr>
          <a:xfrm>
            <a:off x="4774256" y="4452854"/>
            <a:ext cx="1104516" cy="394874"/>
          </a:xfrm>
          <a:prstGeom prst="rect">
            <a:avLst/>
          </a:prstGeom>
        </p:spPr>
      </p:pic>
      <p:pic>
        <p:nvPicPr>
          <p:cNvPr id="28" name="Picture 27">
            <a:extLst>
              <a:ext uri="{FF2B5EF4-FFF2-40B4-BE49-F238E27FC236}">
                <a16:creationId xmlns:a16="http://schemas.microsoft.com/office/drawing/2014/main" id="{E4E962E0-19E0-4710-BA9C-4DAF2B8F6EE0}"/>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056445" y="5229344"/>
            <a:ext cx="1226704" cy="214674"/>
          </a:xfrm>
          <a:prstGeom prst="rect">
            <a:avLst/>
          </a:prstGeom>
        </p:spPr>
      </p:pic>
      <p:pic>
        <p:nvPicPr>
          <p:cNvPr id="30" name="Picture 29">
            <a:extLst>
              <a:ext uri="{FF2B5EF4-FFF2-40B4-BE49-F238E27FC236}">
                <a16:creationId xmlns:a16="http://schemas.microsoft.com/office/drawing/2014/main" id="{A4B36A9F-A358-4B1B-9307-5C5B26D6C35E}"/>
              </a:ext>
            </a:extLst>
          </p:cNvPr>
          <p:cNvPicPr>
            <a:picLocks noChangeAspect="1"/>
          </p:cNvPicPr>
          <p:nvPr/>
        </p:nvPicPr>
        <p:blipFill>
          <a:blip r:embed="rId15"/>
          <a:stretch>
            <a:fillRect/>
          </a:stretch>
        </p:blipFill>
        <p:spPr>
          <a:xfrm>
            <a:off x="6292319" y="4483321"/>
            <a:ext cx="1256484" cy="399966"/>
          </a:xfrm>
          <a:prstGeom prst="rect">
            <a:avLst/>
          </a:prstGeom>
        </p:spPr>
      </p:pic>
      <p:pic>
        <p:nvPicPr>
          <p:cNvPr id="31" name="Picture 32" descr="http://t1.gstatic.com/images?q=tbn:ANd9GcQJb68IwAhEbpYO1ES57zP1WIE3r118yZtJDeOWp3vpLX0wJ_7h">
            <a:extLst>
              <a:ext uri="{FF2B5EF4-FFF2-40B4-BE49-F238E27FC236}">
                <a16:creationId xmlns:a16="http://schemas.microsoft.com/office/drawing/2014/main" id="{A06BD8D4-38CC-49A4-9C44-E26A2B3EFC04}"/>
              </a:ext>
            </a:extLst>
          </p:cNvPr>
          <p:cNvPicPr>
            <a:picLocks noChangeAspect="1" noChangeArrowheads="1"/>
          </p:cNvPicPr>
          <p:nvPr/>
        </p:nvPicPr>
        <p:blipFill>
          <a:blip r:embed="rId16" cstate="print"/>
          <a:srcRect/>
          <a:stretch>
            <a:fillRect/>
          </a:stretch>
        </p:blipFill>
        <p:spPr bwMode="auto">
          <a:xfrm>
            <a:off x="7763703" y="2844629"/>
            <a:ext cx="1209779" cy="538208"/>
          </a:xfrm>
          <a:prstGeom prst="rect">
            <a:avLst/>
          </a:prstGeom>
          <a:noFill/>
          <a:ln w="9525">
            <a:noFill/>
            <a:miter lim="800000"/>
            <a:headEnd/>
            <a:tailEnd/>
          </a:ln>
        </p:spPr>
      </p:pic>
      <p:pic>
        <p:nvPicPr>
          <p:cNvPr id="32" name="Picture 31">
            <a:extLst>
              <a:ext uri="{FF2B5EF4-FFF2-40B4-BE49-F238E27FC236}">
                <a16:creationId xmlns:a16="http://schemas.microsoft.com/office/drawing/2014/main" id="{D0D8F1BA-90C2-4765-9C00-26402B8CE7A9}"/>
              </a:ext>
            </a:extLst>
          </p:cNvPr>
          <p:cNvPicPr>
            <a:picLocks noChangeAspect="1"/>
          </p:cNvPicPr>
          <p:nvPr/>
        </p:nvPicPr>
        <p:blipFill>
          <a:blip r:embed="rId17"/>
          <a:stretch>
            <a:fillRect/>
          </a:stretch>
        </p:blipFill>
        <p:spPr>
          <a:xfrm>
            <a:off x="1912862" y="2843121"/>
            <a:ext cx="1226705" cy="665081"/>
          </a:xfrm>
          <a:prstGeom prst="rect">
            <a:avLst/>
          </a:prstGeom>
        </p:spPr>
      </p:pic>
      <p:pic>
        <p:nvPicPr>
          <p:cNvPr id="33" name="Picture 32">
            <a:extLst>
              <a:ext uri="{FF2B5EF4-FFF2-40B4-BE49-F238E27FC236}">
                <a16:creationId xmlns:a16="http://schemas.microsoft.com/office/drawing/2014/main" id="{C9ECF370-AE7C-4571-9841-AA30400CE4C1}"/>
              </a:ext>
            </a:extLst>
          </p:cNvPr>
          <p:cNvPicPr>
            <a:picLocks noChangeAspect="1"/>
          </p:cNvPicPr>
          <p:nvPr/>
        </p:nvPicPr>
        <p:blipFill>
          <a:blip r:embed="rId18"/>
          <a:stretch>
            <a:fillRect/>
          </a:stretch>
        </p:blipFill>
        <p:spPr>
          <a:xfrm>
            <a:off x="4048953" y="5142876"/>
            <a:ext cx="1001622" cy="543048"/>
          </a:xfrm>
          <a:prstGeom prst="rect">
            <a:avLst/>
          </a:prstGeom>
        </p:spPr>
      </p:pic>
      <p:pic>
        <p:nvPicPr>
          <p:cNvPr id="35" name="Picture 34">
            <a:extLst>
              <a:ext uri="{FF2B5EF4-FFF2-40B4-BE49-F238E27FC236}">
                <a16:creationId xmlns:a16="http://schemas.microsoft.com/office/drawing/2014/main" id="{DAD1194A-E316-4D41-9957-49471EB24AFA}"/>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461370" y="5212468"/>
            <a:ext cx="1221850" cy="611356"/>
          </a:xfrm>
          <a:prstGeom prst="rect">
            <a:avLst/>
          </a:prstGeom>
        </p:spPr>
      </p:pic>
      <p:pic>
        <p:nvPicPr>
          <p:cNvPr id="36" name="Picture 35" descr="A close up of a sign&#10;&#10;Description automatically generated">
            <a:extLst>
              <a:ext uri="{FF2B5EF4-FFF2-40B4-BE49-F238E27FC236}">
                <a16:creationId xmlns:a16="http://schemas.microsoft.com/office/drawing/2014/main" id="{011616EC-B6A8-4057-B462-A07DE14D997E}"/>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9166350" y="2394080"/>
            <a:ext cx="1228483" cy="251095"/>
          </a:xfrm>
          <a:prstGeom prst="rect">
            <a:avLst/>
          </a:prstGeom>
        </p:spPr>
      </p:pic>
      <p:pic>
        <p:nvPicPr>
          <p:cNvPr id="38" name="Picture 37">
            <a:extLst>
              <a:ext uri="{FF2B5EF4-FFF2-40B4-BE49-F238E27FC236}">
                <a16:creationId xmlns:a16="http://schemas.microsoft.com/office/drawing/2014/main" id="{A55E360B-1F2D-4C9D-8471-3693DFE75E25}"/>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9277430" y="2883780"/>
            <a:ext cx="1229687" cy="666698"/>
          </a:xfrm>
          <a:prstGeom prst="rect">
            <a:avLst/>
          </a:prstGeom>
        </p:spPr>
      </p:pic>
      <p:pic>
        <p:nvPicPr>
          <p:cNvPr id="40" name="Picture 39" descr="A picture containing drawing&#10;&#10;Description automatically generated">
            <a:extLst>
              <a:ext uri="{FF2B5EF4-FFF2-40B4-BE49-F238E27FC236}">
                <a16:creationId xmlns:a16="http://schemas.microsoft.com/office/drawing/2014/main" id="{B2E33CF8-170C-484A-B001-F5F05BAA1380}"/>
              </a:ext>
            </a:extLst>
          </p:cNvPr>
          <p:cNvPicPr>
            <a:picLocks noChangeAspect="1"/>
          </p:cNvPicPr>
          <p:nvPr/>
        </p:nvPicPr>
        <p:blipFill>
          <a:blip r:embed="rId22" cstate="hqprint">
            <a:extLst>
              <a:ext uri="{28A0092B-C50C-407E-A947-70E740481C1C}">
                <a14:useLocalDpi xmlns:a14="http://schemas.microsoft.com/office/drawing/2010/main" val="0"/>
              </a:ext>
            </a:extLst>
          </a:blip>
          <a:stretch>
            <a:fillRect/>
          </a:stretch>
        </p:blipFill>
        <p:spPr>
          <a:xfrm>
            <a:off x="3329401" y="4348576"/>
            <a:ext cx="1082910" cy="585108"/>
          </a:xfrm>
          <a:prstGeom prst="rect">
            <a:avLst/>
          </a:prstGeom>
        </p:spPr>
      </p:pic>
      <p:pic>
        <p:nvPicPr>
          <p:cNvPr id="1026" name="Picture 2">
            <a:extLst>
              <a:ext uri="{FF2B5EF4-FFF2-40B4-BE49-F238E27FC236}">
                <a16:creationId xmlns:a16="http://schemas.microsoft.com/office/drawing/2014/main" id="{D5F96919-2392-4329-BAE4-1C018C38CC6D}"/>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393652" y="2912882"/>
            <a:ext cx="990526" cy="53703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F396C06F-D0F4-4B99-982D-4005D3968B6C}"/>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840230" y="5846954"/>
            <a:ext cx="1001622" cy="54304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a:extLst>
              <a:ext uri="{FF2B5EF4-FFF2-40B4-BE49-F238E27FC236}">
                <a16:creationId xmlns:a16="http://schemas.microsoft.com/office/drawing/2014/main" id="{D278D399-B2CD-40DA-A8B0-53F7FC0C3A0A}"/>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149036" y="3559260"/>
            <a:ext cx="1350742" cy="73233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23664B6E-F8F6-463C-9E5F-370BAEB904E7}"/>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407473" y="5048313"/>
            <a:ext cx="1254294" cy="68003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quinox Gold - Home">
            <a:extLst>
              <a:ext uri="{FF2B5EF4-FFF2-40B4-BE49-F238E27FC236}">
                <a16:creationId xmlns:a16="http://schemas.microsoft.com/office/drawing/2014/main" id="{171C4001-D308-4B77-A6DF-3907F97F1EE2}"/>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801374" y="3785068"/>
            <a:ext cx="1226705" cy="312689"/>
          </a:xfrm>
          <a:prstGeom prst="rect">
            <a:avLst/>
          </a:prstGeom>
          <a:noFill/>
          <a:extLst>
            <a:ext uri="{909E8E84-426E-40DD-AFC4-6F175D3DCCD1}">
              <a14:hiddenFill xmlns:a14="http://schemas.microsoft.com/office/drawing/2010/main">
                <a:solidFill>
                  <a:srgbClr val="FFFFFF"/>
                </a:solidFill>
              </a14:hiddenFill>
            </a:ext>
          </a:extLst>
        </p:spPr>
      </p:pic>
      <p:sp>
        <p:nvSpPr>
          <p:cNvPr id="34" name="Slide Number Placeholder 3">
            <a:extLst>
              <a:ext uri="{FF2B5EF4-FFF2-40B4-BE49-F238E27FC236}">
                <a16:creationId xmlns:a16="http://schemas.microsoft.com/office/drawing/2014/main" id="{C574F1F0-C61C-48AA-93AF-239832D7E93D}"/>
              </a:ext>
            </a:extLst>
          </p:cNvPr>
          <p:cNvSpPr>
            <a:spLocks noGrp="1"/>
          </p:cNvSpPr>
          <p:nvPr>
            <p:ph type="sldNum" sz="quarter" idx="12"/>
          </p:nvPr>
        </p:nvSpPr>
        <p:spPr>
          <a:xfrm>
            <a:off x="11676620" y="6390002"/>
            <a:ext cx="505273" cy="365125"/>
          </a:xfrm>
        </p:spPr>
        <p:txBody>
          <a:bodyPr/>
          <a:lstStyle/>
          <a:p>
            <a:fld id="{501147BB-AEC0-4063-9B38-B923881AE4E7}" type="slidenum">
              <a:rPr lang="en-GB" smtClean="0"/>
              <a:pPr/>
              <a:t>4</a:t>
            </a:fld>
            <a:endParaRPr lang="en-GB" dirty="0"/>
          </a:p>
        </p:txBody>
      </p:sp>
      <p:pic>
        <p:nvPicPr>
          <p:cNvPr id="4" name="Picture 3">
            <a:extLst>
              <a:ext uri="{FF2B5EF4-FFF2-40B4-BE49-F238E27FC236}">
                <a16:creationId xmlns:a16="http://schemas.microsoft.com/office/drawing/2014/main" id="{772873B2-6629-46AA-B291-F80112092EAE}"/>
              </a:ext>
            </a:extLst>
          </p:cNvPr>
          <p:cNvPicPr>
            <a:picLocks noChangeAspect="1"/>
          </p:cNvPicPr>
          <p:nvPr/>
        </p:nvPicPr>
        <p:blipFill>
          <a:blip r:embed="rId28"/>
          <a:stretch>
            <a:fillRect/>
          </a:stretch>
        </p:blipFill>
        <p:spPr>
          <a:xfrm>
            <a:off x="6191080" y="2156844"/>
            <a:ext cx="1169229" cy="633919"/>
          </a:xfrm>
          <a:prstGeom prst="rect">
            <a:avLst/>
          </a:prstGeom>
        </p:spPr>
      </p:pic>
      <p:pic>
        <p:nvPicPr>
          <p:cNvPr id="5" name="Picture 4">
            <a:extLst>
              <a:ext uri="{FF2B5EF4-FFF2-40B4-BE49-F238E27FC236}">
                <a16:creationId xmlns:a16="http://schemas.microsoft.com/office/drawing/2014/main" id="{EA597ADE-8FC1-42B5-9642-C2DB2489ED3E}"/>
              </a:ext>
            </a:extLst>
          </p:cNvPr>
          <p:cNvPicPr>
            <a:picLocks noChangeAspect="1"/>
          </p:cNvPicPr>
          <p:nvPr/>
        </p:nvPicPr>
        <p:blipFill>
          <a:blip r:embed="rId29"/>
          <a:stretch>
            <a:fillRect/>
          </a:stretch>
        </p:blipFill>
        <p:spPr>
          <a:xfrm>
            <a:off x="7488875" y="2156844"/>
            <a:ext cx="1404919" cy="761703"/>
          </a:xfrm>
          <a:prstGeom prst="rect">
            <a:avLst/>
          </a:prstGeom>
        </p:spPr>
      </p:pic>
      <p:pic>
        <p:nvPicPr>
          <p:cNvPr id="6" name="Picture 5">
            <a:extLst>
              <a:ext uri="{FF2B5EF4-FFF2-40B4-BE49-F238E27FC236}">
                <a16:creationId xmlns:a16="http://schemas.microsoft.com/office/drawing/2014/main" id="{3A347B18-05EF-4A2F-A604-606020068948}"/>
              </a:ext>
            </a:extLst>
          </p:cNvPr>
          <p:cNvPicPr>
            <a:picLocks noChangeAspect="1"/>
          </p:cNvPicPr>
          <p:nvPr/>
        </p:nvPicPr>
        <p:blipFill>
          <a:blip r:embed="rId30"/>
          <a:stretch>
            <a:fillRect/>
          </a:stretch>
        </p:blipFill>
        <p:spPr>
          <a:xfrm>
            <a:off x="9408368" y="4456197"/>
            <a:ext cx="1185043" cy="642493"/>
          </a:xfrm>
          <a:prstGeom prst="rect">
            <a:avLst/>
          </a:prstGeom>
        </p:spPr>
      </p:pic>
      <p:pic>
        <p:nvPicPr>
          <p:cNvPr id="7" name="Picture 6">
            <a:extLst>
              <a:ext uri="{FF2B5EF4-FFF2-40B4-BE49-F238E27FC236}">
                <a16:creationId xmlns:a16="http://schemas.microsoft.com/office/drawing/2014/main" id="{AD5E0CE6-33B0-41C2-B4FD-78E161083B72}"/>
              </a:ext>
            </a:extLst>
          </p:cNvPr>
          <p:cNvPicPr>
            <a:picLocks noChangeAspect="1"/>
          </p:cNvPicPr>
          <p:nvPr/>
        </p:nvPicPr>
        <p:blipFill>
          <a:blip r:embed="rId31"/>
          <a:stretch>
            <a:fillRect/>
          </a:stretch>
        </p:blipFill>
        <p:spPr>
          <a:xfrm>
            <a:off x="4778139" y="5827985"/>
            <a:ext cx="1160528" cy="629202"/>
          </a:xfrm>
          <a:prstGeom prst="rect">
            <a:avLst/>
          </a:prstGeom>
        </p:spPr>
      </p:pic>
      <p:pic>
        <p:nvPicPr>
          <p:cNvPr id="8" name="Picture 2" descr="Gold Fields - Wikipedia">
            <a:extLst>
              <a:ext uri="{FF2B5EF4-FFF2-40B4-BE49-F238E27FC236}">
                <a16:creationId xmlns:a16="http://schemas.microsoft.com/office/drawing/2014/main" id="{E1A5CAC9-9162-4263-B598-DB1DBDB3F103}"/>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4878642" y="3686492"/>
            <a:ext cx="876971" cy="605098"/>
          </a:xfrm>
          <a:prstGeom prst="rect">
            <a:avLst/>
          </a:prstGeom>
          <a:noFill/>
          <a:extLst>
            <a:ext uri="{909E8E84-426E-40DD-AFC4-6F175D3DCCD1}">
              <a14:hiddenFill xmlns:a14="http://schemas.microsoft.com/office/drawing/2010/main">
                <a:solidFill>
                  <a:srgbClr val="FFFFFF"/>
                </a:solidFill>
              </a14:hiddenFill>
            </a:ext>
          </a:extLst>
        </p:spPr>
      </p:pic>
      <p:sp>
        <p:nvSpPr>
          <p:cNvPr id="12" name="Footer Placeholder 11">
            <a:extLst>
              <a:ext uri="{FF2B5EF4-FFF2-40B4-BE49-F238E27FC236}">
                <a16:creationId xmlns:a16="http://schemas.microsoft.com/office/drawing/2014/main" id="{6EB9309E-49E5-003B-0F10-2CA22AB3F915}"/>
              </a:ext>
            </a:extLst>
          </p:cNvPr>
          <p:cNvSpPr>
            <a:spLocks noGrp="1"/>
          </p:cNvSpPr>
          <p:nvPr>
            <p:ph type="ftr" sz="quarter" idx="11"/>
          </p:nvPr>
        </p:nvSpPr>
        <p:spPr/>
        <p:txBody>
          <a:bodyPr/>
          <a:lstStyle/>
          <a:p>
            <a:r>
              <a:rPr lang="en-US"/>
              <a:t>World Gold Council  | Webinar for Assurance Providers | May 2022</a:t>
            </a:r>
            <a:endParaRPr lang="en-GB" dirty="0"/>
          </a:p>
        </p:txBody>
      </p:sp>
    </p:spTree>
    <p:extLst>
      <p:ext uri="{BB962C8B-B14F-4D97-AF65-F5344CB8AC3E}">
        <p14:creationId xmlns:p14="http://schemas.microsoft.com/office/powerpoint/2010/main" val="3748371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906C75B-87BD-477E-A947-EB7BD90B7226}"/>
              </a:ext>
            </a:extLst>
          </p:cNvPr>
          <p:cNvSpPr>
            <a:spLocks noGrp="1"/>
          </p:cNvSpPr>
          <p:nvPr>
            <p:ph sz="quarter" idx="15"/>
          </p:nvPr>
        </p:nvSpPr>
        <p:spPr>
          <a:xfrm>
            <a:off x="877887" y="1772817"/>
            <a:ext cx="10186665" cy="4320480"/>
          </a:xfrm>
        </p:spPr>
        <p:txBody>
          <a:bodyPr numCol="1">
            <a:normAutofit/>
          </a:bodyPr>
          <a:lstStyle/>
          <a:p>
            <a:pPr marL="342900" indent="-342900">
              <a:buFont typeface="Arial" panose="020B0604020202020204" pitchFamily="34" charset="0"/>
              <a:buChar char="•"/>
            </a:pPr>
            <a:r>
              <a:rPr lang="en-CA" b="0" dirty="0"/>
              <a:t>An organising framework for ESG issues in the gold mining sector</a:t>
            </a:r>
          </a:p>
          <a:p>
            <a:pPr marL="342900" indent="-342900">
              <a:buFont typeface="Arial" panose="020B0604020202020204" pitchFamily="34" charset="0"/>
              <a:buChar char="•"/>
            </a:pPr>
            <a:r>
              <a:rPr lang="en-CA" b="0" dirty="0"/>
              <a:t>Recognises and builds on established international conventions and best practices</a:t>
            </a:r>
          </a:p>
          <a:p>
            <a:pPr marL="342900" indent="-342900">
              <a:buFont typeface="Arial" panose="020B0604020202020204" pitchFamily="34" charset="0"/>
              <a:buChar char="•"/>
            </a:pPr>
            <a:r>
              <a:rPr lang="en-CA" b="0" dirty="0"/>
              <a:t>Principle-based, with guidance on what implementation can look like</a:t>
            </a:r>
          </a:p>
          <a:p>
            <a:pPr marL="342900" indent="-342900">
              <a:buFont typeface="Arial" panose="020B0604020202020204" pitchFamily="34" charset="0"/>
              <a:buChar char="•"/>
            </a:pPr>
            <a:r>
              <a:rPr lang="en-CA" b="0" dirty="0"/>
              <a:t>Discharges ESG obligations to refiners and other downstream companies</a:t>
            </a:r>
          </a:p>
          <a:p>
            <a:pPr marL="342900" indent="-342900">
              <a:buFont typeface="Arial" panose="020B0604020202020204" pitchFamily="34" charset="0"/>
              <a:buChar char="•"/>
            </a:pPr>
            <a:r>
              <a:rPr lang="en-CA" b="0" dirty="0"/>
              <a:t>Helps avoid duplication and excessive audit burden </a:t>
            </a:r>
          </a:p>
          <a:p>
            <a:pPr marL="342900" indent="-342900">
              <a:buFont typeface="Arial" panose="020B0604020202020204" pitchFamily="34" charset="0"/>
              <a:buChar char="•"/>
            </a:pPr>
            <a:r>
              <a:rPr lang="en-CA" b="0" dirty="0"/>
              <a:t>Drives ESG performance improvements at a site level </a:t>
            </a:r>
          </a:p>
          <a:p>
            <a:endParaRPr lang="en-CA" b="0" dirty="0">
              <a:solidFill>
                <a:srgbClr val="A39161"/>
              </a:solidFill>
            </a:endParaRPr>
          </a:p>
          <a:p>
            <a:r>
              <a:rPr lang="en-CA" dirty="0">
                <a:solidFill>
                  <a:srgbClr val="A39161"/>
                </a:solidFill>
              </a:rPr>
              <a:t>Ultimately, the intent is to enhance marketplace and stakeholder confidence in both the product and the production process (i.e. gold and gold mining).</a:t>
            </a:r>
          </a:p>
          <a:p>
            <a:pPr marL="342900" indent="-342900">
              <a:buFont typeface="Arial" panose="020B0604020202020204" pitchFamily="34" charset="0"/>
              <a:buChar char="•"/>
            </a:pPr>
            <a:endParaRPr lang="en-CA" dirty="0"/>
          </a:p>
          <a:p>
            <a:endParaRPr lang="en-CA" dirty="0"/>
          </a:p>
        </p:txBody>
      </p:sp>
      <p:sp>
        <p:nvSpPr>
          <p:cNvPr id="3" name="Title 2">
            <a:extLst>
              <a:ext uri="{FF2B5EF4-FFF2-40B4-BE49-F238E27FC236}">
                <a16:creationId xmlns:a16="http://schemas.microsoft.com/office/drawing/2014/main" id="{E672CD45-59A8-4842-8B78-28E42CA75885}"/>
              </a:ext>
            </a:extLst>
          </p:cNvPr>
          <p:cNvSpPr>
            <a:spLocks noGrp="1"/>
          </p:cNvSpPr>
          <p:nvPr>
            <p:ph type="title"/>
          </p:nvPr>
        </p:nvSpPr>
        <p:spPr>
          <a:xfrm>
            <a:off x="881744" y="8620"/>
            <a:ext cx="5322268" cy="1296144"/>
          </a:xfrm>
        </p:spPr>
        <p:txBody>
          <a:bodyPr/>
          <a:lstStyle/>
          <a:p>
            <a:r>
              <a:rPr lang="en-CA" dirty="0"/>
              <a:t>The intent behind the RGMPs</a:t>
            </a:r>
          </a:p>
        </p:txBody>
      </p:sp>
      <p:sp>
        <p:nvSpPr>
          <p:cNvPr id="6" name="Slide Number Placeholder 5">
            <a:extLst>
              <a:ext uri="{FF2B5EF4-FFF2-40B4-BE49-F238E27FC236}">
                <a16:creationId xmlns:a16="http://schemas.microsoft.com/office/drawing/2014/main" id="{3F35AF92-1DCC-423A-B4C5-7556854E7592}"/>
              </a:ext>
            </a:extLst>
          </p:cNvPr>
          <p:cNvSpPr>
            <a:spLocks noGrp="1"/>
          </p:cNvSpPr>
          <p:nvPr>
            <p:ph type="sldNum" sz="quarter" idx="12"/>
          </p:nvPr>
        </p:nvSpPr>
        <p:spPr/>
        <p:txBody>
          <a:bodyPr/>
          <a:lstStyle/>
          <a:p>
            <a:fld id="{501147BB-AEC0-4063-9B38-B923881AE4E7}" type="slidenum">
              <a:rPr lang="en-GB" smtClean="0"/>
              <a:pPr/>
              <a:t>5</a:t>
            </a:fld>
            <a:endParaRPr lang="en-GB" dirty="0"/>
          </a:p>
        </p:txBody>
      </p:sp>
      <p:sp>
        <p:nvSpPr>
          <p:cNvPr id="4" name="Footer Placeholder 3">
            <a:extLst>
              <a:ext uri="{FF2B5EF4-FFF2-40B4-BE49-F238E27FC236}">
                <a16:creationId xmlns:a16="http://schemas.microsoft.com/office/drawing/2014/main" id="{7B1B83B0-12E3-917B-2E63-A58BBBE6FDD4}"/>
              </a:ext>
            </a:extLst>
          </p:cNvPr>
          <p:cNvSpPr>
            <a:spLocks noGrp="1"/>
          </p:cNvSpPr>
          <p:nvPr>
            <p:ph type="ftr" sz="quarter" idx="11"/>
          </p:nvPr>
        </p:nvSpPr>
        <p:spPr/>
        <p:txBody>
          <a:bodyPr/>
          <a:lstStyle/>
          <a:p>
            <a:r>
              <a:rPr lang="en-US"/>
              <a:t>World Gold Council  | Webinar for Assurance Providers | May 2022</a:t>
            </a:r>
            <a:endParaRPr lang="en-GB" dirty="0"/>
          </a:p>
        </p:txBody>
      </p:sp>
    </p:spTree>
    <p:extLst>
      <p:ext uri="{BB962C8B-B14F-4D97-AF65-F5344CB8AC3E}">
        <p14:creationId xmlns:p14="http://schemas.microsoft.com/office/powerpoint/2010/main" val="2739337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14">
            <a:extLst>
              <a:ext uri="{FF2B5EF4-FFF2-40B4-BE49-F238E27FC236}">
                <a16:creationId xmlns:a16="http://schemas.microsoft.com/office/drawing/2014/main" id="{AF47A3D4-C738-4305-9C7F-9BD65B325D6A}"/>
              </a:ext>
            </a:extLst>
          </p:cNvPr>
          <p:cNvPicPr>
            <a:picLocks noGrp="1" noChangeAspect="1"/>
          </p:cNvPicPr>
          <p:nvPr>
            <p:ph sz="quarter" idx="28"/>
          </p:nvPr>
        </p:nvPicPr>
        <p:blipFill rotWithShape="1">
          <a:blip r:embed="rId3"/>
          <a:srcRect l="2256" t="16813" r="29768" b="13766"/>
          <a:stretch/>
        </p:blipFill>
        <p:spPr>
          <a:xfrm>
            <a:off x="515380" y="191471"/>
            <a:ext cx="9987691" cy="6800130"/>
          </a:xfrm>
        </p:spPr>
      </p:pic>
      <p:sp>
        <p:nvSpPr>
          <p:cNvPr id="6" name="Slide Number Placeholder 5">
            <a:extLst>
              <a:ext uri="{FF2B5EF4-FFF2-40B4-BE49-F238E27FC236}">
                <a16:creationId xmlns:a16="http://schemas.microsoft.com/office/drawing/2014/main" id="{14ECBA67-9AD2-4E1C-AF07-437F0FF9BC85}"/>
              </a:ext>
            </a:extLst>
          </p:cNvPr>
          <p:cNvSpPr>
            <a:spLocks noGrp="1"/>
          </p:cNvSpPr>
          <p:nvPr>
            <p:ph type="sldNum" sz="quarter" idx="12"/>
          </p:nvPr>
        </p:nvSpPr>
        <p:spPr/>
        <p:txBody>
          <a:bodyPr/>
          <a:lstStyle/>
          <a:p>
            <a:fld id="{501147BB-AEC0-4063-9B38-B923881AE4E7}" type="slidenum">
              <a:rPr lang="en-GB" smtClean="0"/>
              <a:pPr/>
              <a:t>6</a:t>
            </a:fld>
            <a:endParaRPr lang="en-GB" dirty="0"/>
          </a:p>
        </p:txBody>
      </p:sp>
      <p:sp>
        <p:nvSpPr>
          <p:cNvPr id="2" name="TextBox 1">
            <a:extLst>
              <a:ext uri="{FF2B5EF4-FFF2-40B4-BE49-F238E27FC236}">
                <a16:creationId xmlns:a16="http://schemas.microsoft.com/office/drawing/2014/main" id="{382796C0-72CA-5F8F-D52A-0121E0AD307A}"/>
              </a:ext>
            </a:extLst>
          </p:cNvPr>
          <p:cNvSpPr txBox="1"/>
          <p:nvPr/>
        </p:nvSpPr>
        <p:spPr>
          <a:xfrm>
            <a:off x="890731" y="872716"/>
            <a:ext cx="4608512" cy="396044"/>
          </a:xfrm>
          <a:prstGeom prst="rect">
            <a:avLst/>
          </a:prstGeom>
          <a:noFill/>
        </p:spPr>
        <p:txBody>
          <a:bodyPr wrap="square" lIns="90000" tIns="90000" rIns="90000" bIns="90000" rtlCol="0">
            <a:noAutofit/>
          </a:bodyPr>
          <a:lstStyle/>
          <a:p>
            <a:pPr>
              <a:lnSpc>
                <a:spcPct val="90000"/>
              </a:lnSpc>
              <a:spcBef>
                <a:spcPts val="400"/>
              </a:spcBef>
              <a:spcAft>
                <a:spcPts val="400"/>
              </a:spcAft>
              <a:buClr>
                <a:schemeClr val="tx2"/>
              </a:buClr>
            </a:pPr>
            <a:r>
              <a:rPr lang="en-CA" sz="1300" dirty="0"/>
              <a:t>51 operational</a:t>
            </a:r>
            <a:r>
              <a:rPr lang="en-CA" sz="1300" dirty="0">
                <a:solidFill>
                  <a:srgbClr val="FF0000"/>
                </a:solidFill>
              </a:rPr>
              <a:t> </a:t>
            </a:r>
            <a:r>
              <a:rPr lang="en-CA" sz="1300" dirty="0"/>
              <a:t>Principles, under 10 Umbrella Principles</a:t>
            </a:r>
          </a:p>
        </p:txBody>
      </p:sp>
      <p:pic>
        <p:nvPicPr>
          <p:cNvPr id="1026" name="Picture 2">
            <a:extLst>
              <a:ext uri="{FF2B5EF4-FFF2-40B4-BE49-F238E27FC236}">
                <a16:creationId xmlns:a16="http://schemas.microsoft.com/office/drawing/2014/main" id="{0F893BA1-2DC7-868F-7290-D0925A08C8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12124" y="5234449"/>
            <a:ext cx="3115618" cy="988641"/>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3">
            <a:extLst>
              <a:ext uri="{FF2B5EF4-FFF2-40B4-BE49-F238E27FC236}">
                <a16:creationId xmlns:a16="http://schemas.microsoft.com/office/drawing/2014/main" id="{7E99C0C6-E7C7-D868-D3A0-91E719141DD8}"/>
              </a:ext>
            </a:extLst>
          </p:cNvPr>
          <p:cNvSpPr>
            <a:spLocks noGrp="1"/>
          </p:cNvSpPr>
          <p:nvPr>
            <p:ph type="ftr" sz="quarter" idx="11"/>
          </p:nvPr>
        </p:nvSpPr>
        <p:spPr>
          <a:xfrm>
            <a:off x="515938" y="6470651"/>
            <a:ext cx="11160682" cy="105917"/>
          </a:xfrm>
        </p:spPr>
        <p:txBody>
          <a:bodyPr/>
          <a:lstStyle/>
          <a:p>
            <a:r>
              <a:rPr lang="en-US"/>
              <a:t>World Gold Council  | Webinar for Assurance Providers | May 2022</a:t>
            </a:r>
            <a:endParaRPr lang="en-GB" dirty="0"/>
          </a:p>
        </p:txBody>
      </p:sp>
    </p:spTree>
    <p:extLst>
      <p:ext uri="{BB962C8B-B14F-4D97-AF65-F5344CB8AC3E}">
        <p14:creationId xmlns:p14="http://schemas.microsoft.com/office/powerpoint/2010/main" val="3015287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a:t>RGMP supporting documents</a:t>
            </a:r>
          </a:p>
        </p:txBody>
      </p:sp>
      <p:sp>
        <p:nvSpPr>
          <p:cNvPr id="5" name="Slide Number Placeholder 4"/>
          <p:cNvSpPr>
            <a:spLocks noGrp="1"/>
          </p:cNvSpPr>
          <p:nvPr>
            <p:ph type="sldNum" sz="quarter" idx="12"/>
          </p:nvPr>
        </p:nvSpPr>
        <p:spPr/>
        <p:txBody>
          <a:bodyPr/>
          <a:lstStyle/>
          <a:p>
            <a:fld id="{501147BB-AEC0-4063-9B38-B923881AE4E7}" type="slidenum">
              <a:rPr lang="en-GB" smtClean="0"/>
              <a:pPr/>
              <a:t>7</a:t>
            </a:fld>
            <a:endParaRPr lang="en-GB" dirty="0"/>
          </a:p>
        </p:txBody>
      </p:sp>
      <p:sp>
        <p:nvSpPr>
          <p:cNvPr id="16" name="Text Placeholder 15"/>
          <p:cNvSpPr>
            <a:spLocks noGrp="1"/>
          </p:cNvSpPr>
          <p:nvPr>
            <p:ph type="body" sz="quarter" idx="33"/>
          </p:nvPr>
        </p:nvSpPr>
        <p:spPr/>
        <p:txBody>
          <a:bodyPr/>
          <a:lstStyle/>
          <a:p>
            <a:endParaRPr lang="en-GB" dirty="0"/>
          </a:p>
        </p:txBody>
      </p:sp>
      <p:pic>
        <p:nvPicPr>
          <p:cNvPr id="11" name="Picture 10">
            <a:extLst>
              <a:ext uri="{FF2B5EF4-FFF2-40B4-BE49-F238E27FC236}">
                <a16:creationId xmlns:a16="http://schemas.microsoft.com/office/drawing/2014/main" id="{755D9590-AE46-46B7-B7F0-9543AF0F8632}"/>
              </a:ext>
            </a:extLst>
          </p:cNvPr>
          <p:cNvPicPr>
            <a:picLocks noChangeAspect="1"/>
          </p:cNvPicPr>
          <p:nvPr/>
        </p:nvPicPr>
        <p:blipFill rotWithShape="1">
          <a:blip r:embed="rId3"/>
          <a:srcRect l="1645" t="1" b="1274"/>
          <a:stretch/>
        </p:blipFill>
        <p:spPr>
          <a:xfrm>
            <a:off x="7236128" y="1984835"/>
            <a:ext cx="2856316" cy="4035362"/>
          </a:xfrm>
          <a:prstGeom prst="rect">
            <a:avLst/>
          </a:prstGeom>
        </p:spPr>
      </p:pic>
      <p:pic>
        <p:nvPicPr>
          <p:cNvPr id="12" name="Picture 11">
            <a:extLst>
              <a:ext uri="{FF2B5EF4-FFF2-40B4-BE49-F238E27FC236}">
                <a16:creationId xmlns:a16="http://schemas.microsoft.com/office/drawing/2014/main" id="{93131585-1F7D-43CB-A20D-03DA488220DF}"/>
              </a:ext>
            </a:extLst>
          </p:cNvPr>
          <p:cNvPicPr>
            <a:picLocks noChangeAspect="1"/>
          </p:cNvPicPr>
          <p:nvPr/>
        </p:nvPicPr>
        <p:blipFill rotWithShape="1">
          <a:blip r:embed="rId4"/>
          <a:srcRect l="1019" r="1632" b="1242"/>
          <a:stretch/>
        </p:blipFill>
        <p:spPr>
          <a:xfrm>
            <a:off x="4057067" y="1984835"/>
            <a:ext cx="2824419" cy="4035361"/>
          </a:xfrm>
          <a:prstGeom prst="rect">
            <a:avLst/>
          </a:prstGeom>
        </p:spPr>
      </p:pic>
      <p:pic>
        <p:nvPicPr>
          <p:cNvPr id="13" name="Picture 12">
            <a:extLst>
              <a:ext uri="{FF2B5EF4-FFF2-40B4-BE49-F238E27FC236}">
                <a16:creationId xmlns:a16="http://schemas.microsoft.com/office/drawing/2014/main" id="{D258A88A-406F-41D1-BC69-5968D73606C1}"/>
              </a:ext>
            </a:extLst>
          </p:cNvPr>
          <p:cNvPicPr>
            <a:picLocks noChangeAspect="1"/>
          </p:cNvPicPr>
          <p:nvPr/>
        </p:nvPicPr>
        <p:blipFill rotWithShape="1">
          <a:blip r:embed="rId5"/>
          <a:srcRect l="1589" b="1021"/>
          <a:stretch/>
        </p:blipFill>
        <p:spPr>
          <a:xfrm>
            <a:off x="857226" y="1984834"/>
            <a:ext cx="2845198" cy="4037226"/>
          </a:xfrm>
          <a:prstGeom prst="rect">
            <a:avLst/>
          </a:prstGeom>
        </p:spPr>
      </p:pic>
      <p:sp>
        <p:nvSpPr>
          <p:cNvPr id="2" name="Footer Placeholder 1">
            <a:extLst>
              <a:ext uri="{FF2B5EF4-FFF2-40B4-BE49-F238E27FC236}">
                <a16:creationId xmlns:a16="http://schemas.microsoft.com/office/drawing/2014/main" id="{47892E36-6300-8529-50AD-16D2A64E2E6C}"/>
              </a:ext>
            </a:extLst>
          </p:cNvPr>
          <p:cNvSpPr>
            <a:spLocks noGrp="1"/>
          </p:cNvSpPr>
          <p:nvPr>
            <p:ph type="ftr" sz="quarter" idx="11"/>
          </p:nvPr>
        </p:nvSpPr>
        <p:spPr>
          <a:xfrm>
            <a:off x="479376" y="6466647"/>
            <a:ext cx="10801907" cy="105917"/>
          </a:xfrm>
        </p:spPr>
        <p:txBody>
          <a:bodyPr/>
          <a:lstStyle/>
          <a:p>
            <a:r>
              <a:rPr lang="en-US"/>
              <a:t>World Gold Council  | Webinar for Assurance Providers | May 2022</a:t>
            </a:r>
            <a:endParaRPr lang="en-GB" dirty="0"/>
          </a:p>
        </p:txBody>
      </p:sp>
    </p:spTree>
    <p:extLst>
      <p:ext uri="{BB962C8B-B14F-4D97-AF65-F5344CB8AC3E}">
        <p14:creationId xmlns:p14="http://schemas.microsoft.com/office/powerpoint/2010/main" val="1407000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40284E7-04FB-4A6A-B049-817DD09B2904}"/>
              </a:ext>
            </a:extLst>
          </p:cNvPr>
          <p:cNvSpPr>
            <a:spLocks noGrp="1"/>
          </p:cNvSpPr>
          <p:nvPr>
            <p:ph sz="quarter" idx="15"/>
          </p:nvPr>
        </p:nvSpPr>
        <p:spPr>
          <a:xfrm>
            <a:off x="842986" y="1535728"/>
            <a:ext cx="11229678" cy="5036836"/>
          </a:xfrm>
          <a:noFill/>
        </p:spPr>
        <p:txBody>
          <a:bodyPr>
            <a:noAutofit/>
          </a:bodyPr>
          <a:lstStyle/>
          <a:p>
            <a:pPr>
              <a:lnSpc>
                <a:spcPct val="150000"/>
              </a:lnSpc>
              <a:spcBef>
                <a:spcPts val="0"/>
              </a:spcBef>
              <a:spcAft>
                <a:spcPts val="0"/>
              </a:spcAft>
            </a:pPr>
            <a:r>
              <a:rPr lang="en-GB" sz="1600" dirty="0">
                <a:latin typeface="Arial" panose="020B0604020202020204" pitchFamily="34" charset="0"/>
                <a:ea typeface="Times New Roman" panose="02020603050405020304" pitchFamily="18" charset="0"/>
                <a:cs typeface="Times New Roman" panose="02020603050405020304" pitchFamily="18" charset="0"/>
              </a:rPr>
              <a:t>RGMP Launch</a:t>
            </a:r>
          </a:p>
          <a:p>
            <a:pPr marL="342900" indent="-342900">
              <a:lnSpc>
                <a:spcPct val="150000"/>
              </a:lnSpc>
              <a:spcBef>
                <a:spcPts val="0"/>
              </a:spcBef>
              <a:spcAft>
                <a:spcPts val="0"/>
              </a:spcAft>
              <a:buFont typeface="Arial" panose="020B0604020202020204" pitchFamily="34" charset="0"/>
              <a:buChar char="•"/>
            </a:pPr>
            <a:r>
              <a:rPr lang="en-GB" sz="1600" dirty="0"/>
              <a:t>September 2019 </a:t>
            </a:r>
          </a:p>
          <a:p>
            <a:pPr>
              <a:lnSpc>
                <a:spcPct val="150000"/>
              </a:lnSpc>
              <a:spcBef>
                <a:spcPts val="0"/>
              </a:spcBef>
              <a:spcAft>
                <a:spcPts val="0"/>
              </a:spcAft>
            </a:pPr>
            <a:r>
              <a:rPr lang="en-GB" sz="1600" b="1" dirty="0">
                <a:effectLst/>
                <a:latin typeface="Arial" panose="020B0604020202020204" pitchFamily="34" charset="0"/>
                <a:ea typeface="Times New Roman" panose="02020603050405020304" pitchFamily="18" charset="0"/>
                <a:cs typeface="Times New Roman" panose="02020603050405020304" pitchFamily="18" charset="0"/>
              </a:rPr>
              <a:t>Year 1 &amp; 2</a:t>
            </a:r>
          </a:p>
          <a:p>
            <a:pPr marL="342900" indent="-342900">
              <a:lnSpc>
                <a:spcPct val="150000"/>
              </a:lnSpc>
              <a:spcBef>
                <a:spcPts val="0"/>
              </a:spcBef>
              <a:spcAft>
                <a:spcPts val="0"/>
              </a:spcAft>
              <a:buFont typeface="Arial" panose="020B0604020202020204" pitchFamily="34" charset="0"/>
              <a:buChar char="•"/>
            </a:pPr>
            <a:r>
              <a:rPr lang="en-GB" sz="1600" b="0" i="1" dirty="0">
                <a:latin typeface="Arial" panose="020B0604020202020204" pitchFamily="34" charset="0"/>
                <a:ea typeface="Times New Roman" panose="02020603050405020304" pitchFamily="18" charset="0"/>
                <a:cs typeface="Times New Roman" panose="02020603050405020304" pitchFamily="18" charset="0"/>
              </a:rPr>
              <a:t>Require updates on progress towards conformance.</a:t>
            </a:r>
            <a:endParaRPr lang="en-GB" sz="1600" b="0" dirty="0">
              <a:effectLst/>
              <a:latin typeface="Arial" panose="020B0604020202020204" pitchFamily="34" charset="0"/>
              <a:ea typeface="Times New Roman" panose="02020603050405020304" pitchFamily="18" charset="0"/>
              <a:cs typeface="Arial" panose="020B0604020202020204" pitchFamily="34" charset="0"/>
            </a:endParaRPr>
          </a:p>
          <a:p>
            <a:pPr marL="342900" indent="-342900">
              <a:lnSpc>
                <a:spcPct val="150000"/>
              </a:lnSpc>
              <a:spcBef>
                <a:spcPts val="0"/>
              </a:spcBef>
              <a:spcAft>
                <a:spcPts val="0"/>
              </a:spcAft>
              <a:buFont typeface="Arial" panose="020B0604020202020204" pitchFamily="34" charset="0"/>
              <a:buChar char="•"/>
            </a:pPr>
            <a:r>
              <a:rPr lang="en-GB" sz="1600" b="0" dirty="0">
                <a:effectLst/>
                <a:latin typeface="Arial" panose="020B0604020202020204" pitchFamily="34" charset="0"/>
                <a:ea typeface="Times New Roman" panose="02020603050405020304" pitchFamily="18" charset="0"/>
                <a:cs typeface="Arial" panose="020B0604020202020204" pitchFamily="34" charset="0"/>
              </a:rPr>
              <a:t>Deadlines for meeting year 1 &amp; 2 requirements: </a:t>
            </a:r>
            <a:r>
              <a:rPr lang="en-GB" sz="1600" dirty="0">
                <a:effectLst/>
                <a:latin typeface="Arial" panose="020B0604020202020204" pitchFamily="34" charset="0"/>
                <a:ea typeface="Times New Roman" panose="02020603050405020304" pitchFamily="18" charset="0"/>
                <a:cs typeface="Arial" panose="020B0604020202020204" pitchFamily="34" charset="0"/>
              </a:rPr>
              <a:t>September 2020 and 2021 </a:t>
            </a:r>
            <a:r>
              <a:rPr lang="en-GB" sz="1600" b="0" dirty="0">
                <a:effectLst/>
                <a:latin typeface="Arial" panose="020B0604020202020204" pitchFamily="34" charset="0"/>
                <a:ea typeface="Times New Roman" panose="02020603050405020304" pitchFamily="18" charset="0"/>
                <a:cs typeface="Arial" panose="020B0604020202020204" pitchFamily="34" charset="0"/>
              </a:rPr>
              <a:t>respectively</a:t>
            </a:r>
          </a:p>
          <a:p>
            <a:pPr marL="342900" indent="-342900">
              <a:lnSpc>
                <a:spcPct val="150000"/>
              </a:lnSpc>
              <a:spcBef>
                <a:spcPts val="0"/>
              </a:spcBef>
              <a:spcAft>
                <a:spcPts val="0"/>
              </a:spcAft>
              <a:buFont typeface="Arial" panose="020B0604020202020204" pitchFamily="34" charset="0"/>
              <a:buChar char="•"/>
            </a:pPr>
            <a:r>
              <a:rPr lang="en-GB" sz="1600" b="0" dirty="0">
                <a:effectLst/>
                <a:latin typeface="Arial" panose="020B0604020202020204" pitchFamily="34" charset="0"/>
                <a:ea typeface="Times New Roman" panose="02020603050405020304" pitchFamily="18" charset="0"/>
                <a:cs typeface="Arial" panose="020B0604020202020204" pitchFamily="34" charset="0"/>
              </a:rPr>
              <a:t>Year 2 assurance and disclosure deadline: 31 March 2022</a:t>
            </a:r>
            <a:endParaRPr lang="en-GB" sz="1600" dirty="0">
              <a:latin typeface="Arial" panose="020B0604020202020204" pitchFamily="34" charset="0"/>
              <a:ea typeface="Times New Roman" panose="02020603050405020304" pitchFamily="18" charset="0"/>
              <a:cs typeface="Times New Roman" panose="02020603050405020304" pitchFamily="18" charset="0"/>
            </a:endParaRPr>
          </a:p>
          <a:p>
            <a:pPr>
              <a:lnSpc>
                <a:spcPct val="150000"/>
              </a:lnSpc>
              <a:spcBef>
                <a:spcPts val="0"/>
              </a:spcBef>
              <a:spcAft>
                <a:spcPts val="0"/>
              </a:spcAft>
            </a:pPr>
            <a:r>
              <a:rPr lang="en-GB" sz="1600" b="1" dirty="0">
                <a:effectLst/>
                <a:latin typeface="Arial" panose="020B0604020202020204" pitchFamily="34" charset="0"/>
                <a:ea typeface="Times New Roman" panose="02020603050405020304" pitchFamily="18" charset="0"/>
                <a:cs typeface="Times New Roman" panose="02020603050405020304" pitchFamily="18" charset="0"/>
              </a:rPr>
              <a:t>Year 3</a:t>
            </a:r>
          </a:p>
          <a:p>
            <a:pPr marL="342900" indent="-342900">
              <a:lnSpc>
                <a:spcPct val="150000"/>
              </a:lnSpc>
              <a:spcBef>
                <a:spcPts val="0"/>
              </a:spcBef>
              <a:spcAft>
                <a:spcPts val="0"/>
              </a:spcAft>
              <a:buFont typeface="Arial" panose="020B0604020202020204" pitchFamily="34" charset="0"/>
              <a:buChar char="•"/>
            </a:pPr>
            <a:r>
              <a:rPr lang="en-GB" sz="1600" b="0" dirty="0">
                <a:latin typeface="Arial" panose="020B0604020202020204" pitchFamily="34" charset="0"/>
                <a:ea typeface="Times New Roman" panose="02020603050405020304" pitchFamily="18" charset="0"/>
                <a:cs typeface="Times New Roman" panose="02020603050405020304" pitchFamily="18" charset="0"/>
              </a:rPr>
              <a:t>Deadline for full conformance: </a:t>
            </a:r>
            <a:r>
              <a:rPr lang="en-GB" sz="1600" dirty="0">
                <a:latin typeface="Arial" panose="020B0604020202020204" pitchFamily="34" charset="0"/>
                <a:ea typeface="Times New Roman" panose="02020603050405020304" pitchFamily="18" charset="0"/>
                <a:cs typeface="Times New Roman" panose="02020603050405020304" pitchFamily="18" charset="0"/>
              </a:rPr>
              <a:t>30 September 2022</a:t>
            </a:r>
            <a:endParaRPr lang="en-CA" sz="1600" dirty="0">
              <a:highlight>
                <a:srgbClr val="FFFF00"/>
              </a:highlight>
              <a:latin typeface="Arial" panose="020B0604020202020204" pitchFamily="34" charset="0"/>
              <a:ea typeface="Times New Roman" panose="02020603050405020304" pitchFamily="18" charset="0"/>
              <a:cs typeface="Times New Roman" panose="02020603050405020304" pitchFamily="18" charset="0"/>
            </a:endParaRPr>
          </a:p>
          <a:p>
            <a:pPr marL="342900" indent="-342900">
              <a:lnSpc>
                <a:spcPct val="150000"/>
              </a:lnSpc>
              <a:spcBef>
                <a:spcPts val="0"/>
              </a:spcBef>
              <a:spcAft>
                <a:spcPts val="0"/>
              </a:spcAft>
              <a:buFont typeface="Arial" panose="020B0604020202020204" pitchFamily="34" charset="0"/>
              <a:buChar char="•"/>
            </a:pPr>
            <a:r>
              <a:rPr lang="en-GB" sz="1600" b="0" dirty="0">
                <a:latin typeface="Arial" panose="020B0604020202020204" pitchFamily="34" charset="0"/>
                <a:ea typeface="Times New Roman" panose="02020603050405020304" pitchFamily="18" charset="0"/>
                <a:cs typeface="Times New Roman" panose="02020603050405020304" pitchFamily="18" charset="0"/>
              </a:rPr>
              <a:t>Deadline for year-3 assurance and disclosure requirements: </a:t>
            </a:r>
            <a:r>
              <a:rPr lang="en-GB" sz="1600" dirty="0">
                <a:latin typeface="Arial" panose="020B0604020202020204" pitchFamily="34" charset="0"/>
                <a:ea typeface="Times New Roman" panose="02020603050405020304" pitchFamily="18" charset="0"/>
                <a:cs typeface="Times New Roman" panose="02020603050405020304" pitchFamily="18" charset="0"/>
              </a:rPr>
              <a:t>30 June 2023</a:t>
            </a:r>
            <a:endParaRPr lang="en-GB" sz="1600" dirty="0">
              <a:highlight>
                <a:srgbClr val="FFFF00"/>
              </a:highlight>
              <a:latin typeface="Arial" panose="020B0604020202020204" pitchFamily="34" charset="0"/>
              <a:ea typeface="Times New Roman" panose="02020603050405020304" pitchFamily="18" charset="0"/>
              <a:cs typeface="Times New Roman" panose="02020603050405020304" pitchFamily="18" charset="0"/>
            </a:endParaRPr>
          </a:p>
          <a:p>
            <a:pPr>
              <a:lnSpc>
                <a:spcPct val="150000"/>
              </a:lnSpc>
              <a:spcBef>
                <a:spcPts val="0"/>
              </a:spcBef>
              <a:spcAft>
                <a:spcPts val="0"/>
              </a:spcAft>
            </a:pPr>
            <a:endParaRPr lang="en-GB" sz="1600" dirty="0">
              <a:latin typeface="Arial" panose="020B0604020202020204" pitchFamily="34" charset="0"/>
              <a:ea typeface="Times New Roman" panose="02020603050405020304" pitchFamily="18" charset="0"/>
              <a:cs typeface="Times New Roman" panose="02020603050405020304" pitchFamily="18" charset="0"/>
            </a:endParaRPr>
          </a:p>
          <a:p>
            <a:pPr>
              <a:lnSpc>
                <a:spcPct val="150000"/>
              </a:lnSpc>
              <a:spcBef>
                <a:spcPts val="0"/>
              </a:spcBef>
              <a:spcAft>
                <a:spcPts val="0"/>
              </a:spcAft>
            </a:pPr>
            <a:r>
              <a:rPr lang="en-GB" sz="1600" dirty="0">
                <a:latin typeface="Arial" panose="020B0604020202020204" pitchFamily="34" charset="0"/>
                <a:ea typeface="Times New Roman" panose="02020603050405020304" pitchFamily="18" charset="0"/>
                <a:cs typeface="Times New Roman" panose="02020603050405020304" pitchFamily="18" charset="0"/>
              </a:rPr>
              <a:t>New Members</a:t>
            </a:r>
          </a:p>
          <a:p>
            <a:pPr marL="342900" indent="-342900">
              <a:lnSpc>
                <a:spcPct val="150000"/>
              </a:lnSpc>
              <a:spcBef>
                <a:spcPts val="0"/>
              </a:spcBef>
              <a:spcAft>
                <a:spcPts val="0"/>
              </a:spcAft>
              <a:buFont typeface="Arial" panose="020B0604020202020204" pitchFamily="34" charset="0"/>
              <a:buChar char="•"/>
            </a:pPr>
            <a:r>
              <a:rPr lang="en-CA" sz="1600" b="0" dirty="0"/>
              <a:t>Companies joining the WGC after Sept 2019 will have three years from the date of joining to conform with the RGMPs, and an additional nine months to meet the disclosure and assurance requirements.</a:t>
            </a:r>
            <a:endParaRPr lang="en-GB" sz="1600" b="0" dirty="0">
              <a:highlight>
                <a:srgbClr val="FFFF00"/>
              </a:highlight>
              <a:latin typeface="Arial" panose="020B0604020202020204" pitchFamily="34" charset="0"/>
              <a:ea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GB" sz="1600" b="0" dirty="0">
              <a:highlight>
                <a:srgbClr val="FFFF00"/>
              </a:highlight>
              <a:latin typeface="Arial" panose="020B0604020202020204" pitchFamily="34" charset="0"/>
              <a:ea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GB" sz="1600" b="0" dirty="0">
              <a:highlight>
                <a:srgbClr val="FFFF00"/>
              </a:highlight>
              <a:latin typeface="Arial" panose="020B0604020202020204" pitchFamily="34" charset="0"/>
              <a:ea typeface="Times New Roman" panose="02020603050405020304" pitchFamily="18" charset="0"/>
              <a:cs typeface="Times New Roman" panose="02020603050405020304" pitchFamily="18" charset="0"/>
            </a:endParaRPr>
          </a:p>
          <a:p>
            <a:endParaRPr lang="en-GB" sz="1600" b="1"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CA" sz="16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Title 2">
            <a:extLst>
              <a:ext uri="{FF2B5EF4-FFF2-40B4-BE49-F238E27FC236}">
                <a16:creationId xmlns:a16="http://schemas.microsoft.com/office/drawing/2014/main" id="{0D6F9545-D641-416F-BC8D-AF6FB3B1B0A9}"/>
              </a:ext>
            </a:extLst>
          </p:cNvPr>
          <p:cNvSpPr>
            <a:spLocks noGrp="1"/>
          </p:cNvSpPr>
          <p:nvPr>
            <p:ph type="title"/>
          </p:nvPr>
        </p:nvSpPr>
        <p:spPr>
          <a:xfrm>
            <a:off x="881744" y="8620"/>
            <a:ext cx="11622968" cy="1296144"/>
          </a:xfrm>
        </p:spPr>
        <p:txBody>
          <a:bodyPr/>
          <a:lstStyle/>
          <a:p>
            <a:r>
              <a:rPr lang="en-CA" dirty="0"/>
              <a:t>RGMP Implementation: Timelines</a:t>
            </a:r>
          </a:p>
        </p:txBody>
      </p:sp>
      <p:sp>
        <p:nvSpPr>
          <p:cNvPr id="6" name="Slide Number Placeholder 5">
            <a:extLst>
              <a:ext uri="{FF2B5EF4-FFF2-40B4-BE49-F238E27FC236}">
                <a16:creationId xmlns:a16="http://schemas.microsoft.com/office/drawing/2014/main" id="{99BDF675-2B81-40AF-BED2-5D4BE3ED9D1E}"/>
              </a:ext>
            </a:extLst>
          </p:cNvPr>
          <p:cNvSpPr>
            <a:spLocks noGrp="1"/>
          </p:cNvSpPr>
          <p:nvPr>
            <p:ph type="sldNum" sz="quarter" idx="12"/>
          </p:nvPr>
        </p:nvSpPr>
        <p:spPr/>
        <p:txBody>
          <a:bodyPr/>
          <a:lstStyle/>
          <a:p>
            <a:fld id="{501147BB-AEC0-4063-9B38-B923881AE4E7}" type="slidenum">
              <a:rPr lang="en-GB" smtClean="0"/>
              <a:pPr/>
              <a:t>8</a:t>
            </a:fld>
            <a:endParaRPr lang="en-GB" dirty="0"/>
          </a:p>
        </p:txBody>
      </p:sp>
      <p:sp>
        <p:nvSpPr>
          <p:cNvPr id="5" name="Footer Placeholder 4">
            <a:extLst>
              <a:ext uri="{FF2B5EF4-FFF2-40B4-BE49-F238E27FC236}">
                <a16:creationId xmlns:a16="http://schemas.microsoft.com/office/drawing/2014/main" id="{6194F801-C5AE-650A-DC6F-7C8E35236D19}"/>
              </a:ext>
            </a:extLst>
          </p:cNvPr>
          <p:cNvSpPr>
            <a:spLocks noGrp="1"/>
          </p:cNvSpPr>
          <p:nvPr>
            <p:ph type="ftr" sz="quarter" idx="11"/>
          </p:nvPr>
        </p:nvSpPr>
        <p:spPr>
          <a:xfrm>
            <a:off x="119336" y="6470651"/>
            <a:ext cx="11160682" cy="105917"/>
          </a:xfrm>
        </p:spPr>
        <p:txBody>
          <a:bodyPr/>
          <a:lstStyle/>
          <a:p>
            <a:r>
              <a:rPr lang="en-US"/>
              <a:t>World Gold Council  | Webinar for Assurance Providers | May 2022</a:t>
            </a:r>
            <a:endParaRPr lang="en-GB" dirty="0"/>
          </a:p>
        </p:txBody>
      </p:sp>
    </p:spTree>
    <p:extLst>
      <p:ext uri="{BB962C8B-B14F-4D97-AF65-F5344CB8AC3E}">
        <p14:creationId xmlns:p14="http://schemas.microsoft.com/office/powerpoint/2010/main" val="2427784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quarter" idx="15"/>
          </p:nvPr>
        </p:nvSpPr>
        <p:spPr>
          <a:xfrm>
            <a:off x="881745" y="1628800"/>
            <a:ext cx="9606743" cy="5076564"/>
          </a:xfrm>
        </p:spPr>
        <p:txBody>
          <a:bodyPr>
            <a:noAutofit/>
          </a:bodyPr>
          <a:lstStyle/>
          <a:p>
            <a:pPr marL="0" lvl="2" indent="0">
              <a:lnSpc>
                <a:spcPts val="1900"/>
              </a:lnSpc>
              <a:spcBef>
                <a:spcPts val="600"/>
              </a:spcBef>
              <a:spcAft>
                <a:spcPts val="0"/>
              </a:spcAft>
              <a:buNone/>
            </a:pPr>
            <a:r>
              <a:rPr lang="en-GB" sz="1400" b="1" dirty="0">
                <a:solidFill>
                  <a:schemeClr val="tx2"/>
                </a:solidFill>
                <a:latin typeface="Arial" panose="020B0604020202020204" pitchFamily="34" charset="0"/>
                <a:cs typeface="Arial" panose="020B0604020202020204" pitchFamily="34" charset="0"/>
              </a:rPr>
              <a:t>In scope: </a:t>
            </a:r>
          </a:p>
          <a:p>
            <a:pPr lvl="2">
              <a:lnSpc>
                <a:spcPts val="1900"/>
              </a:lnSpc>
              <a:spcBef>
                <a:spcPts val="600"/>
              </a:spcBef>
              <a:spcAft>
                <a:spcPts val="0"/>
              </a:spcAft>
            </a:pPr>
            <a:r>
              <a:rPr lang="en-GB" sz="1400" dirty="0">
                <a:solidFill>
                  <a:schemeClr val="tx2"/>
                </a:solidFill>
                <a:latin typeface="Arial" panose="020B0604020202020204" pitchFamily="34" charset="0"/>
                <a:cs typeface="Arial" panose="020B0604020202020204" pitchFamily="34" charset="0"/>
              </a:rPr>
              <a:t>RGMPs are applicable at </a:t>
            </a:r>
            <a:r>
              <a:rPr lang="en-GB" sz="1400" b="1" dirty="0">
                <a:solidFill>
                  <a:schemeClr val="tx2"/>
                </a:solidFill>
                <a:latin typeface="Arial" panose="020B0604020202020204" pitchFamily="34" charset="0"/>
                <a:cs typeface="Arial" panose="020B0604020202020204" pitchFamily="34" charset="0"/>
              </a:rPr>
              <a:t>all operating sites </a:t>
            </a:r>
            <a:r>
              <a:rPr lang="en-GB" sz="1400" dirty="0">
                <a:solidFill>
                  <a:schemeClr val="tx2"/>
                </a:solidFill>
                <a:latin typeface="Arial" panose="020B0604020202020204" pitchFamily="34" charset="0"/>
                <a:cs typeface="Arial" panose="020B0604020202020204" pitchFamily="34" charset="0"/>
              </a:rPr>
              <a:t>where the </a:t>
            </a:r>
            <a:r>
              <a:rPr lang="en-GB" sz="1400" b="1" dirty="0">
                <a:solidFill>
                  <a:schemeClr val="tx2"/>
                </a:solidFill>
                <a:latin typeface="Arial" panose="020B0604020202020204" pitchFamily="34" charset="0"/>
                <a:cs typeface="Arial" panose="020B0604020202020204" pitchFamily="34" charset="0"/>
              </a:rPr>
              <a:t>principal output is gold</a:t>
            </a:r>
          </a:p>
          <a:p>
            <a:pPr lvl="2">
              <a:lnSpc>
                <a:spcPts val="1900"/>
              </a:lnSpc>
              <a:spcBef>
                <a:spcPts val="600"/>
              </a:spcBef>
              <a:spcAft>
                <a:spcPts val="0"/>
              </a:spcAft>
            </a:pPr>
            <a:r>
              <a:rPr lang="en-GB" sz="1400" dirty="0">
                <a:solidFill>
                  <a:schemeClr val="tx2"/>
                </a:solidFill>
                <a:latin typeface="Arial" panose="020B0604020202020204" pitchFamily="34" charset="0"/>
                <a:cs typeface="Arial" panose="020B0604020202020204" pitchFamily="34" charset="0"/>
              </a:rPr>
              <a:t>Conformance with </a:t>
            </a:r>
            <a:r>
              <a:rPr lang="en-GB" sz="1400" b="1" dirty="0">
                <a:solidFill>
                  <a:schemeClr val="tx2"/>
                </a:solidFill>
                <a:latin typeface="Arial" panose="020B0604020202020204" pitchFamily="34" charset="0"/>
                <a:cs typeface="Arial" panose="020B0604020202020204" pitchFamily="34" charset="0"/>
              </a:rPr>
              <a:t>all 51 RGMPs </a:t>
            </a:r>
            <a:r>
              <a:rPr lang="en-GB" sz="1400" dirty="0">
                <a:solidFill>
                  <a:schemeClr val="tx2"/>
                </a:solidFill>
                <a:latin typeface="Arial" panose="020B0604020202020204" pitchFamily="34" charset="0"/>
                <a:cs typeface="Arial" panose="020B0604020202020204" pitchFamily="34" charset="0"/>
              </a:rPr>
              <a:t>is required unless any are deemed “not applicable” (see next slide)</a:t>
            </a:r>
          </a:p>
          <a:p>
            <a:pPr marL="0" lvl="2" indent="0">
              <a:lnSpc>
                <a:spcPts val="1900"/>
              </a:lnSpc>
              <a:spcBef>
                <a:spcPts val="600"/>
              </a:spcBef>
              <a:spcAft>
                <a:spcPts val="0"/>
              </a:spcAft>
              <a:buNone/>
            </a:pPr>
            <a:r>
              <a:rPr lang="en-GB" sz="1400" b="1" dirty="0">
                <a:solidFill>
                  <a:schemeClr val="tx2"/>
                </a:solidFill>
                <a:latin typeface="Arial" panose="020B0604020202020204" pitchFamily="34" charset="0"/>
                <a:cs typeface="Arial" panose="020B0604020202020204" pitchFamily="34" charset="0"/>
              </a:rPr>
              <a:t>Out of scope:</a:t>
            </a:r>
            <a:r>
              <a:rPr lang="en-GB" sz="1400" b="1" u="sng" dirty="0">
                <a:solidFill>
                  <a:schemeClr val="tx2"/>
                </a:solidFill>
                <a:latin typeface="Arial" panose="020B0604020202020204" pitchFamily="34" charset="0"/>
                <a:cs typeface="Arial" panose="020B0604020202020204" pitchFamily="34" charset="0"/>
              </a:rPr>
              <a:t> </a:t>
            </a:r>
          </a:p>
          <a:p>
            <a:pPr lvl="2">
              <a:lnSpc>
                <a:spcPts val="1900"/>
              </a:lnSpc>
              <a:spcBef>
                <a:spcPts val="600"/>
              </a:spcBef>
              <a:spcAft>
                <a:spcPts val="0"/>
              </a:spcAft>
            </a:pPr>
            <a:r>
              <a:rPr lang="en-GB" sz="1400" dirty="0">
                <a:solidFill>
                  <a:schemeClr val="tx2"/>
                </a:solidFill>
                <a:latin typeface="Arial" panose="020B0604020202020204" pitchFamily="34" charset="0"/>
                <a:cs typeface="Arial" panose="020B0604020202020204" pitchFamily="34" charset="0"/>
              </a:rPr>
              <a:t>Non-operating sites such as exploration/development projects, care &amp; maintenance/closed sites</a:t>
            </a:r>
          </a:p>
          <a:p>
            <a:pPr lvl="2">
              <a:lnSpc>
                <a:spcPts val="1900"/>
              </a:lnSpc>
              <a:spcBef>
                <a:spcPts val="600"/>
              </a:spcBef>
              <a:spcAft>
                <a:spcPts val="0"/>
              </a:spcAft>
            </a:pPr>
            <a:r>
              <a:rPr lang="en-GB" sz="1400" dirty="0">
                <a:solidFill>
                  <a:schemeClr val="tx2"/>
                </a:solidFill>
                <a:latin typeface="Arial" panose="020B0604020202020204" pitchFamily="34" charset="0"/>
                <a:cs typeface="Arial" panose="020B0604020202020204" pitchFamily="34" charset="0"/>
              </a:rPr>
              <a:t>Non-gold producing sites (e.g., copper assets)</a:t>
            </a:r>
          </a:p>
          <a:p>
            <a:pPr lvl="2">
              <a:lnSpc>
                <a:spcPts val="1900"/>
              </a:lnSpc>
              <a:spcBef>
                <a:spcPts val="600"/>
              </a:spcBef>
              <a:spcAft>
                <a:spcPts val="0"/>
              </a:spcAft>
            </a:pPr>
            <a:r>
              <a:rPr lang="en-GB" sz="1400" dirty="0">
                <a:solidFill>
                  <a:schemeClr val="tx2"/>
                </a:solidFill>
                <a:latin typeface="Arial" panose="020B0604020202020204" pitchFamily="34" charset="0"/>
                <a:cs typeface="Arial" panose="020B0604020202020204" pitchFamily="34" charset="0"/>
              </a:rPr>
              <a:t>Minority-held JVs or where the company does not have operational control</a:t>
            </a:r>
          </a:p>
          <a:p>
            <a:pPr marL="0" lvl="2" indent="0">
              <a:lnSpc>
                <a:spcPts val="1900"/>
              </a:lnSpc>
              <a:spcBef>
                <a:spcPts val="600"/>
              </a:spcBef>
              <a:spcAft>
                <a:spcPts val="0"/>
              </a:spcAft>
              <a:buNone/>
            </a:pPr>
            <a:endParaRPr lang="en-GB" sz="1400" b="1" dirty="0">
              <a:solidFill>
                <a:schemeClr val="tx2"/>
              </a:solidFill>
              <a:latin typeface="Arial" panose="020B0604020202020204" pitchFamily="34" charset="0"/>
              <a:cs typeface="Arial" panose="020B0604020202020204" pitchFamily="34" charset="0"/>
            </a:endParaRPr>
          </a:p>
          <a:p>
            <a:pPr marL="0" lvl="2" indent="0">
              <a:lnSpc>
                <a:spcPts val="1900"/>
              </a:lnSpc>
              <a:spcBef>
                <a:spcPts val="600"/>
              </a:spcBef>
              <a:spcAft>
                <a:spcPts val="0"/>
              </a:spcAft>
              <a:buNone/>
            </a:pPr>
            <a:r>
              <a:rPr lang="en-GB" sz="1400" b="1" dirty="0">
                <a:solidFill>
                  <a:schemeClr val="tx2"/>
                </a:solidFill>
                <a:latin typeface="Arial" panose="020B0604020202020204" pitchFamily="34" charset="0"/>
                <a:cs typeface="Arial" panose="020B0604020202020204" pitchFamily="34" charset="0"/>
              </a:rPr>
              <a:t>Additional non-mandatory application of the RGMPs (not subject to assurance):</a:t>
            </a:r>
          </a:p>
          <a:p>
            <a:pPr lvl="2">
              <a:lnSpc>
                <a:spcPts val="1900"/>
              </a:lnSpc>
              <a:spcBef>
                <a:spcPts val="600"/>
              </a:spcBef>
              <a:spcAft>
                <a:spcPts val="0"/>
              </a:spcAft>
            </a:pPr>
            <a:r>
              <a:rPr lang="en-GB" sz="1400" dirty="0">
                <a:solidFill>
                  <a:schemeClr val="tx2"/>
                </a:solidFill>
                <a:latin typeface="Arial" panose="020B0604020202020204" pitchFamily="34" charset="0"/>
                <a:cs typeface="Arial" panose="020B0604020202020204" pitchFamily="34" charset="0"/>
              </a:rPr>
              <a:t>Companies are encouraged to apply RGMPs at non-operational sites where relevant</a:t>
            </a:r>
          </a:p>
          <a:p>
            <a:pPr lvl="3">
              <a:lnSpc>
                <a:spcPts val="1900"/>
              </a:lnSpc>
              <a:spcBef>
                <a:spcPts val="600"/>
              </a:spcBef>
              <a:spcAft>
                <a:spcPts val="0"/>
              </a:spcAft>
              <a:buFont typeface="Courier New" panose="02070309020205020404" pitchFamily="49" charset="0"/>
              <a:buChar char="o"/>
            </a:pPr>
            <a:r>
              <a:rPr lang="en-GB" sz="1400" dirty="0">
                <a:solidFill>
                  <a:schemeClr val="tx2"/>
                </a:solidFill>
                <a:latin typeface="Arial" panose="020B0604020202020204" pitchFamily="34" charset="0"/>
                <a:cs typeface="Arial" panose="020B0604020202020204" pitchFamily="34" charset="0"/>
              </a:rPr>
              <a:t>For example, 2.2 Stakeholder engagement,  2.4 Impact management</a:t>
            </a:r>
          </a:p>
          <a:p>
            <a:pPr lvl="3">
              <a:lnSpc>
                <a:spcPts val="1900"/>
              </a:lnSpc>
              <a:spcBef>
                <a:spcPts val="600"/>
              </a:spcBef>
              <a:spcAft>
                <a:spcPts val="0"/>
              </a:spcAft>
              <a:buFont typeface="Courier New" panose="02070309020205020404" pitchFamily="49" charset="0"/>
              <a:buChar char="o"/>
            </a:pPr>
            <a:r>
              <a:rPr lang="en-GB" sz="1400" dirty="0">
                <a:solidFill>
                  <a:schemeClr val="tx2"/>
                </a:solidFill>
                <a:latin typeface="Arial" panose="020B0604020202020204" pitchFamily="34" charset="0"/>
                <a:cs typeface="Arial" panose="020B0604020202020204" pitchFamily="34" charset="0"/>
              </a:rPr>
              <a:t>Early implementation of the RGMPs is important to ensure conformance once sites are operational</a:t>
            </a:r>
          </a:p>
          <a:p>
            <a:pPr lvl="2">
              <a:lnSpc>
                <a:spcPts val="1900"/>
              </a:lnSpc>
              <a:spcBef>
                <a:spcPts val="600"/>
              </a:spcBef>
              <a:spcAft>
                <a:spcPts val="0"/>
              </a:spcAft>
            </a:pPr>
            <a:r>
              <a:rPr lang="en-GB" sz="1400" dirty="0">
                <a:solidFill>
                  <a:schemeClr val="tx2"/>
                </a:solidFill>
                <a:latin typeface="Arial" panose="020B0604020202020204" pitchFamily="34" charset="0"/>
                <a:cs typeface="Arial" panose="020B0604020202020204" pitchFamily="34" charset="0"/>
              </a:rPr>
              <a:t>Companies are encouraged to apply RGMPs, where relevant, at operating sites producing other metals</a:t>
            </a:r>
          </a:p>
          <a:p>
            <a:pPr lvl="2">
              <a:lnSpc>
                <a:spcPts val="1900"/>
              </a:lnSpc>
              <a:spcBef>
                <a:spcPts val="600"/>
              </a:spcBef>
              <a:spcAft>
                <a:spcPts val="0"/>
              </a:spcAft>
            </a:pPr>
            <a:r>
              <a:rPr lang="en-GB" sz="1400" dirty="0">
                <a:solidFill>
                  <a:schemeClr val="tx2"/>
                </a:solidFill>
                <a:latin typeface="Arial" panose="020B0604020202020204" pitchFamily="34" charset="0"/>
                <a:cs typeface="Arial" panose="020B0604020202020204" pitchFamily="34" charset="0"/>
              </a:rPr>
              <a:t>Companies are expected to use their influence to encourage adoption of the RGMPs at companies or sites in which they are invested but do not exercise operational control (applies to royalty and streaming companies)</a:t>
            </a:r>
          </a:p>
          <a:p>
            <a:pPr marL="284400" lvl="3" indent="0">
              <a:buNone/>
            </a:pPr>
            <a:endParaRPr lang="en-GB" dirty="0">
              <a:solidFill>
                <a:schemeClr val="tx2"/>
              </a:solidFill>
            </a:endParaRPr>
          </a:p>
          <a:p>
            <a:pPr lvl="1"/>
            <a:endParaRPr lang="en-GB" sz="1200" b="1" dirty="0">
              <a:solidFill>
                <a:schemeClr val="tx2"/>
              </a:solidFill>
            </a:endParaRPr>
          </a:p>
          <a:p>
            <a:endParaRPr lang="en-GB" sz="1200" dirty="0"/>
          </a:p>
          <a:p>
            <a:endParaRPr lang="en-GB" sz="1200" dirty="0"/>
          </a:p>
        </p:txBody>
      </p:sp>
      <p:sp>
        <p:nvSpPr>
          <p:cNvPr id="10" name="Title 9"/>
          <p:cNvSpPr>
            <a:spLocks noGrp="1"/>
          </p:cNvSpPr>
          <p:nvPr>
            <p:ph type="title"/>
          </p:nvPr>
        </p:nvSpPr>
        <p:spPr>
          <a:xfrm>
            <a:off x="881744" y="8620"/>
            <a:ext cx="5682308" cy="1296144"/>
          </a:xfrm>
        </p:spPr>
        <p:txBody>
          <a:bodyPr/>
          <a:lstStyle/>
          <a:p>
            <a:r>
              <a:rPr lang="en-GB" dirty="0"/>
              <a:t>RGMP Implementation: Scope</a:t>
            </a:r>
          </a:p>
        </p:txBody>
      </p:sp>
      <p:sp>
        <p:nvSpPr>
          <p:cNvPr id="6" name="Slide Number Placeholder 5"/>
          <p:cNvSpPr>
            <a:spLocks noGrp="1"/>
          </p:cNvSpPr>
          <p:nvPr>
            <p:ph type="sldNum" sz="quarter" idx="12"/>
          </p:nvPr>
        </p:nvSpPr>
        <p:spPr/>
        <p:txBody>
          <a:bodyPr/>
          <a:lstStyle/>
          <a:p>
            <a:fld id="{501147BB-AEC0-4063-9B38-B923881AE4E7}" type="slidenum">
              <a:rPr lang="en-GB" smtClean="0"/>
              <a:pPr/>
              <a:t>9</a:t>
            </a:fld>
            <a:endParaRPr lang="en-GB" dirty="0"/>
          </a:p>
        </p:txBody>
      </p:sp>
      <p:sp>
        <p:nvSpPr>
          <p:cNvPr id="3" name="Footer Placeholder 2">
            <a:extLst>
              <a:ext uri="{FF2B5EF4-FFF2-40B4-BE49-F238E27FC236}">
                <a16:creationId xmlns:a16="http://schemas.microsoft.com/office/drawing/2014/main" id="{FA4C24ED-E67B-A399-893F-4E600B3B382E}"/>
              </a:ext>
            </a:extLst>
          </p:cNvPr>
          <p:cNvSpPr>
            <a:spLocks noGrp="1"/>
          </p:cNvSpPr>
          <p:nvPr>
            <p:ph type="ftr" sz="quarter" idx="11"/>
          </p:nvPr>
        </p:nvSpPr>
        <p:spPr>
          <a:xfrm>
            <a:off x="-78128" y="6466647"/>
            <a:ext cx="11160682" cy="105917"/>
          </a:xfrm>
        </p:spPr>
        <p:txBody>
          <a:bodyPr/>
          <a:lstStyle/>
          <a:p>
            <a:r>
              <a:rPr lang="en-US"/>
              <a:t>World Gold Council  | Webinar for Assurance Providers | May 2022</a:t>
            </a:r>
            <a:endParaRPr lang="en-GB" dirty="0"/>
          </a:p>
        </p:txBody>
      </p:sp>
    </p:spTree>
    <p:extLst>
      <p:ext uri="{BB962C8B-B14F-4D97-AF65-F5344CB8AC3E}">
        <p14:creationId xmlns:p14="http://schemas.microsoft.com/office/powerpoint/2010/main" val="3859193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
                                            <p:txEl>
                                              <p:pRg st="12" end="1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GC 16x9">
  <a:themeElements>
    <a:clrScheme name="World Gold Council">
      <a:dk1>
        <a:srgbClr val="000000"/>
      </a:dk1>
      <a:lt1>
        <a:srgbClr val="FFFFFF"/>
      </a:lt1>
      <a:dk2>
        <a:srgbClr val="A39161"/>
      </a:dk2>
      <a:lt2>
        <a:srgbClr val="FFFFFF"/>
      </a:lt2>
      <a:accent1>
        <a:srgbClr val="7A3271"/>
      </a:accent1>
      <a:accent2>
        <a:srgbClr val="00B050"/>
      </a:accent2>
      <a:accent3>
        <a:srgbClr val="66001B"/>
      </a:accent3>
      <a:accent4>
        <a:srgbClr val="237A3C"/>
      </a:accent4>
      <a:accent5>
        <a:srgbClr val="BA1126"/>
      </a:accent5>
      <a:accent6>
        <a:srgbClr val="350F4F"/>
      </a:accent6>
      <a:hlink>
        <a:srgbClr val="A39161"/>
      </a:hlink>
      <a:folHlink>
        <a:srgbClr val="A39161"/>
      </a:folHlink>
    </a:clrScheme>
    <a:fontScheme name="World Gold Counci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905">
          <a:noFill/>
          <a:headEnd type="oval"/>
        </a:ln>
      </a:spPr>
      <a:bodyPr tIns="90000" bIns="90000" rtlCol="0" anchor="ctr"/>
      <a:lstStyle>
        <a:defPPr algn="ctr">
          <a:defRPr b="1"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rnd">
          <a:solidFill>
            <a:schemeClr val="tx2"/>
          </a:solidFill>
          <a:prstDash val="sysDot"/>
          <a:round/>
          <a:tailEnd type="ova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90000" tIns="90000" rIns="90000" bIns="90000" rtlCol="0">
        <a:noAutofit/>
      </a:bodyPr>
      <a:lstStyle>
        <a:defPPr marL="285750" indent="-285750">
          <a:lnSpc>
            <a:spcPct val="90000"/>
          </a:lnSpc>
          <a:spcBef>
            <a:spcPts val="400"/>
          </a:spcBef>
          <a:spcAft>
            <a:spcPts val="400"/>
          </a:spcAft>
          <a:buClr>
            <a:schemeClr val="tx2"/>
          </a:buClr>
          <a:buFont typeface="Arial" panose="020B0604020202020204" pitchFamily="34" charset="0"/>
          <a:buChar char="•"/>
          <a:defRPr sz="1600" dirty="0" err="1" smtClean="0"/>
        </a:defPPr>
      </a:lstStyle>
    </a:txDef>
  </a:objectDefaults>
  <a:extraClrSchemeLst/>
  <a:extLst>
    <a:ext uri="{05A4C25C-085E-4340-85A3-A5531E510DB2}">
      <thm15:themeFamily xmlns:thm15="http://schemas.microsoft.com/office/thememl/2012/main" name="World Gold Council template 16x9 ntv5" id="{578D043E-A886-453A-88DF-28E68FABEC2F}" vid="{DB5D6DC2-2A40-45EC-9C0F-1E17F4ABF57D}"/>
    </a:ext>
  </a:extLst>
</a:theme>
</file>

<file path=ppt/theme/theme2.xml><?xml version="1.0" encoding="utf-8"?>
<a:theme xmlns:a="http://schemas.openxmlformats.org/drawingml/2006/main" name="Office Theme">
  <a:themeElements>
    <a:clrScheme name="WGC 2">
      <a:dk1>
        <a:srgbClr val="000000"/>
      </a:dk1>
      <a:lt1>
        <a:srgbClr val="FFFFFF"/>
      </a:lt1>
      <a:dk2>
        <a:srgbClr val="A39161"/>
      </a:dk2>
      <a:lt2>
        <a:srgbClr val="FFFFFF"/>
      </a:lt2>
      <a:accent1>
        <a:srgbClr val="7A3271"/>
      </a:accent1>
      <a:accent2>
        <a:srgbClr val="00B050"/>
      </a:accent2>
      <a:accent3>
        <a:srgbClr val="66001B"/>
      </a:accent3>
      <a:accent4>
        <a:srgbClr val="237A3C"/>
      </a:accent4>
      <a:accent5>
        <a:srgbClr val="BA1126"/>
      </a:accent5>
      <a:accent6>
        <a:srgbClr val="350F4F"/>
      </a:accent6>
      <a:hlink>
        <a:srgbClr val="A39161"/>
      </a:hlink>
      <a:folHlink>
        <a:srgbClr val="7A3271"/>
      </a:folHlink>
    </a:clrScheme>
    <a:fontScheme name="World Gold Counci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607</TotalTime>
  <Words>2206</Words>
  <Application>Microsoft Office PowerPoint</Application>
  <PresentationFormat>Widescreen</PresentationFormat>
  <Paragraphs>242</Paragraphs>
  <Slides>20</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Courier New</vt:lpstr>
      <vt:lpstr>Univers-Light</vt:lpstr>
      <vt:lpstr>Univers-LightOblique</vt:lpstr>
      <vt:lpstr>Wingdings</vt:lpstr>
      <vt:lpstr>WGC 16x9</vt:lpstr>
      <vt:lpstr>Responsible Gold Mining Principles  Implementation and Assurance</vt:lpstr>
      <vt:lpstr>Agenda</vt:lpstr>
      <vt:lpstr>Supporting the Gold market</vt:lpstr>
      <vt:lpstr>World Gold Council members</vt:lpstr>
      <vt:lpstr>The intent behind the RGMPs</vt:lpstr>
      <vt:lpstr>PowerPoint Presentation</vt:lpstr>
      <vt:lpstr>RGMP supporting documents</vt:lpstr>
      <vt:lpstr>RGMP Implementation: Timelines</vt:lpstr>
      <vt:lpstr>RGMP Implementation: Scope</vt:lpstr>
      <vt:lpstr>RGMP Implementation: Applicability</vt:lpstr>
      <vt:lpstr>RGMP Implementation: Materiality</vt:lpstr>
      <vt:lpstr>RGMP Assurance: Overview</vt:lpstr>
      <vt:lpstr>RGMP Assurance: Standards &amp; Criteria</vt:lpstr>
      <vt:lpstr>RGMP Assurance: Site visits</vt:lpstr>
      <vt:lpstr>RGMP Assurance: Procedures</vt:lpstr>
      <vt:lpstr>RGMP Assurance: Equivalency</vt:lpstr>
      <vt:lpstr>RGMP Assurance: Non-conformance</vt:lpstr>
      <vt:lpstr>RGMP Reporting: Guidance</vt:lpstr>
      <vt:lpstr>Assurance and Reporting:  Summary</vt:lpstr>
      <vt:lpstr>Responsible Gold Mining Principles  Implementation and Assurance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www.neiltomlinson.com</dc:creator>
  <cp:lastModifiedBy>Peter Sinclair</cp:lastModifiedBy>
  <cp:revision>942</cp:revision>
  <cp:lastPrinted>2022-05-17T09:59:21Z</cp:lastPrinted>
  <dcterms:created xsi:type="dcterms:W3CDTF">2019-02-22T09:04:52Z</dcterms:created>
  <dcterms:modified xsi:type="dcterms:W3CDTF">2022-09-15T12:53:43Z</dcterms:modified>
</cp:coreProperties>
</file>